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Administrator\桌面\3D Character (1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717" y="2174528"/>
            <a:ext cx="4765675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924300" y="1052736"/>
            <a:ext cx="1349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6600" dirty="0">
                <a:ea typeface="微软雅黑" pitchFamily="34" charset="-122"/>
              </a:rPr>
              <a:t>晕！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18378</TotalTime>
  <Words>2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797</cp:revision>
  <dcterms:created xsi:type="dcterms:W3CDTF">2009-02-11T05:37:22Z</dcterms:created>
  <dcterms:modified xsi:type="dcterms:W3CDTF">2012-08-17T03:08:37Z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