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9" descr="C:\Documents and Settings\Administrator\桌面\3D Character (2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674694"/>
            <a:ext cx="7992888" cy="599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999"/>
              </a:srgbClr>
            </a:outerShdw>
          </a:effectLst>
        </p:spPr>
      </p:pic>
      <p:sp>
        <p:nvSpPr>
          <p:cNvPr id="26" name="TextBox 6"/>
          <p:cNvSpPr txBox="1">
            <a:spLocks noChangeArrowheads="1"/>
          </p:cNvSpPr>
          <p:nvPr/>
        </p:nvSpPr>
        <p:spPr bwMode="auto">
          <a:xfrm rot="1528833">
            <a:off x="376110" y="2798657"/>
            <a:ext cx="3513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纷繁的线索让你无从下手</a:t>
            </a: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 rot="2709523">
            <a:off x="1295626" y="2096938"/>
            <a:ext cx="35746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文字与图示一时难以取舍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 rot="20609572">
            <a:off x="4529991" y="750807"/>
            <a:ext cx="461665" cy="33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还有杂乱的版面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7" grpId="0" autoUpdateAnimBg="0"/>
      <p:bldP spid="28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18378</TotalTime>
  <Words>16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795</cp:revision>
  <dcterms:created xsi:type="dcterms:W3CDTF">2009-02-11T05:37:22Z</dcterms:created>
  <dcterms:modified xsi:type="dcterms:W3CDTF">2012-08-17T03:04:44Z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