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1752600" y="1447800"/>
            <a:ext cx="3276600" cy="366713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华文细黑" pitchFamily="2" charset="-122"/>
              </a:rPr>
              <a:t>        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华文细黑" pitchFamily="2" charset="-122"/>
              </a:rPr>
              <a:t>行业翘楚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/>
                <a:ea typeface="华文细黑" pitchFamily="2" charset="-122"/>
              </a:rPr>
              <a:t>·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华文细黑" pitchFamily="2" charset="-122"/>
              </a:rPr>
              <a:t>星光灿烂</a:t>
            </a:r>
          </a:p>
        </p:txBody>
      </p:sp>
      <p:grpSp>
        <p:nvGrpSpPr>
          <p:cNvPr id="39" name="Group 14"/>
          <p:cNvGrpSpPr>
            <a:grpSpLocks/>
          </p:cNvGrpSpPr>
          <p:nvPr/>
        </p:nvGrpSpPr>
        <p:grpSpPr bwMode="auto">
          <a:xfrm>
            <a:off x="1752600" y="2895600"/>
            <a:ext cx="6394450" cy="404813"/>
            <a:chOff x="1056" y="3360"/>
            <a:chExt cx="4028" cy="255"/>
          </a:xfrm>
        </p:grpSpPr>
        <p:sp>
          <p:nvSpPr>
            <p:cNvPr id="40" name="Rectangle 11"/>
            <p:cNvSpPr>
              <a:spLocks noChangeArrowheads="1"/>
            </p:cNvSpPr>
            <p:nvPr/>
          </p:nvSpPr>
          <p:spPr bwMode="auto">
            <a:xfrm>
              <a:off x="2064" y="3360"/>
              <a:ext cx="3020" cy="255"/>
            </a:xfrm>
            <a:prstGeom prst="rect">
              <a:avLst/>
            </a:prstGeom>
            <a:noFill/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亚洲第一公务机公司，占据中国</a:t>
              </a: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华文细黑" pitchFamily="2" charset="-122"/>
                </a:rPr>
                <a:t>70%</a:t>
              </a: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市场份额</a:t>
              </a:r>
            </a:p>
          </p:txBody>
        </p:sp>
        <p:sp>
          <p:nvSpPr>
            <p:cNvPr id="41" name="Text Box 12"/>
            <p:cNvSpPr txBox="1">
              <a:spLocks noChangeArrowheads="1"/>
            </p:cNvSpPr>
            <p:nvPr/>
          </p:nvSpPr>
          <p:spPr bwMode="auto">
            <a:xfrm>
              <a:off x="1056" y="3360"/>
              <a:ext cx="1008" cy="255"/>
            </a:xfrm>
            <a:prstGeom prst="rect">
              <a:avLst/>
            </a:prstGeom>
            <a:solidFill>
              <a:srgbClr val="666699"/>
            </a:solidFill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华文细黑" pitchFamily="2" charset="-122"/>
                </a:rPr>
                <a:t>金鹿公务航空</a:t>
              </a:r>
            </a:p>
          </p:txBody>
        </p:sp>
      </p:grpSp>
      <p:grpSp>
        <p:nvGrpSpPr>
          <p:cNvPr id="42" name="Group 15"/>
          <p:cNvGrpSpPr>
            <a:grpSpLocks/>
          </p:cNvGrpSpPr>
          <p:nvPr/>
        </p:nvGrpSpPr>
        <p:grpSpPr bwMode="auto">
          <a:xfrm>
            <a:off x="1752600" y="3657600"/>
            <a:ext cx="4565650" cy="404813"/>
            <a:chOff x="1056" y="3360"/>
            <a:chExt cx="2876" cy="255"/>
          </a:xfrm>
        </p:grpSpPr>
        <p:sp>
          <p:nvSpPr>
            <p:cNvPr id="43" name="Rectangle 16"/>
            <p:cNvSpPr>
              <a:spLocks noChangeArrowheads="1"/>
            </p:cNvSpPr>
            <p:nvPr/>
          </p:nvSpPr>
          <p:spPr bwMode="auto">
            <a:xfrm>
              <a:off x="2064" y="3360"/>
              <a:ext cx="1868" cy="255"/>
            </a:xfrm>
            <a:prstGeom prst="rect">
              <a:avLst/>
            </a:prstGeom>
            <a:noFill/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华文细黑" pitchFamily="2" charset="-122"/>
                </a:rPr>
                <a:t>中国最大专业旅游包机公司</a:t>
              </a:r>
            </a:p>
          </p:txBody>
        </p:sp>
        <p:sp>
          <p:nvSpPr>
            <p:cNvPr id="44" name="Text Box 17"/>
            <p:cNvSpPr txBox="1">
              <a:spLocks noChangeArrowheads="1"/>
            </p:cNvSpPr>
            <p:nvPr/>
          </p:nvSpPr>
          <p:spPr bwMode="auto">
            <a:xfrm>
              <a:off x="1056" y="3360"/>
              <a:ext cx="1008" cy="255"/>
            </a:xfrm>
            <a:prstGeom prst="rect">
              <a:avLst/>
            </a:prstGeom>
            <a:solidFill>
              <a:srgbClr val="666699"/>
            </a:solidFill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华文细黑" pitchFamily="2" charset="-122"/>
                </a:rPr>
                <a:t>金鹿航空</a:t>
              </a:r>
            </a:p>
          </p:txBody>
        </p:sp>
      </p:grpSp>
      <p:grpSp>
        <p:nvGrpSpPr>
          <p:cNvPr id="45" name="Group 22"/>
          <p:cNvGrpSpPr>
            <a:grpSpLocks/>
          </p:cNvGrpSpPr>
          <p:nvPr/>
        </p:nvGrpSpPr>
        <p:grpSpPr bwMode="auto">
          <a:xfrm>
            <a:off x="1752600" y="4419600"/>
            <a:ext cx="6165850" cy="404813"/>
            <a:chOff x="1056" y="3360"/>
            <a:chExt cx="3884" cy="255"/>
          </a:xfrm>
        </p:grpSpPr>
        <p:sp>
          <p:nvSpPr>
            <p:cNvPr id="46" name="Rectangle 23"/>
            <p:cNvSpPr>
              <a:spLocks noChangeArrowheads="1"/>
            </p:cNvSpPr>
            <p:nvPr/>
          </p:nvSpPr>
          <p:spPr bwMode="auto">
            <a:xfrm>
              <a:off x="2064" y="3360"/>
              <a:ext cx="2876" cy="255"/>
            </a:xfrm>
            <a:prstGeom prst="rect">
              <a:avLst/>
            </a:prstGeom>
            <a:noFill/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华文细黑" pitchFamily="2" charset="-122"/>
                </a:rPr>
                <a:t>五星金钻奖之全球最具影响力品牌酒店集团</a:t>
              </a:r>
            </a:p>
          </p:txBody>
        </p:sp>
        <p:sp>
          <p:nvSpPr>
            <p:cNvPr id="47" name="Text Box 24"/>
            <p:cNvSpPr txBox="1">
              <a:spLocks noChangeArrowheads="1"/>
            </p:cNvSpPr>
            <p:nvPr/>
          </p:nvSpPr>
          <p:spPr bwMode="auto">
            <a:xfrm>
              <a:off x="1056" y="3360"/>
              <a:ext cx="1008" cy="255"/>
            </a:xfrm>
            <a:prstGeom prst="rect">
              <a:avLst/>
            </a:prstGeom>
            <a:solidFill>
              <a:srgbClr val="666699"/>
            </a:solidFill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华文细黑" pitchFamily="2" charset="-122"/>
                </a:rPr>
                <a:t>海航酒店集团</a:t>
              </a:r>
            </a:p>
          </p:txBody>
        </p:sp>
      </p:grpSp>
      <p:grpSp>
        <p:nvGrpSpPr>
          <p:cNvPr id="48" name="Group 25"/>
          <p:cNvGrpSpPr>
            <a:grpSpLocks/>
          </p:cNvGrpSpPr>
          <p:nvPr/>
        </p:nvGrpSpPr>
        <p:grpSpPr bwMode="auto">
          <a:xfrm>
            <a:off x="1752600" y="5181600"/>
            <a:ext cx="6419850" cy="404813"/>
            <a:chOff x="1056" y="3360"/>
            <a:chExt cx="4044" cy="255"/>
          </a:xfrm>
        </p:grpSpPr>
        <p:sp>
          <p:nvSpPr>
            <p:cNvPr id="49" name="Rectangle 26"/>
            <p:cNvSpPr>
              <a:spLocks noChangeArrowheads="1"/>
            </p:cNvSpPr>
            <p:nvPr/>
          </p:nvSpPr>
          <p:spPr bwMode="auto">
            <a:xfrm>
              <a:off x="2064" y="3360"/>
              <a:ext cx="3036" cy="255"/>
            </a:xfrm>
            <a:prstGeom prst="rect">
              <a:avLst/>
            </a:prstGeom>
            <a:noFill/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布局全国</a:t>
              </a: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华文细黑" pitchFamily="2" charset="-122"/>
                </a:rPr>
                <a:t>20</a:t>
              </a: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余个重点商务旅游城市，辐射全国</a:t>
              </a:r>
            </a:p>
          </p:txBody>
        </p:sp>
        <p:sp>
          <p:nvSpPr>
            <p:cNvPr id="50" name="Text Box 27"/>
            <p:cNvSpPr txBox="1">
              <a:spLocks noChangeArrowheads="1"/>
            </p:cNvSpPr>
            <p:nvPr/>
          </p:nvSpPr>
          <p:spPr bwMode="auto">
            <a:xfrm>
              <a:off x="1056" y="3360"/>
              <a:ext cx="1008" cy="255"/>
            </a:xfrm>
            <a:prstGeom prst="rect">
              <a:avLst/>
            </a:prstGeom>
            <a:solidFill>
              <a:srgbClr val="666699"/>
            </a:solidFill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华文细黑" pitchFamily="2" charset="-122"/>
                </a:rPr>
                <a:t>幸运国旅</a:t>
              </a:r>
            </a:p>
          </p:txBody>
        </p:sp>
      </p:grpSp>
      <p:grpSp>
        <p:nvGrpSpPr>
          <p:cNvPr id="51" name="Group 29"/>
          <p:cNvGrpSpPr>
            <a:grpSpLocks/>
          </p:cNvGrpSpPr>
          <p:nvPr/>
        </p:nvGrpSpPr>
        <p:grpSpPr bwMode="auto">
          <a:xfrm>
            <a:off x="1752600" y="2133600"/>
            <a:ext cx="5946775" cy="404813"/>
            <a:chOff x="1056" y="3360"/>
            <a:chExt cx="3746" cy="255"/>
          </a:xfrm>
        </p:grpSpPr>
        <p:sp>
          <p:nvSpPr>
            <p:cNvPr id="52" name="Rectangle 30"/>
            <p:cNvSpPr>
              <a:spLocks noChangeArrowheads="1"/>
            </p:cNvSpPr>
            <p:nvPr/>
          </p:nvSpPr>
          <p:spPr bwMode="auto">
            <a:xfrm>
              <a:off x="2064" y="3371"/>
              <a:ext cx="2738" cy="233"/>
            </a:xfrm>
            <a:prstGeom prst="rect">
              <a:avLst/>
            </a:prstGeom>
            <a:noFill/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Skytrax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 /GT awards-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中国最佳航空公司</a:t>
              </a:r>
            </a:p>
          </p:txBody>
        </p:sp>
        <p:sp>
          <p:nvSpPr>
            <p:cNvPr id="53" name="Text Box 31"/>
            <p:cNvSpPr txBox="1">
              <a:spLocks noChangeArrowheads="1"/>
            </p:cNvSpPr>
            <p:nvPr/>
          </p:nvSpPr>
          <p:spPr bwMode="auto">
            <a:xfrm>
              <a:off x="1056" y="3360"/>
              <a:ext cx="1008" cy="255"/>
            </a:xfrm>
            <a:prstGeom prst="rect">
              <a:avLst/>
            </a:prstGeom>
            <a:solidFill>
              <a:srgbClr val="666699"/>
            </a:solidFill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华文细黑" pitchFamily="2" charset="-122"/>
                </a:rPr>
                <a:t>海南航空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18372</TotalTime>
  <Words>69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794</cp:revision>
  <dcterms:created xsi:type="dcterms:W3CDTF">2009-02-11T05:37:22Z</dcterms:created>
  <dcterms:modified xsi:type="dcterms:W3CDTF">2012-08-17T02:50:47Z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