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310348130_314998afc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226" y="1772816"/>
            <a:ext cx="4999038" cy="386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863626" y="2763416"/>
            <a:ext cx="26670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rPr>
              <a:t>核心优势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华文细黑" pitchFamily="2" charset="-122"/>
              </a:rPr>
              <a:t>1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rPr>
              <a:t>：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rPr>
              <a:t>较为完善的旅游产业链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18371</TotalTime>
  <Words>10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CorelDRAW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792</cp:revision>
  <dcterms:created xsi:type="dcterms:W3CDTF">2009-02-11T05:37:22Z</dcterms:created>
  <dcterms:modified xsi:type="dcterms:W3CDTF">2012-08-17T01:07:24Z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