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png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11" Type="http://schemas.openxmlformats.org/officeDocument/2006/relationships/image" Target="../media/image8.jpeg"/><Relationship Id="rId5" Type="http://schemas.openxmlformats.org/officeDocument/2006/relationships/image" Target="../media/image2.wmf"/><Relationship Id="rId10" Type="http://schemas.openxmlformats.org/officeDocument/2006/relationships/image" Target="../media/image3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46"/>
          <p:cNvGrpSpPr>
            <a:grpSpLocks/>
          </p:cNvGrpSpPr>
          <p:nvPr/>
        </p:nvGrpSpPr>
        <p:grpSpPr bwMode="auto">
          <a:xfrm>
            <a:off x="531440" y="1581944"/>
            <a:ext cx="4000500" cy="2454275"/>
            <a:chOff x="288" y="960"/>
            <a:chExt cx="2520" cy="1546"/>
          </a:xfrm>
        </p:grpSpPr>
        <p:pic>
          <p:nvPicPr>
            <p:cNvPr id="67" name="Picture 6" descr="狗看书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392"/>
              <a:ext cx="1502" cy="1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8" name="Group 13"/>
            <p:cNvGrpSpPr>
              <a:grpSpLocks/>
            </p:cNvGrpSpPr>
            <p:nvPr/>
          </p:nvGrpSpPr>
          <p:grpSpPr bwMode="auto">
            <a:xfrm>
              <a:off x="1488" y="960"/>
              <a:ext cx="1320" cy="908"/>
              <a:chOff x="3476" y="1658"/>
              <a:chExt cx="1920" cy="1320"/>
            </a:xfrm>
          </p:grpSpPr>
          <p:graphicFrame>
            <p:nvGraphicFramePr>
              <p:cNvPr id="69" name="Object 10"/>
              <p:cNvGraphicFramePr>
                <a:graphicFrameLocks noChangeAspect="1"/>
              </p:cNvGraphicFramePr>
              <p:nvPr/>
            </p:nvGraphicFramePr>
            <p:xfrm>
              <a:off x="3476" y="1658"/>
              <a:ext cx="1920" cy="132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29" name="CorelDRAW" r:id="rId4" imgW="4874040" imgH="3251160" progId="CorelDRAW.Graphic.9">
                      <p:embed/>
                    </p:oleObj>
                  </mc:Choice>
                  <mc:Fallback>
                    <p:oleObj name="CorelDRAW" r:id="rId4" imgW="4874040" imgH="3251160" progId="CorelDRAW.Graphic.9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76" y="1658"/>
                            <a:ext cx="1920" cy="132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0" name="Text Box 11"/>
              <p:cNvSpPr txBox="1">
                <a:spLocks noChangeArrowheads="1"/>
              </p:cNvSpPr>
              <p:nvPr/>
            </p:nvSpPr>
            <p:spPr bwMode="auto">
              <a:xfrm>
                <a:off x="3792" y="2016"/>
                <a:ext cx="1283" cy="7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华文细黑" pitchFamily="2" charset="-122"/>
                  </a:rPr>
                  <a:t>子曾经曰过：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华文细黑" pitchFamily="2" charset="-122"/>
                  </a:rPr>
                  <a:t>       要读万卷书，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华文细黑" pitchFamily="2" charset="-122"/>
                  </a:rPr>
                  <a:t>       更要行万里路。</a:t>
                </a:r>
              </a:p>
            </p:txBody>
          </p:sp>
        </p:grpSp>
      </p:grpSp>
      <p:grpSp>
        <p:nvGrpSpPr>
          <p:cNvPr id="71" name="Group 39"/>
          <p:cNvGrpSpPr>
            <a:grpSpLocks/>
          </p:cNvGrpSpPr>
          <p:nvPr/>
        </p:nvGrpSpPr>
        <p:grpSpPr bwMode="auto">
          <a:xfrm>
            <a:off x="4417640" y="1124744"/>
            <a:ext cx="4114800" cy="2632075"/>
            <a:chOff x="2448" y="1344"/>
            <a:chExt cx="2592" cy="1658"/>
          </a:xfrm>
        </p:grpSpPr>
        <p:pic>
          <p:nvPicPr>
            <p:cNvPr id="72" name="Picture 26" descr="流浪歌手-熊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2" y="1920"/>
              <a:ext cx="1728" cy="1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Group 27"/>
            <p:cNvGrpSpPr>
              <a:grpSpLocks/>
            </p:cNvGrpSpPr>
            <p:nvPr/>
          </p:nvGrpSpPr>
          <p:grpSpPr bwMode="auto">
            <a:xfrm>
              <a:off x="2448" y="1344"/>
              <a:ext cx="2092" cy="812"/>
              <a:chOff x="624" y="1008"/>
              <a:chExt cx="3072" cy="1248"/>
            </a:xfrm>
          </p:grpSpPr>
          <p:pic>
            <p:nvPicPr>
              <p:cNvPr id="74" name="Picture 28" descr="cloud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" y="1008"/>
                <a:ext cx="2736" cy="1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5" name="Text Box 29"/>
              <p:cNvSpPr txBox="1">
                <a:spLocks noChangeArrowheads="1"/>
              </p:cNvSpPr>
              <p:nvPr/>
            </p:nvSpPr>
            <p:spPr bwMode="auto">
              <a:xfrm>
                <a:off x="912" y="1295"/>
                <a:ext cx="2784" cy="7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200">
                    <a:ea typeface="华文细黑" pitchFamily="2" charset="-122"/>
                  </a:rPr>
                  <a:t>放声高歌：</a:t>
                </a:r>
              </a:p>
              <a:p>
                <a:pPr>
                  <a:spcBef>
                    <a:spcPct val="50000"/>
                  </a:spcBef>
                </a:pPr>
                <a:r>
                  <a:rPr lang="zh-CN" altLang="en-US" sz="1200">
                    <a:ea typeface="华文细黑" pitchFamily="2" charset="-122"/>
                  </a:rPr>
                  <a:t>没有什么能够阻挡，我对旅行的向往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altLang="zh-CN" sz="1200">
                    <a:latin typeface="华文细黑"/>
                    <a:ea typeface="华文细黑" pitchFamily="2" charset="-122"/>
                  </a:rPr>
                  <a:t>……</a:t>
                </a:r>
                <a:endParaRPr lang="en-US" altLang="zh-CN" sz="1200">
                  <a:ea typeface="华文细黑" pitchFamily="2" charset="-122"/>
                </a:endParaRPr>
              </a:p>
            </p:txBody>
          </p:sp>
        </p:grpSp>
      </p:grpSp>
      <p:grpSp>
        <p:nvGrpSpPr>
          <p:cNvPr id="76" name="Group 52"/>
          <p:cNvGrpSpPr>
            <a:grpSpLocks/>
          </p:cNvGrpSpPr>
          <p:nvPr/>
        </p:nvGrpSpPr>
        <p:grpSpPr bwMode="auto">
          <a:xfrm>
            <a:off x="1979240" y="3105944"/>
            <a:ext cx="3087688" cy="2965450"/>
            <a:chOff x="1056" y="2064"/>
            <a:chExt cx="1945" cy="1868"/>
          </a:xfrm>
        </p:grpSpPr>
        <p:pic>
          <p:nvPicPr>
            <p:cNvPr id="77" name="Picture 31" descr="113e3bfb6a5c8c3ea9d3116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" y="2736"/>
              <a:ext cx="1632" cy="1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8" name="Group 32"/>
            <p:cNvGrpSpPr>
              <a:grpSpLocks/>
            </p:cNvGrpSpPr>
            <p:nvPr/>
          </p:nvGrpSpPr>
          <p:grpSpPr bwMode="auto">
            <a:xfrm>
              <a:off x="1776" y="2064"/>
              <a:ext cx="1225" cy="746"/>
              <a:chOff x="3552" y="2903"/>
              <a:chExt cx="1776" cy="1082"/>
            </a:xfrm>
          </p:grpSpPr>
          <p:graphicFrame>
            <p:nvGraphicFramePr>
              <p:cNvPr id="79" name="Object 33"/>
              <p:cNvGraphicFramePr>
                <a:graphicFrameLocks noChangeAspect="1"/>
              </p:cNvGraphicFramePr>
              <p:nvPr/>
            </p:nvGraphicFramePr>
            <p:xfrm>
              <a:off x="3552" y="2903"/>
              <a:ext cx="1776" cy="10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0" name="CorelDRAW" r:id="rId9" imgW="7257600" imgH="4425120" progId="CorelDRAW.Graphic.9">
                      <p:embed/>
                    </p:oleObj>
                  </mc:Choice>
                  <mc:Fallback>
                    <p:oleObj name="CorelDRAW" r:id="rId9" imgW="7257600" imgH="4425120" progId="CorelDRAW.Graphic.9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52" y="2903"/>
                            <a:ext cx="1776" cy="108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0" name="Text Box 34"/>
              <p:cNvSpPr txBox="1">
                <a:spLocks noChangeArrowheads="1"/>
              </p:cNvSpPr>
              <p:nvPr/>
            </p:nvSpPr>
            <p:spPr bwMode="auto">
              <a:xfrm>
                <a:off x="3743" y="3266"/>
                <a:ext cx="1440" cy="5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华文细黑" pitchFamily="2" charset="-122"/>
                  </a:rPr>
                  <a:t>公司集体出游：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华文细黑"/>
                    <a:ea typeface="华文细黑" pitchFamily="2" charset="-122"/>
                  </a:rPr>
                  <a:t>“</a:t>
                </a: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华文细黑" pitchFamily="2" charset="-122"/>
                  </a:rPr>
                  <a:t>我们都爱大自然！</a:t>
                </a: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华文细黑"/>
                    <a:ea typeface="华文细黑" pitchFamily="2" charset="-122"/>
                  </a:rPr>
                  <a:t>”</a:t>
                </a: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华文细黑" pitchFamily="2" charset="-122"/>
                </a:endParaRPr>
              </a:p>
            </p:txBody>
          </p:sp>
        </p:grpSp>
      </p:grpSp>
      <p:grpSp>
        <p:nvGrpSpPr>
          <p:cNvPr id="81" name="Group 53"/>
          <p:cNvGrpSpPr>
            <a:grpSpLocks/>
          </p:cNvGrpSpPr>
          <p:nvPr/>
        </p:nvGrpSpPr>
        <p:grpSpPr bwMode="auto">
          <a:xfrm>
            <a:off x="4798640" y="3867944"/>
            <a:ext cx="3581400" cy="2430463"/>
            <a:chOff x="2976" y="2544"/>
            <a:chExt cx="2256" cy="1531"/>
          </a:xfrm>
        </p:grpSpPr>
        <p:pic>
          <p:nvPicPr>
            <p:cNvPr id="82" name="Picture 50" descr="0000431637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4" y="3120"/>
              <a:ext cx="1728" cy="9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83" name="Object 42"/>
            <p:cNvGraphicFramePr>
              <a:graphicFrameLocks noChangeAspect="1"/>
            </p:cNvGraphicFramePr>
            <p:nvPr/>
          </p:nvGraphicFramePr>
          <p:xfrm>
            <a:off x="2976" y="2544"/>
            <a:ext cx="1200" cy="7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CorelDRAW" r:id="rId12" imgW="4874040" imgH="3251160" progId="CorelDRAW.Graphic.9">
                    <p:embed/>
                  </p:oleObj>
                </mc:Choice>
                <mc:Fallback>
                  <p:oleObj name="CorelDRAW" r:id="rId12" imgW="4874040" imgH="3251160" progId="CorelDRAW.Graphic.9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6" y="2544"/>
                          <a:ext cx="1200" cy="75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4" name="Text Box 43"/>
            <p:cNvSpPr txBox="1">
              <a:spLocks noChangeArrowheads="1"/>
            </p:cNvSpPr>
            <p:nvPr/>
          </p:nvSpPr>
          <p:spPr bwMode="auto">
            <a:xfrm>
              <a:off x="3168" y="2736"/>
              <a:ext cx="912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华文细黑" pitchFamily="2" charset="-122"/>
                </a:rPr>
                <a:t>会奖旅游，回报客户，人人喜爱，偷着乐！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18370</TotalTime>
  <Words>55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CorelDRAW 9.0 Graphic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791</cp:revision>
  <dcterms:created xsi:type="dcterms:W3CDTF">2009-02-11T05:37:22Z</dcterms:created>
  <dcterms:modified xsi:type="dcterms:W3CDTF">2012-08-17T01:02:00Z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