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44"/>
          <p:cNvSpPr>
            <a:spLocks noChangeArrowheads="1"/>
          </p:cNvSpPr>
          <p:nvPr/>
        </p:nvSpPr>
        <p:spPr bwMode="auto">
          <a:xfrm>
            <a:off x="1785938" y="1659607"/>
            <a:ext cx="6357937" cy="539750"/>
          </a:xfrm>
          <a:prstGeom prst="roundRect">
            <a:avLst>
              <a:gd name="adj" fmla="val 10687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单击此处添加标题文字</a:t>
            </a:r>
          </a:p>
        </p:txBody>
      </p:sp>
      <p:grpSp>
        <p:nvGrpSpPr>
          <p:cNvPr id="18" name="组合 38"/>
          <p:cNvGrpSpPr>
            <a:grpSpLocks/>
          </p:cNvGrpSpPr>
          <p:nvPr/>
        </p:nvGrpSpPr>
        <p:grpSpPr bwMode="auto">
          <a:xfrm>
            <a:off x="1189038" y="1659607"/>
            <a:ext cx="655637" cy="547688"/>
            <a:chOff x="1189038" y="1428751"/>
            <a:chExt cx="655637" cy="547687"/>
          </a:xfrm>
        </p:grpSpPr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189038" y="1428751"/>
              <a:ext cx="654050" cy="547687"/>
            </a:xfrm>
            <a:prstGeom prst="rect">
              <a:avLst/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1</a:t>
              </a:r>
              <a:endParaRPr lang="zh-CN" altLang="en-US" sz="2400" kern="0" dirty="0">
                <a:solidFill>
                  <a:srgbClr val="FFFFFF"/>
                </a:solidFill>
                <a:latin typeface="Arial Black" pitchFamily="34" charset="0"/>
                <a:ea typeface="+mn-ea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1189038" y="1431926"/>
              <a:ext cx="63500" cy="541337"/>
            </a:xfrm>
            <a:custGeom>
              <a:avLst/>
              <a:gdLst>
                <a:gd name="T0" fmla="*/ 0 w 7"/>
                <a:gd name="T1" fmla="*/ 414232 h 22"/>
                <a:gd name="T2" fmla="*/ 0 w 7"/>
                <a:gd name="T3" fmla="*/ 0 h 22"/>
                <a:gd name="T4" fmla="*/ 48353 w 7"/>
                <a:gd name="T5" fmla="*/ 207116 h 22"/>
                <a:gd name="T6" fmla="*/ 0 w 7"/>
                <a:gd name="T7" fmla="*/ 414232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1195388" y="1441451"/>
              <a:ext cx="647700" cy="131763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 flipH="1">
              <a:off x="1781175" y="1435101"/>
              <a:ext cx="63500" cy="541337"/>
            </a:xfrm>
            <a:custGeom>
              <a:avLst/>
              <a:gdLst>
                <a:gd name="T0" fmla="*/ 0 w 7"/>
                <a:gd name="T1" fmla="*/ 612000 h 22"/>
                <a:gd name="T2" fmla="*/ 0 w 7"/>
                <a:gd name="T3" fmla="*/ 0 h 22"/>
                <a:gd name="T4" fmla="*/ 71439 w 7"/>
                <a:gd name="T5" fmla="*/ 306000 h 22"/>
                <a:gd name="T6" fmla="*/ 0 w 7"/>
                <a:gd name="T7" fmla="*/ 61200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3" name="AutoShape 144"/>
          <p:cNvSpPr>
            <a:spLocks noChangeArrowheads="1"/>
          </p:cNvSpPr>
          <p:nvPr/>
        </p:nvSpPr>
        <p:spPr bwMode="auto">
          <a:xfrm>
            <a:off x="1785938" y="2486695"/>
            <a:ext cx="6357937" cy="539750"/>
          </a:xfrm>
          <a:prstGeom prst="roundRect">
            <a:avLst>
              <a:gd name="adj" fmla="val 10687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单击此处添加标题文字</a:t>
            </a:r>
          </a:p>
        </p:txBody>
      </p:sp>
      <p:grpSp>
        <p:nvGrpSpPr>
          <p:cNvPr id="24" name="组合 39"/>
          <p:cNvGrpSpPr>
            <a:grpSpLocks/>
          </p:cNvGrpSpPr>
          <p:nvPr/>
        </p:nvGrpSpPr>
        <p:grpSpPr bwMode="auto">
          <a:xfrm>
            <a:off x="1189038" y="2486695"/>
            <a:ext cx="655637" cy="547687"/>
            <a:chOff x="1189038" y="2255444"/>
            <a:chExt cx="655637" cy="547688"/>
          </a:xfrm>
        </p:grpSpPr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1189038" y="2255444"/>
              <a:ext cx="654050" cy="547688"/>
            </a:xfrm>
            <a:prstGeom prst="rect">
              <a:avLst/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2</a:t>
              </a:r>
              <a:endParaRPr lang="zh-CN" altLang="en-US" sz="2400" kern="0" dirty="0">
                <a:solidFill>
                  <a:srgbClr val="FFFFFF"/>
                </a:solidFill>
                <a:latin typeface="Arial Black" pitchFamily="34" charset="0"/>
                <a:ea typeface="+mn-ea"/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1189038" y="2258619"/>
              <a:ext cx="63500" cy="541338"/>
            </a:xfrm>
            <a:custGeom>
              <a:avLst/>
              <a:gdLst>
                <a:gd name="T0" fmla="*/ 0 w 7"/>
                <a:gd name="T1" fmla="*/ 414232 h 22"/>
                <a:gd name="T2" fmla="*/ 0 w 7"/>
                <a:gd name="T3" fmla="*/ 0 h 22"/>
                <a:gd name="T4" fmla="*/ 48353 w 7"/>
                <a:gd name="T5" fmla="*/ 207116 h 22"/>
                <a:gd name="T6" fmla="*/ 0 w 7"/>
                <a:gd name="T7" fmla="*/ 414232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1195388" y="2258619"/>
              <a:ext cx="647700" cy="131762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 flipH="1">
              <a:off x="1781175" y="2261794"/>
              <a:ext cx="63500" cy="541338"/>
            </a:xfrm>
            <a:custGeom>
              <a:avLst/>
              <a:gdLst>
                <a:gd name="T0" fmla="*/ 0 w 7"/>
                <a:gd name="T1" fmla="*/ 612000 h 22"/>
                <a:gd name="T2" fmla="*/ 0 w 7"/>
                <a:gd name="T3" fmla="*/ 0 h 22"/>
                <a:gd name="T4" fmla="*/ 71439 w 7"/>
                <a:gd name="T5" fmla="*/ 306000 h 22"/>
                <a:gd name="T6" fmla="*/ 0 w 7"/>
                <a:gd name="T7" fmla="*/ 61200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9" name="AutoShape 144"/>
          <p:cNvSpPr>
            <a:spLocks noChangeArrowheads="1"/>
          </p:cNvSpPr>
          <p:nvPr/>
        </p:nvSpPr>
        <p:spPr bwMode="auto">
          <a:xfrm>
            <a:off x="1785938" y="3313782"/>
            <a:ext cx="6357937" cy="539750"/>
          </a:xfrm>
          <a:prstGeom prst="roundRect">
            <a:avLst>
              <a:gd name="adj" fmla="val 10687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单击此处添加标题文字</a:t>
            </a:r>
          </a:p>
        </p:txBody>
      </p:sp>
      <p:grpSp>
        <p:nvGrpSpPr>
          <p:cNvPr id="30" name="组合 40"/>
          <p:cNvGrpSpPr>
            <a:grpSpLocks/>
          </p:cNvGrpSpPr>
          <p:nvPr/>
        </p:nvGrpSpPr>
        <p:grpSpPr bwMode="auto">
          <a:xfrm>
            <a:off x="1177925" y="3315370"/>
            <a:ext cx="654050" cy="549275"/>
            <a:chOff x="1177925" y="3083726"/>
            <a:chExt cx="654050" cy="549275"/>
          </a:xfrm>
        </p:grpSpPr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1177925" y="3083726"/>
              <a:ext cx="652463" cy="549275"/>
            </a:xfrm>
            <a:prstGeom prst="rect">
              <a:avLst/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3</a:t>
              </a:r>
              <a:endParaRPr lang="zh-CN" altLang="en-US" sz="2400" kern="0" dirty="0">
                <a:solidFill>
                  <a:srgbClr val="FFFFFF"/>
                </a:solidFill>
                <a:latin typeface="Arial Black" pitchFamily="34" charset="0"/>
                <a:ea typeface="+mn-ea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1177925" y="3086901"/>
              <a:ext cx="63500" cy="542925"/>
            </a:xfrm>
            <a:custGeom>
              <a:avLst/>
              <a:gdLst>
                <a:gd name="T0" fmla="*/ 0 w 7"/>
                <a:gd name="T1" fmla="*/ 414232 h 22"/>
                <a:gd name="T2" fmla="*/ 0 w 7"/>
                <a:gd name="T3" fmla="*/ 0 h 22"/>
                <a:gd name="T4" fmla="*/ 48353 w 7"/>
                <a:gd name="T5" fmla="*/ 207116 h 22"/>
                <a:gd name="T6" fmla="*/ 0 w 7"/>
                <a:gd name="T7" fmla="*/ 414232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1184275" y="3086901"/>
              <a:ext cx="646113" cy="131762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 flipH="1">
              <a:off x="1768475" y="3090076"/>
              <a:ext cx="63500" cy="542925"/>
            </a:xfrm>
            <a:custGeom>
              <a:avLst/>
              <a:gdLst>
                <a:gd name="T0" fmla="*/ 0 w 7"/>
                <a:gd name="T1" fmla="*/ 612000 h 22"/>
                <a:gd name="T2" fmla="*/ 0 w 7"/>
                <a:gd name="T3" fmla="*/ 0 h 22"/>
                <a:gd name="T4" fmla="*/ 71439 w 7"/>
                <a:gd name="T5" fmla="*/ 306000 h 22"/>
                <a:gd name="T6" fmla="*/ 0 w 7"/>
                <a:gd name="T7" fmla="*/ 61200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5" name="AutoShape 144"/>
          <p:cNvSpPr>
            <a:spLocks noChangeArrowheads="1"/>
          </p:cNvSpPr>
          <p:nvPr/>
        </p:nvSpPr>
        <p:spPr bwMode="auto">
          <a:xfrm>
            <a:off x="1785938" y="4150395"/>
            <a:ext cx="6357937" cy="539750"/>
          </a:xfrm>
          <a:prstGeom prst="roundRect">
            <a:avLst>
              <a:gd name="adj" fmla="val 10687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单击此处添加标题文字</a:t>
            </a:r>
          </a:p>
        </p:txBody>
      </p:sp>
      <p:grpSp>
        <p:nvGrpSpPr>
          <p:cNvPr id="36" name="组合 41"/>
          <p:cNvGrpSpPr>
            <a:grpSpLocks/>
          </p:cNvGrpSpPr>
          <p:nvPr/>
        </p:nvGrpSpPr>
        <p:grpSpPr bwMode="auto">
          <a:xfrm>
            <a:off x="1162050" y="4142457"/>
            <a:ext cx="655638" cy="547688"/>
            <a:chOff x="1162050" y="3912007"/>
            <a:chExt cx="655638" cy="547688"/>
          </a:xfrm>
        </p:grpSpPr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>
              <a:off x="1162050" y="3912007"/>
              <a:ext cx="654050" cy="547688"/>
            </a:xfrm>
            <a:prstGeom prst="rect">
              <a:avLst/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4</a:t>
              </a:r>
              <a:endParaRPr lang="zh-CN" altLang="en-US" sz="2400" kern="0" dirty="0">
                <a:solidFill>
                  <a:srgbClr val="FFFFFF"/>
                </a:solidFill>
                <a:latin typeface="Arial Black" pitchFamily="34" charset="0"/>
                <a:ea typeface="+mn-ea"/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1162050" y="3915182"/>
              <a:ext cx="63500" cy="541338"/>
            </a:xfrm>
            <a:custGeom>
              <a:avLst/>
              <a:gdLst>
                <a:gd name="T0" fmla="*/ 0 w 7"/>
                <a:gd name="T1" fmla="*/ 414232 h 22"/>
                <a:gd name="T2" fmla="*/ 0 w 7"/>
                <a:gd name="T3" fmla="*/ 0 h 22"/>
                <a:gd name="T4" fmla="*/ 48353 w 7"/>
                <a:gd name="T5" fmla="*/ 207116 h 22"/>
                <a:gd name="T6" fmla="*/ 0 w 7"/>
                <a:gd name="T7" fmla="*/ 414232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1168400" y="3915182"/>
              <a:ext cx="647700" cy="131763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 flipH="1">
              <a:off x="1754188" y="3918357"/>
              <a:ext cx="63500" cy="541338"/>
            </a:xfrm>
            <a:custGeom>
              <a:avLst/>
              <a:gdLst>
                <a:gd name="T0" fmla="*/ 0 w 7"/>
                <a:gd name="T1" fmla="*/ 612000 h 22"/>
                <a:gd name="T2" fmla="*/ 0 w 7"/>
                <a:gd name="T3" fmla="*/ 0 h 22"/>
                <a:gd name="T4" fmla="*/ 71439 w 7"/>
                <a:gd name="T5" fmla="*/ 306000 h 22"/>
                <a:gd name="T6" fmla="*/ 0 w 7"/>
                <a:gd name="T7" fmla="*/ 61200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1" name="AutoShape 144"/>
          <p:cNvSpPr>
            <a:spLocks noChangeArrowheads="1"/>
          </p:cNvSpPr>
          <p:nvPr/>
        </p:nvSpPr>
        <p:spPr bwMode="auto">
          <a:xfrm>
            <a:off x="1785938" y="4971132"/>
            <a:ext cx="6357937" cy="539750"/>
          </a:xfrm>
          <a:prstGeom prst="roundRect">
            <a:avLst>
              <a:gd name="adj" fmla="val 10687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单击此处添加标题文字</a:t>
            </a:r>
          </a:p>
        </p:txBody>
      </p:sp>
      <p:grpSp>
        <p:nvGrpSpPr>
          <p:cNvPr id="42" name="组合 42"/>
          <p:cNvGrpSpPr>
            <a:grpSpLocks/>
          </p:cNvGrpSpPr>
          <p:nvPr/>
        </p:nvGrpSpPr>
        <p:grpSpPr bwMode="auto">
          <a:xfrm>
            <a:off x="1179513" y="4969545"/>
            <a:ext cx="654050" cy="547687"/>
            <a:chOff x="1179513" y="4738701"/>
            <a:chExt cx="654050" cy="547687"/>
          </a:xfrm>
        </p:grpSpPr>
        <p:sp>
          <p:nvSpPr>
            <p:cNvPr id="43" name="Rectangle 7"/>
            <p:cNvSpPr>
              <a:spLocks noChangeArrowheads="1"/>
            </p:cNvSpPr>
            <p:nvPr/>
          </p:nvSpPr>
          <p:spPr bwMode="auto">
            <a:xfrm>
              <a:off x="1179513" y="4738701"/>
              <a:ext cx="652462" cy="547687"/>
            </a:xfrm>
            <a:prstGeom prst="rect">
              <a:avLst/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5</a:t>
              </a:r>
              <a:endParaRPr lang="zh-CN" altLang="en-US" sz="2400" kern="0" dirty="0">
                <a:solidFill>
                  <a:srgbClr val="FFFFFF"/>
                </a:solidFill>
                <a:latin typeface="Arial Black" pitchFamily="34" charset="0"/>
                <a:ea typeface="+mn-ea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1179513" y="4741876"/>
              <a:ext cx="63500" cy="541337"/>
            </a:xfrm>
            <a:custGeom>
              <a:avLst/>
              <a:gdLst>
                <a:gd name="T0" fmla="*/ 0 w 7"/>
                <a:gd name="T1" fmla="*/ 414232 h 22"/>
                <a:gd name="T2" fmla="*/ 0 w 7"/>
                <a:gd name="T3" fmla="*/ 0 h 22"/>
                <a:gd name="T4" fmla="*/ 48353 w 7"/>
                <a:gd name="T5" fmla="*/ 207116 h 22"/>
                <a:gd name="T6" fmla="*/ 0 w 7"/>
                <a:gd name="T7" fmla="*/ 414232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1185863" y="4741876"/>
              <a:ext cx="646112" cy="131762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 flipH="1">
              <a:off x="1770063" y="4745051"/>
              <a:ext cx="63500" cy="541337"/>
            </a:xfrm>
            <a:custGeom>
              <a:avLst/>
              <a:gdLst>
                <a:gd name="T0" fmla="*/ 0 w 7"/>
                <a:gd name="T1" fmla="*/ 612000 h 22"/>
                <a:gd name="T2" fmla="*/ 0 w 7"/>
                <a:gd name="T3" fmla="*/ 0 h 22"/>
                <a:gd name="T4" fmla="*/ 71439 w 7"/>
                <a:gd name="T5" fmla="*/ 306000 h 22"/>
                <a:gd name="T6" fmla="*/ 0 w 7"/>
                <a:gd name="T7" fmla="*/ 61200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2"/>
                <a:gd name="T14" fmla="*/ 7 w 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2">
                  <a:moveTo>
                    <a:pt x="0" y="22"/>
                  </a:moveTo>
                  <a:lnTo>
                    <a:pt x="0" y="0"/>
                  </a:lnTo>
                  <a:cubicBezTo>
                    <a:pt x="4" y="2"/>
                    <a:pt x="7" y="6"/>
                    <a:pt x="7" y="11"/>
                  </a:cubicBezTo>
                  <a:cubicBezTo>
                    <a:pt x="7" y="15"/>
                    <a:pt x="4" y="19"/>
                    <a:pt x="0" y="22"/>
                  </a:cubicBezTo>
                </a:path>
              </a:pathLst>
            </a:custGeom>
            <a:solidFill>
              <a:srgbClr val="007FAC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18370</TotalTime>
  <Words>30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790</cp:revision>
  <dcterms:created xsi:type="dcterms:W3CDTF">2009-02-11T05:37:22Z</dcterms:created>
  <dcterms:modified xsi:type="dcterms:W3CDTF">2012-08-17T00:23:06Z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