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2684463" y="2499394"/>
            <a:ext cx="5643562" cy="827088"/>
          </a:xfrm>
          <a:prstGeom prst="roundRect">
            <a:avLst>
              <a:gd name="adj" fmla="val 3156"/>
            </a:avLst>
          </a:prstGeom>
          <a:gradFill rotWithShape="0">
            <a:gsLst>
              <a:gs pos="0">
                <a:srgbClr val="FFFFFF"/>
              </a:gs>
              <a:gs pos="91000">
                <a:srgbClr val="9E9E9E"/>
              </a:gs>
              <a:gs pos="100000">
                <a:srgbClr val="FFFFFF">
                  <a:lumMod val="85000"/>
                </a:srgbClr>
              </a:gs>
            </a:gsLst>
            <a:lin ang="5400000" scaled="1"/>
          </a:gradFill>
          <a:ln w="9525" algn="ctr">
            <a:solidFill>
              <a:srgbClr val="FFFFFF">
                <a:lumMod val="65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269875" indent="360363" fontAlgn="auto">
              <a:spcBef>
                <a:spcPts val="0"/>
              </a:spcBef>
              <a:spcAft>
                <a:spcPts val="0"/>
              </a:spcAft>
              <a:buSzPct val="50000"/>
              <a:buFont typeface="Wingdings" pitchFamily="2" charset="2"/>
              <a:buChar char="n"/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华文细黑" pitchFamily="2" charset="-122"/>
                <a:ea typeface="华文细黑" pitchFamily="2" charset="-122"/>
              </a:rPr>
              <a:t>单击此处添加文字内容</a:t>
            </a:r>
            <a:endParaRPr lang="en-US" altLang="zh-CN" kern="0" dirty="0">
              <a:solidFill>
                <a:sysClr val="windowText" lastClr="000000"/>
              </a:solidFill>
              <a:latin typeface="华文细黑" pitchFamily="2" charset="-122"/>
              <a:ea typeface="华文细黑" pitchFamily="2" charset="-122"/>
            </a:endParaRPr>
          </a:p>
          <a:p>
            <a:pPr marL="269875" indent="360363" fontAlgn="auto">
              <a:spcBef>
                <a:spcPts val="0"/>
              </a:spcBef>
              <a:spcAft>
                <a:spcPts val="0"/>
              </a:spcAft>
              <a:buSzPct val="50000"/>
              <a:buFont typeface="Wingdings" pitchFamily="2" charset="2"/>
              <a:buChar char="n"/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华文细黑" pitchFamily="2" charset="-122"/>
                <a:ea typeface="华文细黑" pitchFamily="2" charset="-122"/>
              </a:rPr>
              <a:t>单击此处添加文字内容</a:t>
            </a:r>
          </a:p>
        </p:txBody>
      </p:sp>
      <p:sp>
        <p:nvSpPr>
          <p:cNvPr id="20" name="圆角矩形 19"/>
          <p:cNvSpPr/>
          <p:nvPr/>
        </p:nvSpPr>
        <p:spPr>
          <a:xfrm>
            <a:off x="2684463" y="3555082"/>
            <a:ext cx="5643562" cy="827087"/>
          </a:xfrm>
          <a:prstGeom prst="roundRect">
            <a:avLst>
              <a:gd name="adj" fmla="val 3156"/>
            </a:avLst>
          </a:prstGeom>
          <a:gradFill rotWithShape="0">
            <a:gsLst>
              <a:gs pos="0">
                <a:srgbClr val="FFFFFF"/>
              </a:gs>
              <a:gs pos="91000">
                <a:srgbClr val="9E9E9E"/>
              </a:gs>
              <a:gs pos="100000">
                <a:srgbClr val="FFFFFF">
                  <a:lumMod val="85000"/>
                </a:srgbClr>
              </a:gs>
            </a:gsLst>
            <a:lin ang="5400000" scaled="1"/>
          </a:gradFill>
          <a:ln w="9525" algn="ctr">
            <a:solidFill>
              <a:srgbClr val="FFFFFF">
                <a:lumMod val="65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269875" indent="360363" fontAlgn="auto">
              <a:spcBef>
                <a:spcPts val="0"/>
              </a:spcBef>
              <a:spcAft>
                <a:spcPts val="0"/>
              </a:spcAft>
              <a:buSzPct val="50000"/>
              <a:buFont typeface="Wingdings" pitchFamily="2" charset="2"/>
              <a:buChar char="n"/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华文细黑" pitchFamily="2" charset="-122"/>
                <a:ea typeface="华文细黑" pitchFamily="2" charset="-122"/>
              </a:rPr>
              <a:t>单击此处添加文字内容</a:t>
            </a:r>
            <a:endParaRPr lang="en-US" altLang="zh-CN" kern="0" dirty="0">
              <a:solidFill>
                <a:sysClr val="windowText" lastClr="000000"/>
              </a:solidFill>
              <a:latin typeface="华文细黑" pitchFamily="2" charset="-122"/>
              <a:ea typeface="华文细黑" pitchFamily="2" charset="-122"/>
            </a:endParaRPr>
          </a:p>
          <a:p>
            <a:pPr marL="269875" indent="360363" fontAlgn="auto">
              <a:spcBef>
                <a:spcPts val="0"/>
              </a:spcBef>
              <a:spcAft>
                <a:spcPts val="0"/>
              </a:spcAft>
              <a:buSzPct val="50000"/>
              <a:buFont typeface="Wingdings" pitchFamily="2" charset="2"/>
              <a:buChar char="n"/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华文细黑" pitchFamily="2" charset="-122"/>
                <a:ea typeface="华文细黑" pitchFamily="2" charset="-122"/>
              </a:rPr>
              <a:t>单击此处添加文字</a:t>
            </a:r>
            <a:r>
              <a:rPr lang="zh-CN" altLang="en-US" kern="0" dirty="0">
                <a:solidFill>
                  <a:sysClr val="windowText" lastClr="000000"/>
                </a:solidFill>
                <a:latin typeface="华文细黑" pitchFamily="2" charset="-122"/>
                <a:ea typeface="华文细黑" pitchFamily="2" charset="-122"/>
              </a:rPr>
              <a:t>内容</a:t>
            </a:r>
            <a:endParaRPr lang="zh-CN" altLang="en-US" kern="0" dirty="0">
              <a:solidFill>
                <a:sysClr val="windowText" lastClr="0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2684463" y="4612357"/>
            <a:ext cx="5643562" cy="827087"/>
          </a:xfrm>
          <a:prstGeom prst="roundRect">
            <a:avLst>
              <a:gd name="adj" fmla="val 3156"/>
            </a:avLst>
          </a:prstGeom>
          <a:gradFill rotWithShape="0">
            <a:gsLst>
              <a:gs pos="0">
                <a:srgbClr val="FFFFFF"/>
              </a:gs>
              <a:gs pos="91000">
                <a:srgbClr val="9E9E9E"/>
              </a:gs>
              <a:gs pos="100000">
                <a:srgbClr val="FFFFFF">
                  <a:lumMod val="85000"/>
                </a:srgbClr>
              </a:gs>
            </a:gsLst>
            <a:lin ang="5400000" scaled="1"/>
          </a:gradFill>
          <a:ln w="9525" algn="ctr">
            <a:solidFill>
              <a:srgbClr val="FFFFFF">
                <a:lumMod val="65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269875" indent="360363" fontAlgn="auto">
              <a:spcBef>
                <a:spcPts val="0"/>
              </a:spcBef>
              <a:spcAft>
                <a:spcPts val="0"/>
              </a:spcAft>
              <a:buSzPct val="50000"/>
              <a:buFont typeface="Wingdings" pitchFamily="2" charset="2"/>
              <a:buChar char="n"/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华文细黑" pitchFamily="2" charset="-122"/>
                <a:ea typeface="华文细黑" pitchFamily="2" charset="-122"/>
              </a:rPr>
              <a:t>单击此处添加文字内容</a:t>
            </a:r>
            <a:endParaRPr lang="en-US" altLang="zh-CN" kern="0" dirty="0">
              <a:solidFill>
                <a:sysClr val="windowText" lastClr="000000"/>
              </a:solidFill>
              <a:latin typeface="华文细黑" pitchFamily="2" charset="-122"/>
              <a:ea typeface="华文细黑" pitchFamily="2" charset="-122"/>
            </a:endParaRPr>
          </a:p>
          <a:p>
            <a:pPr marL="269875" indent="360363" fontAlgn="auto">
              <a:spcBef>
                <a:spcPts val="0"/>
              </a:spcBef>
              <a:spcAft>
                <a:spcPts val="0"/>
              </a:spcAft>
              <a:buSzPct val="50000"/>
              <a:buFont typeface="Wingdings" pitchFamily="2" charset="2"/>
              <a:buChar char="n"/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华文细黑" pitchFamily="2" charset="-122"/>
                <a:ea typeface="华文细黑" pitchFamily="2" charset="-122"/>
              </a:rPr>
              <a:t>单击此处添加文字内容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2684463" y="1445294"/>
            <a:ext cx="5643562" cy="828675"/>
          </a:xfrm>
          <a:prstGeom prst="roundRect">
            <a:avLst>
              <a:gd name="adj" fmla="val 3156"/>
            </a:avLst>
          </a:prstGeom>
          <a:gradFill rotWithShape="0">
            <a:gsLst>
              <a:gs pos="0">
                <a:srgbClr val="FFFFFF"/>
              </a:gs>
              <a:gs pos="91000">
                <a:srgbClr val="9E9E9E"/>
              </a:gs>
              <a:gs pos="100000">
                <a:srgbClr val="FFFFFF">
                  <a:lumMod val="85000"/>
                </a:srgbClr>
              </a:gs>
            </a:gsLst>
            <a:lin ang="5400000" scaled="1"/>
          </a:gradFill>
          <a:ln w="9525" algn="ctr">
            <a:solidFill>
              <a:srgbClr val="FFFFFF">
                <a:lumMod val="65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269875" indent="360363" fontAlgn="auto">
              <a:spcBef>
                <a:spcPts val="0"/>
              </a:spcBef>
              <a:spcAft>
                <a:spcPts val="0"/>
              </a:spcAft>
              <a:buSzPct val="50000"/>
              <a:buFont typeface="Wingdings" pitchFamily="2" charset="2"/>
              <a:buChar char="n"/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华文细黑" pitchFamily="2" charset="-122"/>
                <a:ea typeface="华文细黑" pitchFamily="2" charset="-122"/>
              </a:rPr>
              <a:t>单击此处添加文字内容</a:t>
            </a:r>
            <a:endParaRPr lang="en-US" altLang="zh-CN" kern="0" dirty="0">
              <a:solidFill>
                <a:sysClr val="windowText" lastClr="000000"/>
              </a:solidFill>
              <a:latin typeface="华文细黑" pitchFamily="2" charset="-122"/>
              <a:ea typeface="华文细黑" pitchFamily="2" charset="-122"/>
            </a:endParaRPr>
          </a:p>
          <a:p>
            <a:pPr marL="269875" indent="360363" fontAlgn="auto">
              <a:spcBef>
                <a:spcPts val="0"/>
              </a:spcBef>
              <a:spcAft>
                <a:spcPts val="0"/>
              </a:spcAft>
              <a:buSzPct val="50000"/>
              <a:buFont typeface="Wingdings" pitchFamily="2" charset="2"/>
              <a:buChar char="n"/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华文细黑" pitchFamily="2" charset="-122"/>
                <a:ea typeface="华文细黑" pitchFamily="2" charset="-122"/>
              </a:rPr>
              <a:t>单击此处添加文字内容</a:t>
            </a:r>
          </a:p>
        </p:txBody>
      </p:sp>
      <p:grpSp>
        <p:nvGrpSpPr>
          <p:cNvPr id="23" name="组合 30"/>
          <p:cNvGrpSpPr>
            <a:grpSpLocks/>
          </p:cNvGrpSpPr>
          <p:nvPr/>
        </p:nvGrpSpPr>
        <p:grpSpPr bwMode="auto">
          <a:xfrm>
            <a:off x="785813" y="1445294"/>
            <a:ext cx="1944687" cy="895350"/>
            <a:chOff x="785813" y="1428750"/>
            <a:chExt cx="1944687" cy="895448"/>
          </a:xfrm>
        </p:grpSpPr>
        <p:sp>
          <p:nvSpPr>
            <p:cNvPr id="24" name="圆角矩形 23"/>
            <p:cNvSpPr/>
            <p:nvPr/>
          </p:nvSpPr>
          <p:spPr bwMode="auto">
            <a:xfrm>
              <a:off x="785813" y="1428750"/>
              <a:ext cx="1928812" cy="828766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rgbClr val="0A3C64"/>
                </a:gs>
                <a:gs pos="50000">
                  <a:srgbClr val="00B0F0"/>
                </a:gs>
                <a:gs pos="100000">
                  <a:srgbClr val="2FC9FF"/>
                </a:gs>
              </a:gsLst>
              <a:lin ang="162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kern="0" dirty="0">
                  <a:solidFill>
                    <a:srgbClr val="FFFFFF"/>
                  </a:solidFill>
                  <a:latin typeface="华文细黑" pitchFamily="2" charset="-122"/>
                  <a:ea typeface="华文细黑" pitchFamily="2" charset="-122"/>
                </a:rPr>
                <a:t>项目标题</a:t>
              </a:r>
            </a:p>
          </p:txBody>
        </p:sp>
        <p:sp>
          <p:nvSpPr>
            <p:cNvPr id="25" name="任意多边形 24"/>
            <p:cNvSpPr/>
            <p:nvPr/>
          </p:nvSpPr>
          <p:spPr bwMode="auto">
            <a:xfrm>
              <a:off x="806450" y="2252761"/>
              <a:ext cx="1908175" cy="71437"/>
            </a:xfrm>
            <a:custGeom>
              <a:avLst/>
              <a:gdLst>
                <a:gd name="connsiteX0" fmla="*/ 0 w 2286000"/>
                <a:gd name="connsiteY0" fmla="*/ 4572 h 196596"/>
                <a:gd name="connsiteX1" fmla="*/ 105156 w 2286000"/>
                <a:gd name="connsiteY1" fmla="*/ 192024 h 196596"/>
                <a:gd name="connsiteX2" fmla="*/ 2217420 w 2286000"/>
                <a:gd name="connsiteY2" fmla="*/ 196596 h 196596"/>
                <a:gd name="connsiteX3" fmla="*/ 2286000 w 2286000"/>
                <a:gd name="connsiteY3" fmla="*/ 0 h 196596"/>
                <a:gd name="connsiteX4" fmla="*/ 0 w 2286000"/>
                <a:gd name="connsiteY4" fmla="*/ 4572 h 196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0" h="196596">
                  <a:moveTo>
                    <a:pt x="0" y="4572"/>
                  </a:moveTo>
                  <a:lnTo>
                    <a:pt x="105156" y="192024"/>
                  </a:lnTo>
                  <a:lnTo>
                    <a:pt x="2217420" y="196596"/>
                  </a:lnTo>
                  <a:lnTo>
                    <a:pt x="2286000" y="0"/>
                  </a:lnTo>
                  <a:lnTo>
                    <a:pt x="0" y="4572"/>
                  </a:lnTo>
                  <a:close/>
                </a:path>
              </a:pathLst>
            </a:custGeom>
            <a:gradFill rotWithShape="1">
              <a:gsLst>
                <a:gs pos="0">
                  <a:srgbClr val="0A3C64">
                    <a:alpha val="0"/>
                  </a:srgbClr>
                </a:gs>
                <a:gs pos="50000">
                  <a:srgbClr val="00B0F0">
                    <a:alpha val="65000"/>
                  </a:srgbClr>
                </a:gs>
                <a:gs pos="100000">
                  <a:srgbClr val="2FC9FF"/>
                </a:gs>
              </a:gsLst>
              <a:lin ang="162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26" name="Freeform 13"/>
            <p:cNvSpPr>
              <a:spLocks/>
            </p:cNvSpPr>
            <p:nvPr/>
          </p:nvSpPr>
          <p:spPr bwMode="auto">
            <a:xfrm>
              <a:off x="785813" y="1438276"/>
              <a:ext cx="1944687" cy="131777"/>
            </a:xfrm>
            <a:custGeom>
              <a:avLst/>
              <a:gdLst>
                <a:gd name="T0" fmla="*/ 0 w 105"/>
                <a:gd name="T1" fmla="*/ 0 h 6"/>
                <a:gd name="T2" fmla="*/ 495123 w 105"/>
                <a:gd name="T3" fmla="*/ 0 h 6"/>
                <a:gd name="T4" fmla="*/ 471546 w 105"/>
                <a:gd name="T5" fmla="*/ 100013 h 6"/>
                <a:gd name="T6" fmla="*/ 23577 w 105"/>
                <a:gd name="T7" fmla="*/ 100013 h 6"/>
                <a:gd name="T8" fmla="*/ 0 w 105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6"/>
                <a:gd name="T17" fmla="*/ 105 w 105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6">
                  <a:moveTo>
                    <a:pt x="0" y="0"/>
                  </a:moveTo>
                  <a:lnTo>
                    <a:pt x="105" y="0"/>
                  </a:lnTo>
                  <a:cubicBezTo>
                    <a:pt x="103" y="2"/>
                    <a:pt x="101" y="4"/>
                    <a:pt x="100" y="6"/>
                  </a:cubicBezTo>
                  <a:lnTo>
                    <a:pt x="5" y="6"/>
                  </a:ln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27" name="组合 31"/>
          <p:cNvGrpSpPr>
            <a:grpSpLocks/>
          </p:cNvGrpSpPr>
          <p:nvPr/>
        </p:nvGrpSpPr>
        <p:grpSpPr bwMode="auto">
          <a:xfrm>
            <a:off x="784225" y="2500982"/>
            <a:ext cx="1943100" cy="892175"/>
            <a:chOff x="784225" y="2484438"/>
            <a:chExt cx="1943100" cy="892175"/>
          </a:xfrm>
        </p:grpSpPr>
        <p:sp>
          <p:nvSpPr>
            <p:cNvPr id="28" name="圆角矩形 27"/>
            <p:cNvSpPr/>
            <p:nvPr/>
          </p:nvSpPr>
          <p:spPr bwMode="auto">
            <a:xfrm>
              <a:off x="785813" y="2484438"/>
              <a:ext cx="1928812" cy="827087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rgbClr val="0A3C64"/>
                </a:gs>
                <a:gs pos="50000">
                  <a:srgbClr val="00B0F0"/>
                </a:gs>
                <a:gs pos="100000">
                  <a:srgbClr val="2FC9FF"/>
                </a:gs>
              </a:gsLst>
              <a:lin ang="162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kern="0" dirty="0">
                  <a:solidFill>
                    <a:srgbClr val="FFFFFF"/>
                  </a:solidFill>
                  <a:latin typeface="华文细黑" pitchFamily="2" charset="-122"/>
                  <a:ea typeface="华文细黑" pitchFamily="2" charset="-122"/>
                </a:rPr>
                <a:t>项目标题</a:t>
              </a:r>
            </a:p>
          </p:txBody>
        </p:sp>
        <p:sp>
          <p:nvSpPr>
            <p:cNvPr id="29" name="任意多边形 28"/>
            <p:cNvSpPr/>
            <p:nvPr/>
          </p:nvSpPr>
          <p:spPr bwMode="auto">
            <a:xfrm>
              <a:off x="796925" y="3305175"/>
              <a:ext cx="1906588" cy="71438"/>
            </a:xfrm>
            <a:custGeom>
              <a:avLst/>
              <a:gdLst>
                <a:gd name="connsiteX0" fmla="*/ 0 w 2286000"/>
                <a:gd name="connsiteY0" fmla="*/ 4572 h 196596"/>
                <a:gd name="connsiteX1" fmla="*/ 105156 w 2286000"/>
                <a:gd name="connsiteY1" fmla="*/ 192024 h 196596"/>
                <a:gd name="connsiteX2" fmla="*/ 2217420 w 2286000"/>
                <a:gd name="connsiteY2" fmla="*/ 196596 h 196596"/>
                <a:gd name="connsiteX3" fmla="*/ 2286000 w 2286000"/>
                <a:gd name="connsiteY3" fmla="*/ 0 h 196596"/>
                <a:gd name="connsiteX4" fmla="*/ 0 w 2286000"/>
                <a:gd name="connsiteY4" fmla="*/ 4572 h 196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0" h="196596">
                  <a:moveTo>
                    <a:pt x="0" y="4572"/>
                  </a:moveTo>
                  <a:lnTo>
                    <a:pt x="105156" y="192024"/>
                  </a:lnTo>
                  <a:lnTo>
                    <a:pt x="2217420" y="196596"/>
                  </a:lnTo>
                  <a:lnTo>
                    <a:pt x="2286000" y="0"/>
                  </a:lnTo>
                  <a:lnTo>
                    <a:pt x="0" y="4572"/>
                  </a:lnTo>
                  <a:close/>
                </a:path>
              </a:pathLst>
            </a:custGeom>
            <a:gradFill rotWithShape="1">
              <a:gsLst>
                <a:gs pos="0">
                  <a:srgbClr val="0A3C64">
                    <a:alpha val="0"/>
                  </a:srgbClr>
                </a:gs>
                <a:gs pos="50000">
                  <a:srgbClr val="00B0F0">
                    <a:alpha val="65000"/>
                  </a:srgbClr>
                </a:gs>
                <a:gs pos="100000">
                  <a:srgbClr val="2FC9FF"/>
                </a:gs>
              </a:gsLst>
              <a:lin ang="162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784225" y="2492375"/>
              <a:ext cx="1943100" cy="130175"/>
            </a:xfrm>
            <a:custGeom>
              <a:avLst/>
              <a:gdLst>
                <a:gd name="T0" fmla="*/ 0 w 105"/>
                <a:gd name="T1" fmla="*/ 0 h 6"/>
                <a:gd name="T2" fmla="*/ 495123 w 105"/>
                <a:gd name="T3" fmla="*/ 0 h 6"/>
                <a:gd name="T4" fmla="*/ 471546 w 105"/>
                <a:gd name="T5" fmla="*/ 100013 h 6"/>
                <a:gd name="T6" fmla="*/ 23577 w 105"/>
                <a:gd name="T7" fmla="*/ 100013 h 6"/>
                <a:gd name="T8" fmla="*/ 0 w 105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6"/>
                <a:gd name="T17" fmla="*/ 105 w 105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6">
                  <a:moveTo>
                    <a:pt x="0" y="0"/>
                  </a:moveTo>
                  <a:lnTo>
                    <a:pt x="105" y="0"/>
                  </a:lnTo>
                  <a:cubicBezTo>
                    <a:pt x="103" y="2"/>
                    <a:pt x="101" y="4"/>
                    <a:pt x="100" y="6"/>
                  </a:cubicBezTo>
                  <a:lnTo>
                    <a:pt x="5" y="6"/>
                  </a:ln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31" name="组合 32"/>
          <p:cNvGrpSpPr>
            <a:grpSpLocks/>
          </p:cNvGrpSpPr>
          <p:nvPr/>
        </p:nvGrpSpPr>
        <p:grpSpPr bwMode="auto">
          <a:xfrm>
            <a:off x="785813" y="3558257"/>
            <a:ext cx="1944687" cy="896937"/>
            <a:chOff x="785813" y="3541713"/>
            <a:chExt cx="1944687" cy="896937"/>
          </a:xfrm>
        </p:grpSpPr>
        <p:sp>
          <p:nvSpPr>
            <p:cNvPr id="32" name="圆角矩形 31"/>
            <p:cNvSpPr/>
            <p:nvPr/>
          </p:nvSpPr>
          <p:spPr bwMode="auto">
            <a:xfrm>
              <a:off x="785813" y="3541713"/>
              <a:ext cx="1928812" cy="828675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rgbClr val="0A3C64"/>
                </a:gs>
                <a:gs pos="50000">
                  <a:srgbClr val="00B0F0"/>
                </a:gs>
                <a:gs pos="100000">
                  <a:srgbClr val="2FC9FF"/>
                </a:gs>
              </a:gsLst>
              <a:lin ang="162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kern="0" dirty="0">
                  <a:solidFill>
                    <a:srgbClr val="FFFFFF"/>
                  </a:solidFill>
                  <a:latin typeface="华文细黑" pitchFamily="2" charset="-122"/>
                  <a:ea typeface="华文细黑" pitchFamily="2" charset="-122"/>
                </a:rPr>
                <a:t>项目标题</a:t>
              </a:r>
            </a:p>
          </p:txBody>
        </p:sp>
        <p:sp>
          <p:nvSpPr>
            <p:cNvPr id="33" name="任意多边形 32"/>
            <p:cNvSpPr/>
            <p:nvPr/>
          </p:nvSpPr>
          <p:spPr bwMode="auto">
            <a:xfrm>
              <a:off x="795338" y="4367213"/>
              <a:ext cx="1909762" cy="71437"/>
            </a:xfrm>
            <a:custGeom>
              <a:avLst/>
              <a:gdLst>
                <a:gd name="connsiteX0" fmla="*/ 0 w 2286000"/>
                <a:gd name="connsiteY0" fmla="*/ 4572 h 196596"/>
                <a:gd name="connsiteX1" fmla="*/ 105156 w 2286000"/>
                <a:gd name="connsiteY1" fmla="*/ 192024 h 196596"/>
                <a:gd name="connsiteX2" fmla="*/ 2217420 w 2286000"/>
                <a:gd name="connsiteY2" fmla="*/ 196596 h 196596"/>
                <a:gd name="connsiteX3" fmla="*/ 2286000 w 2286000"/>
                <a:gd name="connsiteY3" fmla="*/ 0 h 196596"/>
                <a:gd name="connsiteX4" fmla="*/ 0 w 2286000"/>
                <a:gd name="connsiteY4" fmla="*/ 4572 h 196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0" h="196596">
                  <a:moveTo>
                    <a:pt x="0" y="4572"/>
                  </a:moveTo>
                  <a:lnTo>
                    <a:pt x="105156" y="192024"/>
                  </a:lnTo>
                  <a:lnTo>
                    <a:pt x="2217420" y="196596"/>
                  </a:lnTo>
                  <a:lnTo>
                    <a:pt x="2286000" y="0"/>
                  </a:lnTo>
                  <a:lnTo>
                    <a:pt x="0" y="4572"/>
                  </a:lnTo>
                  <a:close/>
                </a:path>
              </a:pathLst>
            </a:custGeom>
            <a:gradFill rotWithShape="1">
              <a:gsLst>
                <a:gs pos="0">
                  <a:srgbClr val="0A3C64">
                    <a:alpha val="0"/>
                  </a:srgbClr>
                </a:gs>
                <a:gs pos="50000">
                  <a:srgbClr val="00B0F0">
                    <a:alpha val="65000"/>
                  </a:srgbClr>
                </a:gs>
                <a:gs pos="100000">
                  <a:srgbClr val="2FC9FF"/>
                </a:gs>
              </a:gsLst>
              <a:lin ang="162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34" name="Freeform 13"/>
            <p:cNvSpPr>
              <a:spLocks/>
            </p:cNvSpPr>
            <p:nvPr/>
          </p:nvSpPr>
          <p:spPr bwMode="auto">
            <a:xfrm>
              <a:off x="785813" y="3552825"/>
              <a:ext cx="1944687" cy="130175"/>
            </a:xfrm>
            <a:custGeom>
              <a:avLst/>
              <a:gdLst>
                <a:gd name="T0" fmla="*/ 0 w 105"/>
                <a:gd name="T1" fmla="*/ 0 h 6"/>
                <a:gd name="T2" fmla="*/ 495123 w 105"/>
                <a:gd name="T3" fmla="*/ 0 h 6"/>
                <a:gd name="T4" fmla="*/ 471546 w 105"/>
                <a:gd name="T5" fmla="*/ 100013 h 6"/>
                <a:gd name="T6" fmla="*/ 23577 w 105"/>
                <a:gd name="T7" fmla="*/ 100013 h 6"/>
                <a:gd name="T8" fmla="*/ 0 w 105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6"/>
                <a:gd name="T17" fmla="*/ 105 w 105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6">
                  <a:moveTo>
                    <a:pt x="0" y="0"/>
                  </a:moveTo>
                  <a:lnTo>
                    <a:pt x="105" y="0"/>
                  </a:lnTo>
                  <a:cubicBezTo>
                    <a:pt x="103" y="2"/>
                    <a:pt x="101" y="4"/>
                    <a:pt x="100" y="6"/>
                  </a:cubicBezTo>
                  <a:lnTo>
                    <a:pt x="5" y="6"/>
                  </a:ln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35" name="组合 33"/>
          <p:cNvGrpSpPr>
            <a:grpSpLocks/>
          </p:cNvGrpSpPr>
          <p:nvPr/>
        </p:nvGrpSpPr>
        <p:grpSpPr bwMode="auto">
          <a:xfrm>
            <a:off x="785813" y="4617119"/>
            <a:ext cx="1952625" cy="900113"/>
            <a:chOff x="785813" y="4600575"/>
            <a:chExt cx="1952625" cy="900113"/>
          </a:xfrm>
        </p:grpSpPr>
        <p:sp>
          <p:nvSpPr>
            <p:cNvPr id="36" name="圆角矩形 35"/>
            <p:cNvSpPr/>
            <p:nvPr/>
          </p:nvSpPr>
          <p:spPr bwMode="auto">
            <a:xfrm>
              <a:off x="785813" y="4600575"/>
              <a:ext cx="1928812" cy="828675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rgbClr val="0A3C64"/>
                </a:gs>
                <a:gs pos="50000">
                  <a:srgbClr val="00B0F0"/>
                </a:gs>
                <a:gs pos="100000">
                  <a:srgbClr val="2FC9FF"/>
                </a:gs>
              </a:gsLst>
              <a:lin ang="162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kern="0" dirty="0">
                  <a:solidFill>
                    <a:srgbClr val="FFFFFF"/>
                  </a:solidFill>
                  <a:latin typeface="华文细黑" pitchFamily="2" charset="-122"/>
                  <a:ea typeface="华文细黑" pitchFamily="2" charset="-122"/>
                </a:rPr>
                <a:t>项目标题</a:t>
              </a:r>
            </a:p>
          </p:txBody>
        </p:sp>
        <p:sp>
          <p:nvSpPr>
            <p:cNvPr id="37" name="任意多边形 36"/>
            <p:cNvSpPr/>
            <p:nvPr/>
          </p:nvSpPr>
          <p:spPr bwMode="auto">
            <a:xfrm>
              <a:off x="785813" y="5429250"/>
              <a:ext cx="1908175" cy="71438"/>
            </a:xfrm>
            <a:custGeom>
              <a:avLst/>
              <a:gdLst>
                <a:gd name="connsiteX0" fmla="*/ 0 w 2286000"/>
                <a:gd name="connsiteY0" fmla="*/ 4572 h 196596"/>
                <a:gd name="connsiteX1" fmla="*/ 105156 w 2286000"/>
                <a:gd name="connsiteY1" fmla="*/ 192024 h 196596"/>
                <a:gd name="connsiteX2" fmla="*/ 2217420 w 2286000"/>
                <a:gd name="connsiteY2" fmla="*/ 196596 h 196596"/>
                <a:gd name="connsiteX3" fmla="*/ 2286000 w 2286000"/>
                <a:gd name="connsiteY3" fmla="*/ 0 h 196596"/>
                <a:gd name="connsiteX4" fmla="*/ 0 w 2286000"/>
                <a:gd name="connsiteY4" fmla="*/ 4572 h 196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0" h="196596">
                  <a:moveTo>
                    <a:pt x="0" y="4572"/>
                  </a:moveTo>
                  <a:lnTo>
                    <a:pt x="105156" y="192024"/>
                  </a:lnTo>
                  <a:lnTo>
                    <a:pt x="2217420" y="196596"/>
                  </a:lnTo>
                  <a:lnTo>
                    <a:pt x="2286000" y="0"/>
                  </a:lnTo>
                  <a:lnTo>
                    <a:pt x="0" y="4572"/>
                  </a:lnTo>
                  <a:close/>
                </a:path>
              </a:pathLst>
            </a:custGeom>
            <a:gradFill rotWithShape="1">
              <a:gsLst>
                <a:gs pos="0">
                  <a:srgbClr val="0A3C64">
                    <a:alpha val="0"/>
                  </a:srgbClr>
                </a:gs>
                <a:gs pos="50000">
                  <a:srgbClr val="00B0F0">
                    <a:alpha val="65000"/>
                  </a:srgbClr>
                </a:gs>
                <a:gs pos="100000">
                  <a:srgbClr val="2FC9FF"/>
                </a:gs>
              </a:gsLst>
              <a:lin ang="162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38" name="Freeform 13"/>
            <p:cNvSpPr>
              <a:spLocks/>
            </p:cNvSpPr>
            <p:nvPr/>
          </p:nvSpPr>
          <p:spPr bwMode="auto">
            <a:xfrm>
              <a:off x="793750" y="4605338"/>
              <a:ext cx="1944688" cy="130175"/>
            </a:xfrm>
            <a:custGeom>
              <a:avLst/>
              <a:gdLst>
                <a:gd name="T0" fmla="*/ 0 w 105"/>
                <a:gd name="T1" fmla="*/ 0 h 6"/>
                <a:gd name="T2" fmla="*/ 495123 w 105"/>
                <a:gd name="T3" fmla="*/ 0 h 6"/>
                <a:gd name="T4" fmla="*/ 471546 w 105"/>
                <a:gd name="T5" fmla="*/ 100013 h 6"/>
                <a:gd name="T6" fmla="*/ 23577 w 105"/>
                <a:gd name="T7" fmla="*/ 100013 h 6"/>
                <a:gd name="T8" fmla="*/ 0 w 105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6"/>
                <a:gd name="T17" fmla="*/ 105 w 105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6">
                  <a:moveTo>
                    <a:pt x="0" y="0"/>
                  </a:moveTo>
                  <a:lnTo>
                    <a:pt x="105" y="0"/>
                  </a:lnTo>
                  <a:cubicBezTo>
                    <a:pt x="103" y="2"/>
                    <a:pt x="101" y="4"/>
                    <a:pt x="100" y="6"/>
                  </a:cubicBezTo>
                  <a:lnTo>
                    <a:pt x="5" y="6"/>
                  </a:ln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  <p:sp>
        <p:nvSpPr>
          <p:cNvPr id="39" name="下箭头 38"/>
          <p:cNvSpPr/>
          <p:nvPr/>
        </p:nvSpPr>
        <p:spPr>
          <a:xfrm>
            <a:off x="1519238" y="4332957"/>
            <a:ext cx="500062" cy="357187"/>
          </a:xfrm>
          <a:prstGeom prst="downArrow">
            <a:avLst/>
          </a:prstGeom>
          <a:gradFill flip="none" rotWithShape="1">
            <a:gsLst>
              <a:gs pos="0">
                <a:srgbClr val="FFFFFF">
                  <a:shade val="30000"/>
                  <a:satMod val="115000"/>
                </a:srgbClr>
              </a:gs>
              <a:gs pos="50000">
                <a:srgbClr val="FFFFFF">
                  <a:shade val="67500"/>
                  <a:satMod val="115000"/>
                </a:srgbClr>
              </a:gs>
              <a:gs pos="100000">
                <a:srgbClr val="FFFF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solidFill>
              <a:srgbClr val="FFFFFF">
                <a:lumMod val="65000"/>
              </a:srgbClr>
            </a:solidFill>
            <a:round/>
            <a:headEnd/>
            <a:tailEnd/>
          </a:ln>
          <a:effectLst/>
        </p:spPr>
        <p:txBody>
          <a:bodyPr/>
          <a:lstStyle/>
          <a:p>
            <a:pPr algn="ctr" font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kern="0" dirty="0">
              <a:solidFill>
                <a:srgbClr val="000000">
                  <a:lumMod val="75000"/>
                  <a:lumOff val="25000"/>
                </a:srgbClr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40" name="下箭头 39"/>
          <p:cNvSpPr/>
          <p:nvPr/>
        </p:nvSpPr>
        <p:spPr>
          <a:xfrm>
            <a:off x="1519238" y="3282032"/>
            <a:ext cx="500062" cy="357187"/>
          </a:xfrm>
          <a:prstGeom prst="downArrow">
            <a:avLst/>
          </a:prstGeom>
          <a:gradFill flip="none" rotWithShape="1">
            <a:gsLst>
              <a:gs pos="0">
                <a:srgbClr val="FFFFFF">
                  <a:shade val="30000"/>
                  <a:satMod val="115000"/>
                </a:srgbClr>
              </a:gs>
              <a:gs pos="50000">
                <a:srgbClr val="FFFFFF">
                  <a:shade val="67500"/>
                  <a:satMod val="115000"/>
                </a:srgbClr>
              </a:gs>
              <a:gs pos="100000">
                <a:srgbClr val="FFFF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solidFill>
              <a:srgbClr val="FFFFFF">
                <a:lumMod val="65000"/>
              </a:srgbClr>
            </a:solidFill>
            <a:round/>
            <a:headEnd/>
            <a:tailEnd/>
          </a:ln>
          <a:effectLst/>
        </p:spPr>
        <p:txBody>
          <a:bodyPr/>
          <a:lstStyle/>
          <a:p>
            <a:pPr algn="ctr" font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kern="0" dirty="0">
              <a:solidFill>
                <a:srgbClr val="000000">
                  <a:lumMod val="75000"/>
                  <a:lumOff val="25000"/>
                </a:srgbClr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41" name="下箭头 40"/>
          <p:cNvSpPr/>
          <p:nvPr/>
        </p:nvSpPr>
        <p:spPr>
          <a:xfrm>
            <a:off x="1519238" y="2231107"/>
            <a:ext cx="500062" cy="357187"/>
          </a:xfrm>
          <a:prstGeom prst="downArrow">
            <a:avLst/>
          </a:prstGeom>
          <a:gradFill flip="none" rotWithShape="1">
            <a:gsLst>
              <a:gs pos="0">
                <a:srgbClr val="FFFFFF">
                  <a:shade val="30000"/>
                  <a:satMod val="115000"/>
                </a:srgbClr>
              </a:gs>
              <a:gs pos="50000">
                <a:srgbClr val="FFFFFF">
                  <a:shade val="67500"/>
                  <a:satMod val="115000"/>
                </a:srgbClr>
              </a:gs>
              <a:gs pos="100000">
                <a:srgbClr val="FFFF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solidFill>
              <a:srgbClr val="FFFFFF">
                <a:lumMod val="65000"/>
              </a:srgbClr>
            </a:solidFill>
            <a:round/>
            <a:headEnd/>
            <a:tailEnd/>
          </a:ln>
          <a:effectLst/>
        </p:spPr>
        <p:txBody>
          <a:bodyPr/>
          <a:lstStyle/>
          <a:p>
            <a:pPr algn="ctr" font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kern="0" dirty="0">
              <a:solidFill>
                <a:srgbClr val="000000">
                  <a:lumMod val="75000"/>
                  <a:lumOff val="25000"/>
                </a:srgbClr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18693</TotalTime>
  <Words>49</Words>
  <Application>Microsoft Office PowerPoint</Application>
  <PresentationFormat>全屏显示(4:3)</PresentationFormat>
  <Paragraphs>13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867</cp:revision>
  <dcterms:created xsi:type="dcterms:W3CDTF">2009-02-11T05:37:22Z</dcterms:created>
  <dcterms:modified xsi:type="dcterms:W3CDTF">2012-08-16T16:04:10Z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