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41"/>
          <p:cNvGrpSpPr>
            <a:grpSpLocks/>
          </p:cNvGrpSpPr>
          <p:nvPr/>
        </p:nvGrpSpPr>
        <p:grpSpPr bwMode="auto">
          <a:xfrm>
            <a:off x="594047" y="1389534"/>
            <a:ext cx="5808663" cy="4703762"/>
            <a:chOff x="488950" y="1160463"/>
            <a:chExt cx="5808663" cy="4703762"/>
          </a:xfrm>
        </p:grpSpPr>
        <p:sp>
          <p:nvSpPr>
            <p:cNvPr id="35" name="Freeform 70"/>
            <p:cNvSpPr>
              <a:spLocks/>
            </p:cNvSpPr>
            <p:nvPr/>
          </p:nvSpPr>
          <p:spPr bwMode="auto">
            <a:xfrm rot="252837">
              <a:off x="488950" y="1458913"/>
              <a:ext cx="2281238" cy="1743075"/>
            </a:xfrm>
            <a:custGeom>
              <a:avLst/>
              <a:gdLst/>
              <a:ahLst/>
              <a:cxnLst>
                <a:cxn ang="0">
                  <a:pos x="773" y="833"/>
                </a:cxn>
                <a:cxn ang="0">
                  <a:pos x="732" y="842"/>
                </a:cxn>
                <a:cxn ang="0">
                  <a:pos x="663" y="798"/>
                </a:cxn>
                <a:cxn ang="0">
                  <a:pos x="582" y="794"/>
                </a:cxn>
                <a:cxn ang="0">
                  <a:pos x="509" y="813"/>
                </a:cxn>
                <a:cxn ang="0">
                  <a:pos x="443" y="830"/>
                </a:cxn>
                <a:cxn ang="0">
                  <a:pos x="357" y="804"/>
                </a:cxn>
                <a:cxn ang="0">
                  <a:pos x="315" y="807"/>
                </a:cxn>
                <a:cxn ang="0">
                  <a:pos x="204" y="840"/>
                </a:cxn>
                <a:cxn ang="0">
                  <a:pos x="149" y="806"/>
                </a:cxn>
                <a:cxn ang="0">
                  <a:pos x="144" y="757"/>
                </a:cxn>
                <a:cxn ang="0">
                  <a:pos x="85" y="705"/>
                </a:cxn>
                <a:cxn ang="0">
                  <a:pos x="48" y="625"/>
                </a:cxn>
                <a:cxn ang="0">
                  <a:pos x="37" y="582"/>
                </a:cxn>
                <a:cxn ang="0">
                  <a:pos x="12" y="496"/>
                </a:cxn>
                <a:cxn ang="0">
                  <a:pos x="1" y="480"/>
                </a:cxn>
                <a:cxn ang="0">
                  <a:pos x="23" y="437"/>
                </a:cxn>
                <a:cxn ang="0">
                  <a:pos x="120" y="395"/>
                </a:cxn>
                <a:cxn ang="0">
                  <a:pos x="173" y="418"/>
                </a:cxn>
                <a:cxn ang="0">
                  <a:pos x="235" y="383"/>
                </a:cxn>
                <a:cxn ang="0">
                  <a:pos x="331" y="378"/>
                </a:cxn>
                <a:cxn ang="0">
                  <a:pos x="383" y="309"/>
                </a:cxn>
                <a:cxn ang="0">
                  <a:pos x="412" y="246"/>
                </a:cxn>
                <a:cxn ang="0">
                  <a:pos x="406" y="182"/>
                </a:cxn>
                <a:cxn ang="0">
                  <a:pos x="516" y="200"/>
                </a:cxn>
                <a:cxn ang="0">
                  <a:pos x="525" y="157"/>
                </a:cxn>
                <a:cxn ang="0">
                  <a:pos x="581" y="84"/>
                </a:cxn>
                <a:cxn ang="0">
                  <a:pos x="691" y="98"/>
                </a:cxn>
                <a:cxn ang="0">
                  <a:pos x="764" y="8"/>
                </a:cxn>
                <a:cxn ang="0">
                  <a:pos x="806" y="33"/>
                </a:cxn>
                <a:cxn ang="0">
                  <a:pos x="880" y="92"/>
                </a:cxn>
                <a:cxn ang="0">
                  <a:pos x="904" y="157"/>
                </a:cxn>
                <a:cxn ang="0">
                  <a:pos x="888" y="261"/>
                </a:cxn>
                <a:cxn ang="0">
                  <a:pos x="998" y="295"/>
                </a:cxn>
                <a:cxn ang="0">
                  <a:pos x="1083" y="359"/>
                </a:cxn>
                <a:cxn ang="0">
                  <a:pos x="1107" y="429"/>
                </a:cxn>
                <a:cxn ang="0">
                  <a:pos x="1095" y="485"/>
                </a:cxn>
                <a:cxn ang="0">
                  <a:pos x="1054" y="510"/>
                </a:cxn>
                <a:cxn ang="0">
                  <a:pos x="938" y="580"/>
                </a:cxn>
                <a:cxn ang="0">
                  <a:pos x="932" y="657"/>
                </a:cxn>
                <a:cxn ang="0">
                  <a:pos x="800" y="687"/>
                </a:cxn>
                <a:cxn ang="0">
                  <a:pos x="807" y="744"/>
                </a:cxn>
                <a:cxn ang="0">
                  <a:pos x="822" y="790"/>
                </a:cxn>
                <a:cxn ang="0">
                  <a:pos x="795" y="850"/>
                </a:cxn>
              </a:cxnLst>
              <a:rect l="0" t="0" r="r" b="b"/>
              <a:pathLst>
                <a:path w="1112" h="850">
                  <a:moveTo>
                    <a:pt x="795" y="850"/>
                  </a:moveTo>
                  <a:cubicBezTo>
                    <a:pt x="792" y="848"/>
                    <a:pt x="789" y="847"/>
                    <a:pt x="787" y="846"/>
                  </a:cubicBezTo>
                  <a:cubicBezTo>
                    <a:pt x="782" y="841"/>
                    <a:pt x="777" y="837"/>
                    <a:pt x="773" y="833"/>
                  </a:cubicBezTo>
                  <a:cubicBezTo>
                    <a:pt x="759" y="833"/>
                    <a:pt x="757" y="829"/>
                    <a:pt x="752" y="842"/>
                  </a:cubicBezTo>
                  <a:cubicBezTo>
                    <a:pt x="750" y="841"/>
                    <a:pt x="748" y="840"/>
                    <a:pt x="746" y="840"/>
                  </a:cubicBezTo>
                  <a:cubicBezTo>
                    <a:pt x="742" y="840"/>
                    <a:pt x="737" y="841"/>
                    <a:pt x="732" y="842"/>
                  </a:cubicBezTo>
                  <a:cubicBezTo>
                    <a:pt x="726" y="832"/>
                    <a:pt x="727" y="827"/>
                    <a:pt x="727" y="822"/>
                  </a:cubicBezTo>
                  <a:cubicBezTo>
                    <a:pt x="723" y="820"/>
                    <a:pt x="720" y="819"/>
                    <a:pt x="716" y="817"/>
                  </a:cubicBezTo>
                  <a:cubicBezTo>
                    <a:pt x="698" y="801"/>
                    <a:pt x="684" y="790"/>
                    <a:pt x="663" y="798"/>
                  </a:cubicBezTo>
                  <a:cubicBezTo>
                    <a:pt x="648" y="800"/>
                    <a:pt x="634" y="803"/>
                    <a:pt x="620" y="801"/>
                  </a:cubicBezTo>
                  <a:cubicBezTo>
                    <a:pt x="612" y="799"/>
                    <a:pt x="606" y="796"/>
                    <a:pt x="599" y="794"/>
                  </a:cubicBezTo>
                  <a:cubicBezTo>
                    <a:pt x="594" y="794"/>
                    <a:pt x="588" y="794"/>
                    <a:pt x="582" y="794"/>
                  </a:cubicBezTo>
                  <a:cubicBezTo>
                    <a:pt x="569" y="802"/>
                    <a:pt x="552" y="809"/>
                    <a:pt x="546" y="822"/>
                  </a:cubicBezTo>
                  <a:cubicBezTo>
                    <a:pt x="539" y="822"/>
                    <a:pt x="533" y="822"/>
                    <a:pt x="527" y="822"/>
                  </a:cubicBezTo>
                  <a:cubicBezTo>
                    <a:pt x="521" y="819"/>
                    <a:pt x="515" y="816"/>
                    <a:pt x="509" y="813"/>
                  </a:cubicBezTo>
                  <a:cubicBezTo>
                    <a:pt x="497" y="813"/>
                    <a:pt x="493" y="812"/>
                    <a:pt x="488" y="817"/>
                  </a:cubicBezTo>
                  <a:cubicBezTo>
                    <a:pt x="483" y="819"/>
                    <a:pt x="478" y="820"/>
                    <a:pt x="473" y="822"/>
                  </a:cubicBezTo>
                  <a:cubicBezTo>
                    <a:pt x="459" y="822"/>
                    <a:pt x="454" y="827"/>
                    <a:pt x="443" y="830"/>
                  </a:cubicBezTo>
                  <a:cubicBezTo>
                    <a:pt x="425" y="830"/>
                    <a:pt x="403" y="819"/>
                    <a:pt x="397" y="813"/>
                  </a:cubicBezTo>
                  <a:cubicBezTo>
                    <a:pt x="397" y="792"/>
                    <a:pt x="394" y="797"/>
                    <a:pt x="384" y="789"/>
                  </a:cubicBezTo>
                  <a:cubicBezTo>
                    <a:pt x="364" y="789"/>
                    <a:pt x="369" y="790"/>
                    <a:pt x="357" y="804"/>
                  </a:cubicBezTo>
                  <a:cubicBezTo>
                    <a:pt x="344" y="809"/>
                    <a:pt x="331" y="806"/>
                    <a:pt x="322" y="813"/>
                  </a:cubicBezTo>
                  <a:cubicBezTo>
                    <a:pt x="320" y="813"/>
                    <a:pt x="319" y="813"/>
                    <a:pt x="318" y="813"/>
                  </a:cubicBezTo>
                  <a:cubicBezTo>
                    <a:pt x="317" y="810"/>
                    <a:pt x="316" y="809"/>
                    <a:pt x="315" y="807"/>
                  </a:cubicBezTo>
                  <a:cubicBezTo>
                    <a:pt x="301" y="790"/>
                    <a:pt x="281" y="781"/>
                    <a:pt x="264" y="784"/>
                  </a:cubicBezTo>
                  <a:cubicBezTo>
                    <a:pt x="245" y="797"/>
                    <a:pt x="238" y="803"/>
                    <a:pt x="229" y="824"/>
                  </a:cubicBezTo>
                  <a:cubicBezTo>
                    <a:pt x="222" y="835"/>
                    <a:pt x="215" y="838"/>
                    <a:pt x="204" y="840"/>
                  </a:cubicBezTo>
                  <a:cubicBezTo>
                    <a:pt x="198" y="839"/>
                    <a:pt x="192" y="837"/>
                    <a:pt x="187" y="836"/>
                  </a:cubicBezTo>
                  <a:cubicBezTo>
                    <a:pt x="182" y="832"/>
                    <a:pt x="180" y="831"/>
                    <a:pt x="176" y="831"/>
                  </a:cubicBezTo>
                  <a:cubicBezTo>
                    <a:pt x="172" y="814"/>
                    <a:pt x="158" y="811"/>
                    <a:pt x="149" y="806"/>
                  </a:cubicBezTo>
                  <a:cubicBezTo>
                    <a:pt x="147" y="803"/>
                    <a:pt x="145" y="800"/>
                    <a:pt x="142" y="797"/>
                  </a:cubicBezTo>
                  <a:cubicBezTo>
                    <a:pt x="142" y="789"/>
                    <a:pt x="142" y="781"/>
                    <a:pt x="142" y="773"/>
                  </a:cubicBezTo>
                  <a:cubicBezTo>
                    <a:pt x="146" y="770"/>
                    <a:pt x="144" y="759"/>
                    <a:pt x="144" y="757"/>
                  </a:cubicBezTo>
                  <a:cubicBezTo>
                    <a:pt x="138" y="738"/>
                    <a:pt x="118" y="744"/>
                    <a:pt x="107" y="740"/>
                  </a:cubicBezTo>
                  <a:cubicBezTo>
                    <a:pt x="104" y="736"/>
                    <a:pt x="101" y="733"/>
                    <a:pt x="98" y="730"/>
                  </a:cubicBezTo>
                  <a:cubicBezTo>
                    <a:pt x="93" y="722"/>
                    <a:pt x="89" y="714"/>
                    <a:pt x="85" y="705"/>
                  </a:cubicBezTo>
                  <a:cubicBezTo>
                    <a:pt x="78" y="704"/>
                    <a:pt x="72" y="703"/>
                    <a:pt x="65" y="701"/>
                  </a:cubicBezTo>
                  <a:cubicBezTo>
                    <a:pt x="60" y="687"/>
                    <a:pt x="67" y="675"/>
                    <a:pt x="71" y="665"/>
                  </a:cubicBezTo>
                  <a:cubicBezTo>
                    <a:pt x="71" y="645"/>
                    <a:pt x="58" y="635"/>
                    <a:pt x="48" y="625"/>
                  </a:cubicBezTo>
                  <a:cubicBezTo>
                    <a:pt x="39" y="621"/>
                    <a:pt x="30" y="616"/>
                    <a:pt x="22" y="612"/>
                  </a:cubicBezTo>
                  <a:cubicBezTo>
                    <a:pt x="21" y="611"/>
                    <a:pt x="20" y="609"/>
                    <a:pt x="18" y="608"/>
                  </a:cubicBezTo>
                  <a:cubicBezTo>
                    <a:pt x="18" y="586"/>
                    <a:pt x="17" y="592"/>
                    <a:pt x="37" y="582"/>
                  </a:cubicBezTo>
                  <a:cubicBezTo>
                    <a:pt x="41" y="579"/>
                    <a:pt x="47" y="575"/>
                    <a:pt x="49" y="571"/>
                  </a:cubicBezTo>
                  <a:cubicBezTo>
                    <a:pt x="49" y="552"/>
                    <a:pt x="49" y="534"/>
                    <a:pt x="49" y="516"/>
                  </a:cubicBezTo>
                  <a:cubicBezTo>
                    <a:pt x="45" y="490"/>
                    <a:pt x="26" y="497"/>
                    <a:pt x="12" y="496"/>
                  </a:cubicBezTo>
                  <a:cubicBezTo>
                    <a:pt x="10" y="497"/>
                    <a:pt x="8" y="499"/>
                    <a:pt x="6" y="501"/>
                  </a:cubicBezTo>
                  <a:cubicBezTo>
                    <a:pt x="6" y="502"/>
                    <a:pt x="5" y="502"/>
                    <a:pt x="5" y="503"/>
                  </a:cubicBezTo>
                  <a:cubicBezTo>
                    <a:pt x="0" y="490"/>
                    <a:pt x="0" y="486"/>
                    <a:pt x="1" y="480"/>
                  </a:cubicBezTo>
                  <a:cubicBezTo>
                    <a:pt x="6" y="477"/>
                    <a:pt x="10" y="475"/>
                    <a:pt x="15" y="473"/>
                  </a:cubicBezTo>
                  <a:cubicBezTo>
                    <a:pt x="15" y="469"/>
                    <a:pt x="15" y="464"/>
                    <a:pt x="16" y="460"/>
                  </a:cubicBezTo>
                  <a:cubicBezTo>
                    <a:pt x="1" y="439"/>
                    <a:pt x="0" y="452"/>
                    <a:pt x="23" y="437"/>
                  </a:cubicBezTo>
                  <a:cubicBezTo>
                    <a:pt x="27" y="430"/>
                    <a:pt x="31" y="423"/>
                    <a:pt x="36" y="416"/>
                  </a:cubicBezTo>
                  <a:cubicBezTo>
                    <a:pt x="44" y="413"/>
                    <a:pt x="51" y="410"/>
                    <a:pt x="60" y="407"/>
                  </a:cubicBezTo>
                  <a:cubicBezTo>
                    <a:pt x="85" y="406"/>
                    <a:pt x="97" y="406"/>
                    <a:pt x="120" y="395"/>
                  </a:cubicBezTo>
                  <a:cubicBezTo>
                    <a:pt x="123" y="394"/>
                    <a:pt x="127" y="394"/>
                    <a:pt x="130" y="394"/>
                  </a:cubicBezTo>
                  <a:cubicBezTo>
                    <a:pt x="130" y="402"/>
                    <a:pt x="133" y="419"/>
                    <a:pt x="148" y="424"/>
                  </a:cubicBezTo>
                  <a:cubicBezTo>
                    <a:pt x="155" y="424"/>
                    <a:pt x="165" y="424"/>
                    <a:pt x="173" y="418"/>
                  </a:cubicBezTo>
                  <a:cubicBezTo>
                    <a:pt x="179" y="410"/>
                    <a:pt x="184" y="403"/>
                    <a:pt x="190" y="396"/>
                  </a:cubicBezTo>
                  <a:cubicBezTo>
                    <a:pt x="199" y="396"/>
                    <a:pt x="207" y="399"/>
                    <a:pt x="219" y="396"/>
                  </a:cubicBezTo>
                  <a:cubicBezTo>
                    <a:pt x="224" y="390"/>
                    <a:pt x="228" y="387"/>
                    <a:pt x="235" y="383"/>
                  </a:cubicBezTo>
                  <a:cubicBezTo>
                    <a:pt x="238" y="383"/>
                    <a:pt x="241" y="383"/>
                    <a:pt x="245" y="383"/>
                  </a:cubicBezTo>
                  <a:cubicBezTo>
                    <a:pt x="252" y="385"/>
                    <a:pt x="261" y="390"/>
                    <a:pt x="275" y="390"/>
                  </a:cubicBezTo>
                  <a:cubicBezTo>
                    <a:pt x="288" y="383"/>
                    <a:pt x="313" y="386"/>
                    <a:pt x="331" y="378"/>
                  </a:cubicBezTo>
                  <a:cubicBezTo>
                    <a:pt x="338" y="374"/>
                    <a:pt x="346" y="369"/>
                    <a:pt x="353" y="365"/>
                  </a:cubicBezTo>
                  <a:cubicBezTo>
                    <a:pt x="355" y="359"/>
                    <a:pt x="357" y="353"/>
                    <a:pt x="358" y="348"/>
                  </a:cubicBezTo>
                  <a:cubicBezTo>
                    <a:pt x="374" y="342"/>
                    <a:pt x="378" y="320"/>
                    <a:pt x="383" y="309"/>
                  </a:cubicBezTo>
                  <a:cubicBezTo>
                    <a:pt x="389" y="306"/>
                    <a:pt x="397" y="302"/>
                    <a:pt x="403" y="297"/>
                  </a:cubicBezTo>
                  <a:cubicBezTo>
                    <a:pt x="405" y="290"/>
                    <a:pt x="407" y="284"/>
                    <a:pt x="410" y="278"/>
                  </a:cubicBezTo>
                  <a:cubicBezTo>
                    <a:pt x="410" y="267"/>
                    <a:pt x="411" y="256"/>
                    <a:pt x="412" y="246"/>
                  </a:cubicBezTo>
                  <a:cubicBezTo>
                    <a:pt x="410" y="241"/>
                    <a:pt x="409" y="236"/>
                    <a:pt x="407" y="232"/>
                  </a:cubicBezTo>
                  <a:cubicBezTo>
                    <a:pt x="407" y="215"/>
                    <a:pt x="417" y="197"/>
                    <a:pt x="407" y="187"/>
                  </a:cubicBezTo>
                  <a:cubicBezTo>
                    <a:pt x="407" y="186"/>
                    <a:pt x="406" y="184"/>
                    <a:pt x="406" y="182"/>
                  </a:cubicBezTo>
                  <a:cubicBezTo>
                    <a:pt x="425" y="182"/>
                    <a:pt x="443" y="182"/>
                    <a:pt x="463" y="186"/>
                  </a:cubicBezTo>
                  <a:cubicBezTo>
                    <a:pt x="477" y="193"/>
                    <a:pt x="489" y="187"/>
                    <a:pt x="508" y="200"/>
                  </a:cubicBezTo>
                  <a:cubicBezTo>
                    <a:pt x="510" y="200"/>
                    <a:pt x="513" y="200"/>
                    <a:pt x="516" y="200"/>
                  </a:cubicBezTo>
                  <a:cubicBezTo>
                    <a:pt x="518" y="197"/>
                    <a:pt x="521" y="195"/>
                    <a:pt x="523" y="192"/>
                  </a:cubicBezTo>
                  <a:cubicBezTo>
                    <a:pt x="523" y="189"/>
                    <a:pt x="523" y="186"/>
                    <a:pt x="523" y="184"/>
                  </a:cubicBezTo>
                  <a:cubicBezTo>
                    <a:pt x="518" y="173"/>
                    <a:pt x="521" y="164"/>
                    <a:pt x="525" y="157"/>
                  </a:cubicBezTo>
                  <a:cubicBezTo>
                    <a:pt x="532" y="148"/>
                    <a:pt x="539" y="140"/>
                    <a:pt x="546" y="132"/>
                  </a:cubicBezTo>
                  <a:cubicBezTo>
                    <a:pt x="549" y="113"/>
                    <a:pt x="555" y="109"/>
                    <a:pt x="566" y="96"/>
                  </a:cubicBezTo>
                  <a:cubicBezTo>
                    <a:pt x="571" y="86"/>
                    <a:pt x="568" y="84"/>
                    <a:pt x="581" y="84"/>
                  </a:cubicBezTo>
                  <a:cubicBezTo>
                    <a:pt x="591" y="90"/>
                    <a:pt x="602" y="97"/>
                    <a:pt x="614" y="104"/>
                  </a:cubicBezTo>
                  <a:cubicBezTo>
                    <a:pt x="620" y="106"/>
                    <a:pt x="635" y="104"/>
                    <a:pt x="645" y="114"/>
                  </a:cubicBezTo>
                  <a:cubicBezTo>
                    <a:pt x="659" y="114"/>
                    <a:pt x="686" y="117"/>
                    <a:pt x="691" y="98"/>
                  </a:cubicBezTo>
                  <a:cubicBezTo>
                    <a:pt x="690" y="85"/>
                    <a:pt x="689" y="72"/>
                    <a:pt x="688" y="59"/>
                  </a:cubicBezTo>
                  <a:cubicBezTo>
                    <a:pt x="703" y="31"/>
                    <a:pt x="719" y="32"/>
                    <a:pt x="750" y="29"/>
                  </a:cubicBezTo>
                  <a:cubicBezTo>
                    <a:pt x="757" y="27"/>
                    <a:pt x="761" y="14"/>
                    <a:pt x="764" y="8"/>
                  </a:cubicBezTo>
                  <a:cubicBezTo>
                    <a:pt x="766" y="5"/>
                    <a:pt x="769" y="2"/>
                    <a:pt x="772" y="0"/>
                  </a:cubicBezTo>
                  <a:cubicBezTo>
                    <a:pt x="780" y="0"/>
                    <a:pt x="788" y="0"/>
                    <a:pt x="796" y="0"/>
                  </a:cubicBezTo>
                  <a:cubicBezTo>
                    <a:pt x="800" y="2"/>
                    <a:pt x="802" y="21"/>
                    <a:pt x="806" y="33"/>
                  </a:cubicBezTo>
                  <a:cubicBezTo>
                    <a:pt x="814" y="44"/>
                    <a:pt x="822" y="57"/>
                    <a:pt x="830" y="69"/>
                  </a:cubicBezTo>
                  <a:cubicBezTo>
                    <a:pt x="838" y="73"/>
                    <a:pt x="849" y="77"/>
                    <a:pt x="863" y="80"/>
                  </a:cubicBezTo>
                  <a:cubicBezTo>
                    <a:pt x="869" y="84"/>
                    <a:pt x="874" y="88"/>
                    <a:pt x="880" y="92"/>
                  </a:cubicBezTo>
                  <a:cubicBezTo>
                    <a:pt x="883" y="97"/>
                    <a:pt x="886" y="101"/>
                    <a:pt x="889" y="107"/>
                  </a:cubicBezTo>
                  <a:cubicBezTo>
                    <a:pt x="890" y="116"/>
                    <a:pt x="891" y="126"/>
                    <a:pt x="892" y="136"/>
                  </a:cubicBezTo>
                  <a:cubicBezTo>
                    <a:pt x="896" y="143"/>
                    <a:pt x="899" y="150"/>
                    <a:pt x="904" y="157"/>
                  </a:cubicBezTo>
                  <a:cubicBezTo>
                    <a:pt x="905" y="168"/>
                    <a:pt x="909" y="189"/>
                    <a:pt x="899" y="205"/>
                  </a:cubicBezTo>
                  <a:cubicBezTo>
                    <a:pt x="878" y="218"/>
                    <a:pt x="881" y="211"/>
                    <a:pt x="879" y="236"/>
                  </a:cubicBezTo>
                  <a:cubicBezTo>
                    <a:pt x="880" y="242"/>
                    <a:pt x="881" y="251"/>
                    <a:pt x="888" y="261"/>
                  </a:cubicBezTo>
                  <a:cubicBezTo>
                    <a:pt x="894" y="265"/>
                    <a:pt x="899" y="269"/>
                    <a:pt x="906" y="274"/>
                  </a:cubicBezTo>
                  <a:cubicBezTo>
                    <a:pt x="915" y="276"/>
                    <a:pt x="924" y="278"/>
                    <a:pt x="933" y="280"/>
                  </a:cubicBezTo>
                  <a:cubicBezTo>
                    <a:pt x="951" y="293"/>
                    <a:pt x="972" y="293"/>
                    <a:pt x="998" y="295"/>
                  </a:cubicBezTo>
                  <a:cubicBezTo>
                    <a:pt x="1006" y="299"/>
                    <a:pt x="1020" y="312"/>
                    <a:pt x="1030" y="323"/>
                  </a:cubicBezTo>
                  <a:cubicBezTo>
                    <a:pt x="1039" y="330"/>
                    <a:pt x="1047" y="337"/>
                    <a:pt x="1056" y="344"/>
                  </a:cubicBezTo>
                  <a:cubicBezTo>
                    <a:pt x="1064" y="346"/>
                    <a:pt x="1074" y="347"/>
                    <a:pt x="1083" y="359"/>
                  </a:cubicBezTo>
                  <a:cubicBezTo>
                    <a:pt x="1086" y="367"/>
                    <a:pt x="1089" y="385"/>
                    <a:pt x="1096" y="398"/>
                  </a:cubicBezTo>
                  <a:cubicBezTo>
                    <a:pt x="1099" y="401"/>
                    <a:pt x="1105" y="402"/>
                    <a:pt x="1108" y="413"/>
                  </a:cubicBezTo>
                  <a:cubicBezTo>
                    <a:pt x="1107" y="418"/>
                    <a:pt x="1107" y="423"/>
                    <a:pt x="1107" y="429"/>
                  </a:cubicBezTo>
                  <a:cubicBezTo>
                    <a:pt x="1108" y="433"/>
                    <a:pt x="1110" y="437"/>
                    <a:pt x="1112" y="441"/>
                  </a:cubicBezTo>
                  <a:cubicBezTo>
                    <a:pt x="1099" y="448"/>
                    <a:pt x="1100" y="451"/>
                    <a:pt x="1096" y="466"/>
                  </a:cubicBezTo>
                  <a:cubicBezTo>
                    <a:pt x="1095" y="472"/>
                    <a:pt x="1095" y="479"/>
                    <a:pt x="1095" y="485"/>
                  </a:cubicBezTo>
                  <a:cubicBezTo>
                    <a:pt x="1096" y="492"/>
                    <a:pt x="1097" y="499"/>
                    <a:pt x="1099" y="506"/>
                  </a:cubicBezTo>
                  <a:cubicBezTo>
                    <a:pt x="1097" y="507"/>
                    <a:pt x="1096" y="507"/>
                    <a:pt x="1095" y="508"/>
                  </a:cubicBezTo>
                  <a:cubicBezTo>
                    <a:pt x="1081" y="509"/>
                    <a:pt x="1067" y="509"/>
                    <a:pt x="1054" y="510"/>
                  </a:cubicBezTo>
                  <a:cubicBezTo>
                    <a:pt x="1024" y="513"/>
                    <a:pt x="1011" y="516"/>
                    <a:pt x="1002" y="543"/>
                  </a:cubicBezTo>
                  <a:cubicBezTo>
                    <a:pt x="993" y="552"/>
                    <a:pt x="988" y="557"/>
                    <a:pt x="984" y="571"/>
                  </a:cubicBezTo>
                  <a:cubicBezTo>
                    <a:pt x="970" y="581"/>
                    <a:pt x="950" y="580"/>
                    <a:pt x="938" y="580"/>
                  </a:cubicBezTo>
                  <a:cubicBezTo>
                    <a:pt x="938" y="586"/>
                    <a:pt x="932" y="598"/>
                    <a:pt x="925" y="603"/>
                  </a:cubicBezTo>
                  <a:cubicBezTo>
                    <a:pt x="919" y="614"/>
                    <a:pt x="925" y="626"/>
                    <a:pt x="931" y="642"/>
                  </a:cubicBezTo>
                  <a:cubicBezTo>
                    <a:pt x="931" y="647"/>
                    <a:pt x="931" y="652"/>
                    <a:pt x="932" y="657"/>
                  </a:cubicBezTo>
                  <a:cubicBezTo>
                    <a:pt x="921" y="658"/>
                    <a:pt x="911" y="661"/>
                    <a:pt x="901" y="663"/>
                  </a:cubicBezTo>
                  <a:cubicBezTo>
                    <a:pt x="891" y="666"/>
                    <a:pt x="882" y="672"/>
                    <a:pt x="876" y="676"/>
                  </a:cubicBezTo>
                  <a:cubicBezTo>
                    <a:pt x="849" y="685"/>
                    <a:pt x="823" y="687"/>
                    <a:pt x="800" y="687"/>
                  </a:cubicBezTo>
                  <a:cubicBezTo>
                    <a:pt x="790" y="688"/>
                    <a:pt x="789" y="689"/>
                    <a:pt x="784" y="693"/>
                  </a:cubicBezTo>
                  <a:cubicBezTo>
                    <a:pt x="784" y="700"/>
                    <a:pt x="784" y="701"/>
                    <a:pt x="792" y="713"/>
                  </a:cubicBezTo>
                  <a:cubicBezTo>
                    <a:pt x="783" y="726"/>
                    <a:pt x="791" y="735"/>
                    <a:pt x="807" y="744"/>
                  </a:cubicBezTo>
                  <a:cubicBezTo>
                    <a:pt x="811" y="750"/>
                    <a:pt x="815" y="756"/>
                    <a:pt x="819" y="763"/>
                  </a:cubicBezTo>
                  <a:cubicBezTo>
                    <a:pt x="826" y="766"/>
                    <a:pt x="831" y="768"/>
                    <a:pt x="828" y="783"/>
                  </a:cubicBezTo>
                  <a:cubicBezTo>
                    <a:pt x="826" y="785"/>
                    <a:pt x="823" y="787"/>
                    <a:pt x="822" y="790"/>
                  </a:cubicBezTo>
                  <a:cubicBezTo>
                    <a:pt x="803" y="800"/>
                    <a:pt x="802" y="797"/>
                    <a:pt x="802" y="819"/>
                  </a:cubicBezTo>
                  <a:cubicBezTo>
                    <a:pt x="806" y="823"/>
                    <a:pt x="814" y="830"/>
                    <a:pt x="814" y="844"/>
                  </a:cubicBezTo>
                  <a:cubicBezTo>
                    <a:pt x="807" y="849"/>
                    <a:pt x="799" y="850"/>
                    <a:pt x="795" y="850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36" name="Freeform 44"/>
            <p:cNvSpPr>
              <a:spLocks/>
            </p:cNvSpPr>
            <p:nvPr/>
          </p:nvSpPr>
          <p:spPr bwMode="auto">
            <a:xfrm rot="252837">
              <a:off x="3819525" y="5607050"/>
              <a:ext cx="309563" cy="257175"/>
            </a:xfrm>
            <a:custGeom>
              <a:avLst/>
              <a:gdLst/>
              <a:ahLst/>
              <a:cxnLst>
                <a:cxn ang="0">
                  <a:pos x="50" y="125"/>
                </a:cxn>
                <a:cxn ang="0">
                  <a:pos x="4" y="103"/>
                </a:cxn>
                <a:cxn ang="0">
                  <a:pos x="6" y="49"/>
                </a:cxn>
                <a:cxn ang="0">
                  <a:pos x="26" y="41"/>
                </a:cxn>
                <a:cxn ang="0">
                  <a:pos x="27" y="20"/>
                </a:cxn>
                <a:cxn ang="0">
                  <a:pos x="52" y="19"/>
                </a:cxn>
                <a:cxn ang="0">
                  <a:pos x="80" y="3"/>
                </a:cxn>
                <a:cxn ang="0">
                  <a:pos x="133" y="0"/>
                </a:cxn>
                <a:cxn ang="0">
                  <a:pos x="151" y="18"/>
                </a:cxn>
                <a:cxn ang="0">
                  <a:pos x="151" y="29"/>
                </a:cxn>
                <a:cxn ang="0">
                  <a:pos x="146" y="38"/>
                </a:cxn>
                <a:cxn ang="0">
                  <a:pos x="123" y="75"/>
                </a:cxn>
                <a:cxn ang="0">
                  <a:pos x="114" y="93"/>
                </a:cxn>
                <a:cxn ang="0">
                  <a:pos x="66" y="122"/>
                </a:cxn>
                <a:cxn ang="0">
                  <a:pos x="50" y="125"/>
                </a:cxn>
              </a:cxnLst>
              <a:rect l="0" t="0" r="r" b="b"/>
              <a:pathLst>
                <a:path w="151" h="125">
                  <a:moveTo>
                    <a:pt x="50" y="125"/>
                  </a:moveTo>
                  <a:cubicBezTo>
                    <a:pt x="30" y="116"/>
                    <a:pt x="13" y="115"/>
                    <a:pt x="4" y="103"/>
                  </a:cubicBezTo>
                  <a:cubicBezTo>
                    <a:pt x="0" y="87"/>
                    <a:pt x="0" y="61"/>
                    <a:pt x="6" y="49"/>
                  </a:cubicBezTo>
                  <a:cubicBezTo>
                    <a:pt x="10" y="47"/>
                    <a:pt x="20" y="45"/>
                    <a:pt x="26" y="41"/>
                  </a:cubicBezTo>
                  <a:cubicBezTo>
                    <a:pt x="26" y="34"/>
                    <a:pt x="27" y="27"/>
                    <a:pt x="27" y="20"/>
                  </a:cubicBezTo>
                  <a:cubicBezTo>
                    <a:pt x="34" y="13"/>
                    <a:pt x="40" y="21"/>
                    <a:pt x="52" y="19"/>
                  </a:cubicBezTo>
                  <a:cubicBezTo>
                    <a:pt x="62" y="13"/>
                    <a:pt x="71" y="8"/>
                    <a:pt x="80" y="3"/>
                  </a:cubicBezTo>
                  <a:cubicBezTo>
                    <a:pt x="98" y="2"/>
                    <a:pt x="115" y="1"/>
                    <a:pt x="133" y="0"/>
                  </a:cubicBezTo>
                  <a:cubicBezTo>
                    <a:pt x="136" y="2"/>
                    <a:pt x="146" y="8"/>
                    <a:pt x="151" y="18"/>
                  </a:cubicBezTo>
                  <a:cubicBezTo>
                    <a:pt x="151" y="21"/>
                    <a:pt x="151" y="25"/>
                    <a:pt x="151" y="29"/>
                  </a:cubicBezTo>
                  <a:cubicBezTo>
                    <a:pt x="149" y="32"/>
                    <a:pt x="147" y="35"/>
                    <a:pt x="146" y="38"/>
                  </a:cubicBezTo>
                  <a:cubicBezTo>
                    <a:pt x="138" y="50"/>
                    <a:pt x="129" y="61"/>
                    <a:pt x="123" y="75"/>
                  </a:cubicBezTo>
                  <a:cubicBezTo>
                    <a:pt x="122" y="80"/>
                    <a:pt x="120" y="87"/>
                    <a:pt x="114" y="93"/>
                  </a:cubicBezTo>
                  <a:cubicBezTo>
                    <a:pt x="97" y="101"/>
                    <a:pt x="80" y="114"/>
                    <a:pt x="66" y="122"/>
                  </a:cubicBezTo>
                  <a:cubicBezTo>
                    <a:pt x="61" y="123"/>
                    <a:pt x="56" y="124"/>
                    <a:pt x="50" y="125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37" name="Freeform 45"/>
            <p:cNvSpPr>
              <a:spLocks/>
            </p:cNvSpPr>
            <p:nvPr/>
          </p:nvSpPr>
          <p:spPr bwMode="auto">
            <a:xfrm rot="252837">
              <a:off x="3824288" y="5619750"/>
              <a:ext cx="292100" cy="231775"/>
            </a:xfrm>
            <a:custGeom>
              <a:avLst/>
              <a:gdLst/>
              <a:ahLst/>
              <a:cxnLst>
                <a:cxn ang="0">
                  <a:pos x="51" y="113"/>
                </a:cxn>
                <a:cxn ang="0">
                  <a:pos x="18" y="102"/>
                </a:cxn>
                <a:cxn ang="0">
                  <a:pos x="6" y="63"/>
                </a:cxn>
                <a:cxn ang="0">
                  <a:pos x="23" y="43"/>
                </a:cxn>
                <a:cxn ang="0">
                  <a:pos x="30" y="38"/>
                </a:cxn>
                <a:cxn ang="0">
                  <a:pos x="31" y="17"/>
                </a:cxn>
                <a:cxn ang="0">
                  <a:pos x="33" y="17"/>
                </a:cxn>
                <a:cxn ang="0">
                  <a:pos x="53" y="19"/>
                </a:cxn>
                <a:cxn ang="0">
                  <a:pos x="81" y="3"/>
                </a:cxn>
                <a:cxn ang="0">
                  <a:pos x="128" y="0"/>
                </a:cxn>
                <a:cxn ang="0">
                  <a:pos x="143" y="20"/>
                </a:cxn>
                <a:cxn ang="0">
                  <a:pos x="127" y="42"/>
                </a:cxn>
                <a:cxn ang="0">
                  <a:pos x="111" y="79"/>
                </a:cxn>
                <a:cxn ang="0">
                  <a:pos x="61" y="111"/>
                </a:cxn>
                <a:cxn ang="0">
                  <a:pos x="51" y="113"/>
                </a:cxn>
              </a:cxnLst>
              <a:rect l="0" t="0" r="r" b="b"/>
              <a:pathLst>
                <a:path w="143" h="113">
                  <a:moveTo>
                    <a:pt x="51" y="113"/>
                  </a:moveTo>
                  <a:cubicBezTo>
                    <a:pt x="40" y="109"/>
                    <a:pt x="29" y="105"/>
                    <a:pt x="18" y="102"/>
                  </a:cubicBezTo>
                  <a:cubicBezTo>
                    <a:pt x="0" y="88"/>
                    <a:pt x="6" y="79"/>
                    <a:pt x="6" y="63"/>
                  </a:cubicBezTo>
                  <a:cubicBezTo>
                    <a:pt x="9" y="44"/>
                    <a:pt x="5" y="48"/>
                    <a:pt x="23" y="43"/>
                  </a:cubicBezTo>
                  <a:cubicBezTo>
                    <a:pt x="25" y="42"/>
                    <a:pt x="27" y="40"/>
                    <a:pt x="30" y="38"/>
                  </a:cubicBezTo>
                  <a:cubicBezTo>
                    <a:pt x="30" y="31"/>
                    <a:pt x="30" y="24"/>
                    <a:pt x="31" y="17"/>
                  </a:cubicBezTo>
                  <a:cubicBezTo>
                    <a:pt x="31" y="17"/>
                    <a:pt x="32" y="17"/>
                    <a:pt x="33" y="17"/>
                  </a:cubicBezTo>
                  <a:cubicBezTo>
                    <a:pt x="37" y="19"/>
                    <a:pt x="45" y="20"/>
                    <a:pt x="53" y="19"/>
                  </a:cubicBezTo>
                  <a:cubicBezTo>
                    <a:pt x="63" y="13"/>
                    <a:pt x="72" y="8"/>
                    <a:pt x="81" y="3"/>
                  </a:cubicBezTo>
                  <a:cubicBezTo>
                    <a:pt x="97" y="2"/>
                    <a:pt x="112" y="0"/>
                    <a:pt x="128" y="0"/>
                  </a:cubicBezTo>
                  <a:cubicBezTo>
                    <a:pt x="132" y="3"/>
                    <a:pt x="143" y="7"/>
                    <a:pt x="143" y="20"/>
                  </a:cubicBezTo>
                  <a:cubicBezTo>
                    <a:pt x="138" y="28"/>
                    <a:pt x="133" y="36"/>
                    <a:pt x="127" y="42"/>
                  </a:cubicBezTo>
                  <a:cubicBezTo>
                    <a:pt x="123" y="53"/>
                    <a:pt x="115" y="63"/>
                    <a:pt x="111" y="79"/>
                  </a:cubicBezTo>
                  <a:cubicBezTo>
                    <a:pt x="94" y="89"/>
                    <a:pt x="78" y="100"/>
                    <a:pt x="61" y="111"/>
                  </a:cubicBezTo>
                  <a:cubicBezTo>
                    <a:pt x="58" y="111"/>
                    <a:pt x="54" y="112"/>
                    <a:pt x="51" y="113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38" name="Freeform 47"/>
            <p:cNvSpPr>
              <a:spLocks/>
            </p:cNvSpPr>
            <p:nvPr/>
          </p:nvSpPr>
          <p:spPr bwMode="auto">
            <a:xfrm rot="252837">
              <a:off x="3981450" y="4919663"/>
              <a:ext cx="901700" cy="690562"/>
            </a:xfrm>
            <a:custGeom>
              <a:avLst/>
              <a:gdLst/>
              <a:ahLst/>
              <a:cxnLst>
                <a:cxn ang="0">
                  <a:pos x="30" y="337"/>
                </a:cxn>
                <a:cxn ang="0">
                  <a:pos x="15" y="313"/>
                </a:cxn>
                <a:cxn ang="0">
                  <a:pos x="0" y="291"/>
                </a:cxn>
                <a:cxn ang="0">
                  <a:pos x="10" y="268"/>
                </a:cxn>
                <a:cxn ang="0">
                  <a:pos x="37" y="222"/>
                </a:cxn>
                <a:cxn ang="0">
                  <a:pos x="70" y="191"/>
                </a:cxn>
                <a:cxn ang="0">
                  <a:pos x="103" y="154"/>
                </a:cxn>
                <a:cxn ang="0">
                  <a:pos x="119" y="129"/>
                </a:cxn>
                <a:cxn ang="0">
                  <a:pos x="139" y="92"/>
                </a:cxn>
                <a:cxn ang="0">
                  <a:pos x="137" y="60"/>
                </a:cxn>
                <a:cxn ang="0">
                  <a:pos x="147" y="34"/>
                </a:cxn>
                <a:cxn ang="0">
                  <a:pos x="156" y="20"/>
                </a:cxn>
                <a:cxn ang="0">
                  <a:pos x="167" y="20"/>
                </a:cxn>
                <a:cxn ang="0">
                  <a:pos x="186" y="38"/>
                </a:cxn>
                <a:cxn ang="0">
                  <a:pos x="197" y="38"/>
                </a:cxn>
                <a:cxn ang="0">
                  <a:pos x="201" y="18"/>
                </a:cxn>
                <a:cxn ang="0">
                  <a:pos x="190" y="6"/>
                </a:cxn>
                <a:cxn ang="0">
                  <a:pos x="193" y="4"/>
                </a:cxn>
                <a:cxn ang="0">
                  <a:pos x="248" y="4"/>
                </a:cxn>
                <a:cxn ang="0">
                  <a:pos x="284" y="0"/>
                </a:cxn>
                <a:cxn ang="0">
                  <a:pos x="290" y="0"/>
                </a:cxn>
                <a:cxn ang="0">
                  <a:pos x="290" y="11"/>
                </a:cxn>
                <a:cxn ang="0">
                  <a:pos x="267" y="38"/>
                </a:cxn>
                <a:cxn ang="0">
                  <a:pos x="294" y="55"/>
                </a:cxn>
                <a:cxn ang="0">
                  <a:pos x="325" y="40"/>
                </a:cxn>
                <a:cxn ang="0">
                  <a:pos x="336" y="40"/>
                </a:cxn>
                <a:cxn ang="0">
                  <a:pos x="343" y="47"/>
                </a:cxn>
                <a:cxn ang="0">
                  <a:pos x="398" y="31"/>
                </a:cxn>
                <a:cxn ang="0">
                  <a:pos x="414" y="51"/>
                </a:cxn>
                <a:cxn ang="0">
                  <a:pos x="439" y="85"/>
                </a:cxn>
                <a:cxn ang="0">
                  <a:pos x="439" y="94"/>
                </a:cxn>
                <a:cxn ang="0">
                  <a:pos x="421" y="98"/>
                </a:cxn>
                <a:cxn ang="0">
                  <a:pos x="408" y="126"/>
                </a:cxn>
                <a:cxn ang="0">
                  <a:pos x="408" y="129"/>
                </a:cxn>
                <a:cxn ang="0">
                  <a:pos x="355" y="158"/>
                </a:cxn>
                <a:cxn ang="0">
                  <a:pos x="347" y="167"/>
                </a:cxn>
                <a:cxn ang="0">
                  <a:pos x="337" y="162"/>
                </a:cxn>
                <a:cxn ang="0">
                  <a:pos x="326" y="162"/>
                </a:cxn>
                <a:cxn ang="0">
                  <a:pos x="320" y="171"/>
                </a:cxn>
                <a:cxn ang="0">
                  <a:pos x="312" y="171"/>
                </a:cxn>
                <a:cxn ang="0">
                  <a:pos x="295" y="165"/>
                </a:cxn>
                <a:cxn ang="0">
                  <a:pos x="295" y="178"/>
                </a:cxn>
                <a:cxn ang="0">
                  <a:pos x="277" y="194"/>
                </a:cxn>
                <a:cxn ang="0">
                  <a:pos x="262" y="183"/>
                </a:cxn>
                <a:cxn ang="0">
                  <a:pos x="259" y="182"/>
                </a:cxn>
                <a:cxn ang="0">
                  <a:pos x="244" y="169"/>
                </a:cxn>
                <a:cxn ang="0">
                  <a:pos x="235" y="169"/>
                </a:cxn>
                <a:cxn ang="0">
                  <a:pos x="229" y="185"/>
                </a:cxn>
                <a:cxn ang="0">
                  <a:pos x="217" y="202"/>
                </a:cxn>
                <a:cxn ang="0">
                  <a:pos x="196" y="221"/>
                </a:cxn>
                <a:cxn ang="0">
                  <a:pos x="183" y="224"/>
                </a:cxn>
                <a:cxn ang="0">
                  <a:pos x="171" y="234"/>
                </a:cxn>
                <a:cxn ang="0">
                  <a:pos x="146" y="239"/>
                </a:cxn>
                <a:cxn ang="0">
                  <a:pos x="143" y="246"/>
                </a:cxn>
                <a:cxn ang="0">
                  <a:pos x="136" y="246"/>
                </a:cxn>
                <a:cxn ang="0">
                  <a:pos x="111" y="247"/>
                </a:cxn>
                <a:cxn ang="0">
                  <a:pos x="78" y="259"/>
                </a:cxn>
                <a:cxn ang="0">
                  <a:pos x="44" y="272"/>
                </a:cxn>
                <a:cxn ang="0">
                  <a:pos x="43" y="286"/>
                </a:cxn>
                <a:cxn ang="0">
                  <a:pos x="29" y="304"/>
                </a:cxn>
                <a:cxn ang="0">
                  <a:pos x="48" y="330"/>
                </a:cxn>
                <a:cxn ang="0">
                  <a:pos x="30" y="337"/>
                </a:cxn>
              </a:cxnLst>
              <a:rect l="0" t="0" r="r" b="b"/>
              <a:pathLst>
                <a:path w="439" h="337">
                  <a:moveTo>
                    <a:pt x="30" y="337"/>
                  </a:moveTo>
                  <a:cubicBezTo>
                    <a:pt x="17" y="329"/>
                    <a:pt x="18" y="321"/>
                    <a:pt x="15" y="313"/>
                  </a:cubicBezTo>
                  <a:cubicBezTo>
                    <a:pt x="10" y="306"/>
                    <a:pt x="5" y="298"/>
                    <a:pt x="0" y="291"/>
                  </a:cubicBezTo>
                  <a:cubicBezTo>
                    <a:pt x="0" y="273"/>
                    <a:pt x="0" y="276"/>
                    <a:pt x="10" y="268"/>
                  </a:cubicBezTo>
                  <a:cubicBezTo>
                    <a:pt x="13" y="241"/>
                    <a:pt x="15" y="238"/>
                    <a:pt x="37" y="222"/>
                  </a:cubicBezTo>
                  <a:cubicBezTo>
                    <a:pt x="47" y="209"/>
                    <a:pt x="56" y="201"/>
                    <a:pt x="70" y="191"/>
                  </a:cubicBezTo>
                  <a:cubicBezTo>
                    <a:pt x="81" y="177"/>
                    <a:pt x="90" y="166"/>
                    <a:pt x="103" y="154"/>
                  </a:cubicBezTo>
                  <a:cubicBezTo>
                    <a:pt x="114" y="148"/>
                    <a:pt x="116" y="139"/>
                    <a:pt x="119" y="129"/>
                  </a:cubicBezTo>
                  <a:cubicBezTo>
                    <a:pt x="119" y="102"/>
                    <a:pt x="126" y="108"/>
                    <a:pt x="139" y="92"/>
                  </a:cubicBezTo>
                  <a:cubicBezTo>
                    <a:pt x="138" y="81"/>
                    <a:pt x="137" y="70"/>
                    <a:pt x="137" y="60"/>
                  </a:cubicBezTo>
                  <a:cubicBezTo>
                    <a:pt x="146" y="51"/>
                    <a:pt x="146" y="43"/>
                    <a:pt x="147" y="34"/>
                  </a:cubicBezTo>
                  <a:cubicBezTo>
                    <a:pt x="150" y="29"/>
                    <a:pt x="153" y="24"/>
                    <a:pt x="156" y="20"/>
                  </a:cubicBezTo>
                  <a:cubicBezTo>
                    <a:pt x="159" y="20"/>
                    <a:pt x="163" y="20"/>
                    <a:pt x="167" y="20"/>
                  </a:cubicBezTo>
                  <a:cubicBezTo>
                    <a:pt x="173" y="26"/>
                    <a:pt x="179" y="32"/>
                    <a:pt x="186" y="38"/>
                  </a:cubicBezTo>
                  <a:cubicBezTo>
                    <a:pt x="189" y="38"/>
                    <a:pt x="193" y="38"/>
                    <a:pt x="197" y="38"/>
                  </a:cubicBezTo>
                  <a:cubicBezTo>
                    <a:pt x="202" y="33"/>
                    <a:pt x="201" y="20"/>
                    <a:pt x="201" y="18"/>
                  </a:cubicBezTo>
                  <a:cubicBezTo>
                    <a:pt x="198" y="14"/>
                    <a:pt x="194" y="10"/>
                    <a:pt x="190" y="6"/>
                  </a:cubicBezTo>
                  <a:cubicBezTo>
                    <a:pt x="191" y="5"/>
                    <a:pt x="192" y="4"/>
                    <a:pt x="193" y="4"/>
                  </a:cubicBezTo>
                  <a:cubicBezTo>
                    <a:pt x="211" y="4"/>
                    <a:pt x="229" y="4"/>
                    <a:pt x="248" y="4"/>
                  </a:cubicBezTo>
                  <a:cubicBezTo>
                    <a:pt x="254" y="7"/>
                    <a:pt x="274" y="7"/>
                    <a:pt x="284" y="0"/>
                  </a:cubicBezTo>
                  <a:cubicBezTo>
                    <a:pt x="285" y="0"/>
                    <a:pt x="288" y="0"/>
                    <a:pt x="290" y="0"/>
                  </a:cubicBezTo>
                  <a:cubicBezTo>
                    <a:pt x="290" y="3"/>
                    <a:pt x="290" y="7"/>
                    <a:pt x="290" y="11"/>
                  </a:cubicBezTo>
                  <a:cubicBezTo>
                    <a:pt x="282" y="20"/>
                    <a:pt x="275" y="29"/>
                    <a:pt x="267" y="38"/>
                  </a:cubicBezTo>
                  <a:cubicBezTo>
                    <a:pt x="268" y="52"/>
                    <a:pt x="271" y="55"/>
                    <a:pt x="294" y="55"/>
                  </a:cubicBezTo>
                  <a:cubicBezTo>
                    <a:pt x="304" y="50"/>
                    <a:pt x="315" y="45"/>
                    <a:pt x="325" y="40"/>
                  </a:cubicBezTo>
                  <a:cubicBezTo>
                    <a:pt x="329" y="40"/>
                    <a:pt x="333" y="40"/>
                    <a:pt x="336" y="40"/>
                  </a:cubicBezTo>
                  <a:cubicBezTo>
                    <a:pt x="338" y="42"/>
                    <a:pt x="340" y="45"/>
                    <a:pt x="343" y="47"/>
                  </a:cubicBezTo>
                  <a:cubicBezTo>
                    <a:pt x="362" y="47"/>
                    <a:pt x="371" y="22"/>
                    <a:pt x="398" y="31"/>
                  </a:cubicBezTo>
                  <a:cubicBezTo>
                    <a:pt x="403" y="37"/>
                    <a:pt x="409" y="44"/>
                    <a:pt x="414" y="51"/>
                  </a:cubicBezTo>
                  <a:cubicBezTo>
                    <a:pt x="423" y="62"/>
                    <a:pt x="431" y="73"/>
                    <a:pt x="439" y="85"/>
                  </a:cubicBezTo>
                  <a:cubicBezTo>
                    <a:pt x="439" y="88"/>
                    <a:pt x="439" y="90"/>
                    <a:pt x="439" y="94"/>
                  </a:cubicBezTo>
                  <a:cubicBezTo>
                    <a:pt x="429" y="94"/>
                    <a:pt x="428" y="95"/>
                    <a:pt x="421" y="98"/>
                  </a:cubicBezTo>
                  <a:cubicBezTo>
                    <a:pt x="415" y="107"/>
                    <a:pt x="397" y="110"/>
                    <a:pt x="408" y="126"/>
                  </a:cubicBezTo>
                  <a:cubicBezTo>
                    <a:pt x="408" y="126"/>
                    <a:pt x="408" y="128"/>
                    <a:pt x="408" y="129"/>
                  </a:cubicBezTo>
                  <a:cubicBezTo>
                    <a:pt x="390" y="136"/>
                    <a:pt x="371" y="151"/>
                    <a:pt x="355" y="158"/>
                  </a:cubicBezTo>
                  <a:cubicBezTo>
                    <a:pt x="353" y="161"/>
                    <a:pt x="350" y="164"/>
                    <a:pt x="347" y="167"/>
                  </a:cubicBezTo>
                  <a:cubicBezTo>
                    <a:pt x="341" y="167"/>
                    <a:pt x="338" y="165"/>
                    <a:pt x="337" y="162"/>
                  </a:cubicBezTo>
                  <a:cubicBezTo>
                    <a:pt x="333" y="162"/>
                    <a:pt x="330" y="162"/>
                    <a:pt x="326" y="162"/>
                  </a:cubicBezTo>
                  <a:cubicBezTo>
                    <a:pt x="324" y="165"/>
                    <a:pt x="321" y="168"/>
                    <a:pt x="320" y="171"/>
                  </a:cubicBezTo>
                  <a:cubicBezTo>
                    <a:pt x="317" y="171"/>
                    <a:pt x="314" y="171"/>
                    <a:pt x="312" y="171"/>
                  </a:cubicBezTo>
                  <a:cubicBezTo>
                    <a:pt x="305" y="160"/>
                    <a:pt x="300" y="164"/>
                    <a:pt x="295" y="165"/>
                  </a:cubicBezTo>
                  <a:cubicBezTo>
                    <a:pt x="295" y="169"/>
                    <a:pt x="295" y="174"/>
                    <a:pt x="295" y="178"/>
                  </a:cubicBezTo>
                  <a:cubicBezTo>
                    <a:pt x="286" y="187"/>
                    <a:pt x="281" y="178"/>
                    <a:pt x="277" y="194"/>
                  </a:cubicBezTo>
                  <a:cubicBezTo>
                    <a:pt x="264" y="194"/>
                    <a:pt x="266" y="189"/>
                    <a:pt x="262" y="183"/>
                  </a:cubicBezTo>
                  <a:cubicBezTo>
                    <a:pt x="261" y="182"/>
                    <a:pt x="259" y="182"/>
                    <a:pt x="259" y="182"/>
                  </a:cubicBezTo>
                  <a:cubicBezTo>
                    <a:pt x="254" y="178"/>
                    <a:pt x="249" y="173"/>
                    <a:pt x="244" y="169"/>
                  </a:cubicBezTo>
                  <a:cubicBezTo>
                    <a:pt x="241" y="169"/>
                    <a:pt x="238" y="169"/>
                    <a:pt x="235" y="169"/>
                  </a:cubicBezTo>
                  <a:cubicBezTo>
                    <a:pt x="231" y="175"/>
                    <a:pt x="231" y="177"/>
                    <a:pt x="229" y="185"/>
                  </a:cubicBezTo>
                  <a:cubicBezTo>
                    <a:pt x="225" y="191"/>
                    <a:pt x="221" y="197"/>
                    <a:pt x="217" y="202"/>
                  </a:cubicBezTo>
                  <a:cubicBezTo>
                    <a:pt x="204" y="209"/>
                    <a:pt x="203" y="209"/>
                    <a:pt x="196" y="221"/>
                  </a:cubicBezTo>
                  <a:cubicBezTo>
                    <a:pt x="192" y="221"/>
                    <a:pt x="188" y="222"/>
                    <a:pt x="183" y="224"/>
                  </a:cubicBezTo>
                  <a:cubicBezTo>
                    <a:pt x="179" y="227"/>
                    <a:pt x="175" y="231"/>
                    <a:pt x="171" y="234"/>
                  </a:cubicBezTo>
                  <a:cubicBezTo>
                    <a:pt x="156" y="234"/>
                    <a:pt x="153" y="235"/>
                    <a:pt x="146" y="239"/>
                  </a:cubicBezTo>
                  <a:cubicBezTo>
                    <a:pt x="145" y="241"/>
                    <a:pt x="144" y="244"/>
                    <a:pt x="143" y="246"/>
                  </a:cubicBezTo>
                  <a:cubicBezTo>
                    <a:pt x="140" y="246"/>
                    <a:pt x="138" y="246"/>
                    <a:pt x="136" y="246"/>
                  </a:cubicBezTo>
                  <a:cubicBezTo>
                    <a:pt x="122" y="239"/>
                    <a:pt x="121" y="242"/>
                    <a:pt x="111" y="247"/>
                  </a:cubicBezTo>
                  <a:cubicBezTo>
                    <a:pt x="100" y="251"/>
                    <a:pt x="89" y="255"/>
                    <a:pt x="78" y="259"/>
                  </a:cubicBezTo>
                  <a:cubicBezTo>
                    <a:pt x="61" y="260"/>
                    <a:pt x="54" y="261"/>
                    <a:pt x="44" y="272"/>
                  </a:cubicBezTo>
                  <a:cubicBezTo>
                    <a:pt x="43" y="276"/>
                    <a:pt x="43" y="281"/>
                    <a:pt x="43" y="286"/>
                  </a:cubicBezTo>
                  <a:cubicBezTo>
                    <a:pt x="30" y="290"/>
                    <a:pt x="29" y="290"/>
                    <a:pt x="29" y="304"/>
                  </a:cubicBezTo>
                  <a:cubicBezTo>
                    <a:pt x="33" y="307"/>
                    <a:pt x="48" y="317"/>
                    <a:pt x="48" y="330"/>
                  </a:cubicBezTo>
                  <a:cubicBezTo>
                    <a:pt x="42" y="336"/>
                    <a:pt x="34" y="337"/>
                    <a:pt x="30" y="337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39" name="Freeform 48"/>
            <p:cNvSpPr>
              <a:spLocks/>
            </p:cNvSpPr>
            <p:nvPr/>
          </p:nvSpPr>
          <p:spPr bwMode="auto">
            <a:xfrm rot="252837">
              <a:off x="2568575" y="4329113"/>
              <a:ext cx="1011238" cy="1084262"/>
            </a:xfrm>
            <a:custGeom>
              <a:avLst/>
              <a:gdLst/>
              <a:ahLst/>
              <a:cxnLst>
                <a:cxn ang="0">
                  <a:pos x="199" y="509"/>
                </a:cxn>
                <a:cxn ang="0">
                  <a:pos x="191" y="474"/>
                </a:cxn>
                <a:cxn ang="0">
                  <a:pos x="145" y="488"/>
                </a:cxn>
                <a:cxn ang="0">
                  <a:pos x="96" y="453"/>
                </a:cxn>
                <a:cxn ang="0">
                  <a:pos x="90" y="389"/>
                </a:cxn>
                <a:cxn ang="0">
                  <a:pos x="63" y="351"/>
                </a:cxn>
                <a:cxn ang="0">
                  <a:pos x="32" y="318"/>
                </a:cxn>
                <a:cxn ang="0">
                  <a:pos x="0" y="329"/>
                </a:cxn>
                <a:cxn ang="0">
                  <a:pos x="8" y="261"/>
                </a:cxn>
                <a:cxn ang="0">
                  <a:pos x="60" y="214"/>
                </a:cxn>
                <a:cxn ang="0">
                  <a:pos x="67" y="179"/>
                </a:cxn>
                <a:cxn ang="0">
                  <a:pos x="70" y="106"/>
                </a:cxn>
                <a:cxn ang="0">
                  <a:pos x="47" y="67"/>
                </a:cxn>
                <a:cxn ang="0">
                  <a:pos x="66" y="13"/>
                </a:cxn>
                <a:cxn ang="0">
                  <a:pos x="102" y="56"/>
                </a:cxn>
                <a:cxn ang="0">
                  <a:pos x="122" y="30"/>
                </a:cxn>
                <a:cxn ang="0">
                  <a:pos x="141" y="54"/>
                </a:cxn>
                <a:cxn ang="0">
                  <a:pos x="185" y="89"/>
                </a:cxn>
                <a:cxn ang="0">
                  <a:pos x="226" y="153"/>
                </a:cxn>
                <a:cxn ang="0">
                  <a:pos x="218" y="187"/>
                </a:cxn>
                <a:cxn ang="0">
                  <a:pos x="264" y="219"/>
                </a:cxn>
                <a:cxn ang="0">
                  <a:pos x="321" y="199"/>
                </a:cxn>
                <a:cxn ang="0">
                  <a:pos x="312" y="152"/>
                </a:cxn>
                <a:cxn ang="0">
                  <a:pos x="347" y="105"/>
                </a:cxn>
                <a:cxn ang="0">
                  <a:pos x="336" y="70"/>
                </a:cxn>
                <a:cxn ang="0">
                  <a:pos x="344" y="64"/>
                </a:cxn>
                <a:cxn ang="0">
                  <a:pos x="389" y="75"/>
                </a:cxn>
                <a:cxn ang="0">
                  <a:pos x="424" y="90"/>
                </a:cxn>
                <a:cxn ang="0">
                  <a:pos x="446" y="83"/>
                </a:cxn>
                <a:cxn ang="0">
                  <a:pos x="422" y="123"/>
                </a:cxn>
                <a:cxn ang="0">
                  <a:pos x="359" y="128"/>
                </a:cxn>
                <a:cxn ang="0">
                  <a:pos x="356" y="162"/>
                </a:cxn>
                <a:cxn ang="0">
                  <a:pos x="402" y="191"/>
                </a:cxn>
                <a:cxn ang="0">
                  <a:pos x="411" y="255"/>
                </a:cxn>
                <a:cxn ang="0">
                  <a:pos x="409" y="307"/>
                </a:cxn>
                <a:cxn ang="0">
                  <a:pos x="463" y="336"/>
                </a:cxn>
                <a:cxn ang="0">
                  <a:pos x="491" y="346"/>
                </a:cxn>
                <a:cxn ang="0">
                  <a:pos x="488" y="367"/>
                </a:cxn>
                <a:cxn ang="0">
                  <a:pos x="417" y="398"/>
                </a:cxn>
                <a:cxn ang="0">
                  <a:pos x="382" y="417"/>
                </a:cxn>
                <a:cxn ang="0">
                  <a:pos x="321" y="431"/>
                </a:cxn>
                <a:cxn ang="0">
                  <a:pos x="265" y="435"/>
                </a:cxn>
                <a:cxn ang="0">
                  <a:pos x="232" y="430"/>
                </a:cxn>
                <a:cxn ang="0">
                  <a:pos x="229" y="488"/>
                </a:cxn>
                <a:cxn ang="0">
                  <a:pos x="227" y="528"/>
                </a:cxn>
              </a:cxnLst>
              <a:rect l="0" t="0" r="r" b="b"/>
              <a:pathLst>
                <a:path w="494" h="528">
                  <a:moveTo>
                    <a:pt x="227" y="528"/>
                  </a:moveTo>
                  <a:cubicBezTo>
                    <a:pt x="217" y="519"/>
                    <a:pt x="208" y="513"/>
                    <a:pt x="199" y="509"/>
                  </a:cubicBezTo>
                  <a:cubicBezTo>
                    <a:pt x="201" y="495"/>
                    <a:pt x="202" y="488"/>
                    <a:pt x="197" y="479"/>
                  </a:cubicBezTo>
                  <a:cubicBezTo>
                    <a:pt x="195" y="477"/>
                    <a:pt x="193" y="475"/>
                    <a:pt x="191" y="474"/>
                  </a:cubicBezTo>
                  <a:cubicBezTo>
                    <a:pt x="177" y="474"/>
                    <a:pt x="168" y="481"/>
                    <a:pt x="161" y="492"/>
                  </a:cubicBezTo>
                  <a:cubicBezTo>
                    <a:pt x="156" y="491"/>
                    <a:pt x="151" y="489"/>
                    <a:pt x="145" y="488"/>
                  </a:cubicBezTo>
                  <a:cubicBezTo>
                    <a:pt x="139" y="478"/>
                    <a:pt x="136" y="473"/>
                    <a:pt x="131" y="470"/>
                  </a:cubicBezTo>
                  <a:cubicBezTo>
                    <a:pt x="115" y="449"/>
                    <a:pt x="118" y="454"/>
                    <a:pt x="96" y="453"/>
                  </a:cubicBezTo>
                  <a:cubicBezTo>
                    <a:pt x="86" y="443"/>
                    <a:pt x="89" y="428"/>
                    <a:pt x="89" y="420"/>
                  </a:cubicBezTo>
                  <a:cubicBezTo>
                    <a:pt x="93" y="408"/>
                    <a:pt x="96" y="396"/>
                    <a:pt x="90" y="389"/>
                  </a:cubicBezTo>
                  <a:cubicBezTo>
                    <a:pt x="66" y="381"/>
                    <a:pt x="69" y="384"/>
                    <a:pt x="69" y="370"/>
                  </a:cubicBezTo>
                  <a:cubicBezTo>
                    <a:pt x="66" y="363"/>
                    <a:pt x="65" y="357"/>
                    <a:pt x="63" y="351"/>
                  </a:cubicBezTo>
                  <a:cubicBezTo>
                    <a:pt x="60" y="347"/>
                    <a:pt x="59" y="344"/>
                    <a:pt x="57" y="341"/>
                  </a:cubicBezTo>
                  <a:cubicBezTo>
                    <a:pt x="52" y="320"/>
                    <a:pt x="48" y="318"/>
                    <a:pt x="32" y="318"/>
                  </a:cubicBezTo>
                  <a:cubicBezTo>
                    <a:pt x="22" y="323"/>
                    <a:pt x="10" y="331"/>
                    <a:pt x="2" y="331"/>
                  </a:cubicBezTo>
                  <a:cubicBezTo>
                    <a:pt x="2" y="330"/>
                    <a:pt x="1" y="330"/>
                    <a:pt x="0" y="329"/>
                  </a:cubicBezTo>
                  <a:cubicBezTo>
                    <a:pt x="0" y="313"/>
                    <a:pt x="0" y="296"/>
                    <a:pt x="0" y="280"/>
                  </a:cubicBezTo>
                  <a:cubicBezTo>
                    <a:pt x="2" y="274"/>
                    <a:pt x="5" y="267"/>
                    <a:pt x="8" y="261"/>
                  </a:cubicBezTo>
                  <a:cubicBezTo>
                    <a:pt x="21" y="244"/>
                    <a:pt x="28" y="239"/>
                    <a:pt x="47" y="226"/>
                  </a:cubicBezTo>
                  <a:cubicBezTo>
                    <a:pt x="51" y="222"/>
                    <a:pt x="55" y="218"/>
                    <a:pt x="60" y="214"/>
                  </a:cubicBezTo>
                  <a:cubicBezTo>
                    <a:pt x="60" y="205"/>
                    <a:pt x="61" y="197"/>
                    <a:pt x="62" y="189"/>
                  </a:cubicBezTo>
                  <a:cubicBezTo>
                    <a:pt x="63" y="186"/>
                    <a:pt x="65" y="182"/>
                    <a:pt x="67" y="179"/>
                  </a:cubicBezTo>
                  <a:cubicBezTo>
                    <a:pt x="67" y="164"/>
                    <a:pt x="66" y="145"/>
                    <a:pt x="73" y="138"/>
                  </a:cubicBezTo>
                  <a:cubicBezTo>
                    <a:pt x="75" y="125"/>
                    <a:pt x="75" y="113"/>
                    <a:pt x="70" y="106"/>
                  </a:cubicBezTo>
                  <a:cubicBezTo>
                    <a:pt x="62" y="99"/>
                    <a:pt x="55" y="92"/>
                    <a:pt x="47" y="85"/>
                  </a:cubicBezTo>
                  <a:cubicBezTo>
                    <a:pt x="47" y="79"/>
                    <a:pt x="47" y="73"/>
                    <a:pt x="47" y="67"/>
                  </a:cubicBezTo>
                  <a:cubicBezTo>
                    <a:pt x="54" y="67"/>
                    <a:pt x="61" y="66"/>
                    <a:pt x="70" y="62"/>
                  </a:cubicBezTo>
                  <a:cubicBezTo>
                    <a:pt x="76" y="43"/>
                    <a:pt x="66" y="26"/>
                    <a:pt x="66" y="13"/>
                  </a:cubicBezTo>
                  <a:cubicBezTo>
                    <a:pt x="72" y="8"/>
                    <a:pt x="76" y="0"/>
                    <a:pt x="86" y="10"/>
                  </a:cubicBezTo>
                  <a:cubicBezTo>
                    <a:pt x="92" y="23"/>
                    <a:pt x="99" y="36"/>
                    <a:pt x="102" y="56"/>
                  </a:cubicBezTo>
                  <a:cubicBezTo>
                    <a:pt x="108" y="62"/>
                    <a:pt x="106" y="60"/>
                    <a:pt x="116" y="62"/>
                  </a:cubicBezTo>
                  <a:cubicBezTo>
                    <a:pt x="123" y="52"/>
                    <a:pt x="122" y="37"/>
                    <a:pt x="122" y="30"/>
                  </a:cubicBezTo>
                  <a:cubicBezTo>
                    <a:pt x="124" y="28"/>
                    <a:pt x="126" y="26"/>
                    <a:pt x="129" y="24"/>
                  </a:cubicBezTo>
                  <a:cubicBezTo>
                    <a:pt x="134" y="31"/>
                    <a:pt x="137" y="41"/>
                    <a:pt x="141" y="54"/>
                  </a:cubicBezTo>
                  <a:cubicBezTo>
                    <a:pt x="146" y="62"/>
                    <a:pt x="152" y="73"/>
                    <a:pt x="164" y="85"/>
                  </a:cubicBezTo>
                  <a:cubicBezTo>
                    <a:pt x="171" y="86"/>
                    <a:pt x="178" y="87"/>
                    <a:pt x="185" y="89"/>
                  </a:cubicBezTo>
                  <a:cubicBezTo>
                    <a:pt x="192" y="101"/>
                    <a:pt x="198" y="114"/>
                    <a:pt x="205" y="127"/>
                  </a:cubicBezTo>
                  <a:cubicBezTo>
                    <a:pt x="212" y="136"/>
                    <a:pt x="219" y="145"/>
                    <a:pt x="226" y="153"/>
                  </a:cubicBezTo>
                  <a:cubicBezTo>
                    <a:pt x="226" y="156"/>
                    <a:pt x="226" y="159"/>
                    <a:pt x="227" y="163"/>
                  </a:cubicBezTo>
                  <a:cubicBezTo>
                    <a:pt x="219" y="173"/>
                    <a:pt x="218" y="170"/>
                    <a:pt x="218" y="187"/>
                  </a:cubicBezTo>
                  <a:cubicBezTo>
                    <a:pt x="226" y="196"/>
                    <a:pt x="229" y="204"/>
                    <a:pt x="247" y="209"/>
                  </a:cubicBezTo>
                  <a:cubicBezTo>
                    <a:pt x="250" y="211"/>
                    <a:pt x="253" y="215"/>
                    <a:pt x="264" y="219"/>
                  </a:cubicBezTo>
                  <a:cubicBezTo>
                    <a:pt x="269" y="218"/>
                    <a:pt x="274" y="218"/>
                    <a:pt x="280" y="217"/>
                  </a:cubicBezTo>
                  <a:cubicBezTo>
                    <a:pt x="293" y="211"/>
                    <a:pt x="307" y="205"/>
                    <a:pt x="321" y="199"/>
                  </a:cubicBezTo>
                  <a:cubicBezTo>
                    <a:pt x="329" y="187"/>
                    <a:pt x="328" y="179"/>
                    <a:pt x="328" y="169"/>
                  </a:cubicBezTo>
                  <a:cubicBezTo>
                    <a:pt x="323" y="158"/>
                    <a:pt x="317" y="156"/>
                    <a:pt x="312" y="152"/>
                  </a:cubicBezTo>
                  <a:cubicBezTo>
                    <a:pt x="312" y="139"/>
                    <a:pt x="310" y="138"/>
                    <a:pt x="316" y="130"/>
                  </a:cubicBezTo>
                  <a:cubicBezTo>
                    <a:pt x="327" y="125"/>
                    <a:pt x="339" y="118"/>
                    <a:pt x="347" y="105"/>
                  </a:cubicBezTo>
                  <a:cubicBezTo>
                    <a:pt x="347" y="100"/>
                    <a:pt x="347" y="95"/>
                    <a:pt x="347" y="90"/>
                  </a:cubicBezTo>
                  <a:cubicBezTo>
                    <a:pt x="343" y="78"/>
                    <a:pt x="340" y="75"/>
                    <a:pt x="336" y="70"/>
                  </a:cubicBezTo>
                  <a:cubicBezTo>
                    <a:pt x="335" y="69"/>
                    <a:pt x="335" y="67"/>
                    <a:pt x="335" y="66"/>
                  </a:cubicBezTo>
                  <a:cubicBezTo>
                    <a:pt x="338" y="66"/>
                    <a:pt x="341" y="65"/>
                    <a:pt x="344" y="64"/>
                  </a:cubicBezTo>
                  <a:cubicBezTo>
                    <a:pt x="361" y="47"/>
                    <a:pt x="343" y="39"/>
                    <a:pt x="377" y="42"/>
                  </a:cubicBezTo>
                  <a:cubicBezTo>
                    <a:pt x="380" y="53"/>
                    <a:pt x="385" y="64"/>
                    <a:pt x="389" y="75"/>
                  </a:cubicBezTo>
                  <a:cubicBezTo>
                    <a:pt x="393" y="80"/>
                    <a:pt x="395" y="84"/>
                    <a:pt x="404" y="90"/>
                  </a:cubicBezTo>
                  <a:cubicBezTo>
                    <a:pt x="410" y="90"/>
                    <a:pt x="417" y="90"/>
                    <a:pt x="424" y="90"/>
                  </a:cubicBezTo>
                  <a:cubicBezTo>
                    <a:pt x="430" y="86"/>
                    <a:pt x="436" y="82"/>
                    <a:pt x="443" y="77"/>
                  </a:cubicBezTo>
                  <a:cubicBezTo>
                    <a:pt x="443" y="79"/>
                    <a:pt x="445" y="81"/>
                    <a:pt x="446" y="83"/>
                  </a:cubicBezTo>
                  <a:cubicBezTo>
                    <a:pt x="446" y="91"/>
                    <a:pt x="446" y="110"/>
                    <a:pt x="437" y="120"/>
                  </a:cubicBezTo>
                  <a:cubicBezTo>
                    <a:pt x="430" y="122"/>
                    <a:pt x="428" y="123"/>
                    <a:pt x="422" y="123"/>
                  </a:cubicBezTo>
                  <a:cubicBezTo>
                    <a:pt x="415" y="119"/>
                    <a:pt x="409" y="116"/>
                    <a:pt x="403" y="113"/>
                  </a:cubicBezTo>
                  <a:cubicBezTo>
                    <a:pt x="381" y="113"/>
                    <a:pt x="375" y="115"/>
                    <a:pt x="359" y="128"/>
                  </a:cubicBezTo>
                  <a:cubicBezTo>
                    <a:pt x="357" y="131"/>
                    <a:pt x="355" y="135"/>
                    <a:pt x="353" y="138"/>
                  </a:cubicBezTo>
                  <a:cubicBezTo>
                    <a:pt x="353" y="145"/>
                    <a:pt x="350" y="151"/>
                    <a:pt x="356" y="162"/>
                  </a:cubicBezTo>
                  <a:cubicBezTo>
                    <a:pt x="356" y="169"/>
                    <a:pt x="364" y="186"/>
                    <a:pt x="378" y="176"/>
                  </a:cubicBezTo>
                  <a:cubicBezTo>
                    <a:pt x="392" y="174"/>
                    <a:pt x="402" y="168"/>
                    <a:pt x="402" y="191"/>
                  </a:cubicBezTo>
                  <a:cubicBezTo>
                    <a:pt x="399" y="200"/>
                    <a:pt x="396" y="209"/>
                    <a:pt x="394" y="218"/>
                  </a:cubicBezTo>
                  <a:cubicBezTo>
                    <a:pt x="379" y="237"/>
                    <a:pt x="386" y="246"/>
                    <a:pt x="411" y="255"/>
                  </a:cubicBezTo>
                  <a:cubicBezTo>
                    <a:pt x="410" y="260"/>
                    <a:pt x="410" y="265"/>
                    <a:pt x="410" y="271"/>
                  </a:cubicBezTo>
                  <a:cubicBezTo>
                    <a:pt x="409" y="278"/>
                    <a:pt x="401" y="295"/>
                    <a:pt x="409" y="307"/>
                  </a:cubicBezTo>
                  <a:cubicBezTo>
                    <a:pt x="414" y="313"/>
                    <a:pt x="420" y="320"/>
                    <a:pt x="426" y="326"/>
                  </a:cubicBezTo>
                  <a:cubicBezTo>
                    <a:pt x="438" y="329"/>
                    <a:pt x="451" y="333"/>
                    <a:pt x="463" y="336"/>
                  </a:cubicBezTo>
                  <a:cubicBezTo>
                    <a:pt x="468" y="338"/>
                    <a:pt x="469" y="341"/>
                    <a:pt x="476" y="344"/>
                  </a:cubicBezTo>
                  <a:cubicBezTo>
                    <a:pt x="481" y="344"/>
                    <a:pt x="486" y="345"/>
                    <a:pt x="491" y="346"/>
                  </a:cubicBezTo>
                  <a:cubicBezTo>
                    <a:pt x="492" y="349"/>
                    <a:pt x="493" y="353"/>
                    <a:pt x="494" y="357"/>
                  </a:cubicBezTo>
                  <a:cubicBezTo>
                    <a:pt x="492" y="360"/>
                    <a:pt x="490" y="364"/>
                    <a:pt x="488" y="367"/>
                  </a:cubicBezTo>
                  <a:cubicBezTo>
                    <a:pt x="480" y="373"/>
                    <a:pt x="472" y="377"/>
                    <a:pt x="466" y="379"/>
                  </a:cubicBezTo>
                  <a:cubicBezTo>
                    <a:pt x="445" y="379"/>
                    <a:pt x="432" y="387"/>
                    <a:pt x="417" y="398"/>
                  </a:cubicBezTo>
                  <a:cubicBezTo>
                    <a:pt x="414" y="403"/>
                    <a:pt x="410" y="412"/>
                    <a:pt x="403" y="417"/>
                  </a:cubicBezTo>
                  <a:cubicBezTo>
                    <a:pt x="396" y="417"/>
                    <a:pt x="389" y="417"/>
                    <a:pt x="382" y="417"/>
                  </a:cubicBezTo>
                  <a:cubicBezTo>
                    <a:pt x="376" y="423"/>
                    <a:pt x="367" y="437"/>
                    <a:pt x="356" y="435"/>
                  </a:cubicBezTo>
                  <a:cubicBezTo>
                    <a:pt x="344" y="413"/>
                    <a:pt x="332" y="423"/>
                    <a:pt x="321" y="431"/>
                  </a:cubicBezTo>
                  <a:cubicBezTo>
                    <a:pt x="305" y="436"/>
                    <a:pt x="301" y="425"/>
                    <a:pt x="294" y="421"/>
                  </a:cubicBezTo>
                  <a:cubicBezTo>
                    <a:pt x="276" y="415"/>
                    <a:pt x="272" y="423"/>
                    <a:pt x="265" y="435"/>
                  </a:cubicBezTo>
                  <a:cubicBezTo>
                    <a:pt x="257" y="443"/>
                    <a:pt x="244" y="433"/>
                    <a:pt x="240" y="430"/>
                  </a:cubicBezTo>
                  <a:cubicBezTo>
                    <a:pt x="237" y="430"/>
                    <a:pt x="234" y="430"/>
                    <a:pt x="232" y="430"/>
                  </a:cubicBezTo>
                  <a:cubicBezTo>
                    <a:pt x="221" y="440"/>
                    <a:pt x="222" y="437"/>
                    <a:pt x="221" y="455"/>
                  </a:cubicBezTo>
                  <a:cubicBezTo>
                    <a:pt x="227" y="465"/>
                    <a:pt x="234" y="471"/>
                    <a:pt x="229" y="488"/>
                  </a:cubicBezTo>
                  <a:cubicBezTo>
                    <a:pt x="229" y="497"/>
                    <a:pt x="233" y="507"/>
                    <a:pt x="235" y="522"/>
                  </a:cubicBezTo>
                  <a:cubicBezTo>
                    <a:pt x="231" y="526"/>
                    <a:pt x="230" y="528"/>
                    <a:pt x="227" y="528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40" name="Freeform 49"/>
            <p:cNvSpPr>
              <a:spLocks/>
            </p:cNvSpPr>
            <p:nvPr/>
          </p:nvSpPr>
          <p:spPr bwMode="auto">
            <a:xfrm rot="252837">
              <a:off x="3405188" y="4783138"/>
              <a:ext cx="860425" cy="642937"/>
            </a:xfrm>
            <a:custGeom>
              <a:avLst/>
              <a:gdLst/>
              <a:ahLst/>
              <a:cxnLst>
                <a:cxn ang="0">
                  <a:pos x="252" y="303"/>
                </a:cxn>
                <a:cxn ang="0">
                  <a:pos x="240" y="297"/>
                </a:cxn>
                <a:cxn ang="0">
                  <a:pos x="218" y="300"/>
                </a:cxn>
                <a:cxn ang="0">
                  <a:pos x="157" y="298"/>
                </a:cxn>
                <a:cxn ang="0">
                  <a:pos x="122" y="279"/>
                </a:cxn>
                <a:cxn ang="0">
                  <a:pos x="114" y="269"/>
                </a:cxn>
                <a:cxn ang="0">
                  <a:pos x="119" y="227"/>
                </a:cxn>
                <a:cxn ang="0">
                  <a:pos x="105" y="216"/>
                </a:cxn>
                <a:cxn ang="0">
                  <a:pos x="46" y="207"/>
                </a:cxn>
                <a:cxn ang="0">
                  <a:pos x="58" y="191"/>
                </a:cxn>
                <a:cxn ang="0">
                  <a:pos x="79" y="147"/>
                </a:cxn>
                <a:cxn ang="0">
                  <a:pos x="10" y="125"/>
                </a:cxn>
                <a:cxn ang="0">
                  <a:pos x="34" y="86"/>
                </a:cxn>
                <a:cxn ang="0">
                  <a:pos x="66" y="106"/>
                </a:cxn>
                <a:cxn ang="0">
                  <a:pos x="134" y="67"/>
                </a:cxn>
                <a:cxn ang="0">
                  <a:pos x="148" y="54"/>
                </a:cxn>
                <a:cxn ang="0">
                  <a:pos x="181" y="75"/>
                </a:cxn>
                <a:cxn ang="0">
                  <a:pos x="215" y="68"/>
                </a:cxn>
                <a:cxn ang="0">
                  <a:pos x="252" y="41"/>
                </a:cxn>
                <a:cxn ang="0">
                  <a:pos x="309" y="21"/>
                </a:cxn>
                <a:cxn ang="0">
                  <a:pos x="366" y="21"/>
                </a:cxn>
                <a:cxn ang="0">
                  <a:pos x="358" y="62"/>
                </a:cxn>
                <a:cxn ang="0">
                  <a:pos x="376" y="80"/>
                </a:cxn>
                <a:cxn ang="0">
                  <a:pos x="387" y="104"/>
                </a:cxn>
                <a:cxn ang="0">
                  <a:pos x="419" y="134"/>
                </a:cxn>
                <a:cxn ang="0">
                  <a:pos x="402" y="149"/>
                </a:cxn>
                <a:cxn ang="0">
                  <a:pos x="392" y="190"/>
                </a:cxn>
                <a:cxn ang="0">
                  <a:pos x="346" y="236"/>
                </a:cxn>
                <a:cxn ang="0">
                  <a:pos x="320" y="260"/>
                </a:cxn>
                <a:cxn ang="0">
                  <a:pos x="317" y="263"/>
                </a:cxn>
                <a:cxn ang="0">
                  <a:pos x="299" y="280"/>
                </a:cxn>
                <a:cxn ang="0">
                  <a:pos x="261" y="313"/>
                </a:cxn>
              </a:cxnLst>
              <a:rect l="0" t="0" r="r" b="b"/>
              <a:pathLst>
                <a:path w="419" h="313">
                  <a:moveTo>
                    <a:pt x="252" y="313"/>
                  </a:moveTo>
                  <a:cubicBezTo>
                    <a:pt x="252" y="310"/>
                    <a:pt x="252" y="306"/>
                    <a:pt x="252" y="303"/>
                  </a:cubicBezTo>
                  <a:cubicBezTo>
                    <a:pt x="249" y="303"/>
                    <a:pt x="248" y="300"/>
                    <a:pt x="247" y="298"/>
                  </a:cubicBezTo>
                  <a:cubicBezTo>
                    <a:pt x="244" y="298"/>
                    <a:pt x="242" y="297"/>
                    <a:pt x="240" y="297"/>
                  </a:cubicBezTo>
                  <a:cubicBezTo>
                    <a:pt x="236" y="283"/>
                    <a:pt x="229" y="283"/>
                    <a:pt x="222" y="286"/>
                  </a:cubicBezTo>
                  <a:cubicBezTo>
                    <a:pt x="221" y="291"/>
                    <a:pt x="220" y="296"/>
                    <a:pt x="218" y="300"/>
                  </a:cubicBezTo>
                  <a:cubicBezTo>
                    <a:pt x="205" y="301"/>
                    <a:pt x="192" y="302"/>
                    <a:pt x="180" y="303"/>
                  </a:cubicBezTo>
                  <a:cubicBezTo>
                    <a:pt x="172" y="302"/>
                    <a:pt x="164" y="300"/>
                    <a:pt x="157" y="298"/>
                  </a:cubicBezTo>
                  <a:cubicBezTo>
                    <a:pt x="150" y="297"/>
                    <a:pt x="144" y="296"/>
                    <a:pt x="137" y="296"/>
                  </a:cubicBezTo>
                  <a:cubicBezTo>
                    <a:pt x="132" y="290"/>
                    <a:pt x="127" y="285"/>
                    <a:pt x="122" y="279"/>
                  </a:cubicBezTo>
                  <a:cubicBezTo>
                    <a:pt x="120" y="276"/>
                    <a:pt x="118" y="272"/>
                    <a:pt x="116" y="269"/>
                  </a:cubicBezTo>
                  <a:cubicBezTo>
                    <a:pt x="115" y="269"/>
                    <a:pt x="115" y="269"/>
                    <a:pt x="114" y="269"/>
                  </a:cubicBezTo>
                  <a:cubicBezTo>
                    <a:pt x="109" y="254"/>
                    <a:pt x="113" y="250"/>
                    <a:pt x="119" y="242"/>
                  </a:cubicBezTo>
                  <a:cubicBezTo>
                    <a:pt x="119" y="237"/>
                    <a:pt x="119" y="232"/>
                    <a:pt x="119" y="227"/>
                  </a:cubicBezTo>
                  <a:cubicBezTo>
                    <a:pt x="114" y="224"/>
                    <a:pt x="109" y="222"/>
                    <a:pt x="105" y="219"/>
                  </a:cubicBezTo>
                  <a:cubicBezTo>
                    <a:pt x="105" y="217"/>
                    <a:pt x="105" y="216"/>
                    <a:pt x="105" y="216"/>
                  </a:cubicBezTo>
                  <a:cubicBezTo>
                    <a:pt x="86" y="216"/>
                    <a:pt x="70" y="214"/>
                    <a:pt x="58" y="212"/>
                  </a:cubicBezTo>
                  <a:cubicBezTo>
                    <a:pt x="54" y="210"/>
                    <a:pt x="50" y="209"/>
                    <a:pt x="46" y="207"/>
                  </a:cubicBezTo>
                  <a:cubicBezTo>
                    <a:pt x="44" y="202"/>
                    <a:pt x="42" y="197"/>
                    <a:pt x="40" y="193"/>
                  </a:cubicBezTo>
                  <a:cubicBezTo>
                    <a:pt x="46" y="192"/>
                    <a:pt x="52" y="191"/>
                    <a:pt x="58" y="191"/>
                  </a:cubicBezTo>
                  <a:cubicBezTo>
                    <a:pt x="63" y="190"/>
                    <a:pt x="72" y="183"/>
                    <a:pt x="78" y="177"/>
                  </a:cubicBezTo>
                  <a:cubicBezTo>
                    <a:pt x="86" y="164"/>
                    <a:pt x="85" y="156"/>
                    <a:pt x="79" y="147"/>
                  </a:cubicBezTo>
                  <a:cubicBezTo>
                    <a:pt x="73" y="147"/>
                    <a:pt x="68" y="146"/>
                    <a:pt x="63" y="146"/>
                  </a:cubicBezTo>
                  <a:cubicBezTo>
                    <a:pt x="45" y="133"/>
                    <a:pt x="24" y="131"/>
                    <a:pt x="10" y="125"/>
                  </a:cubicBezTo>
                  <a:cubicBezTo>
                    <a:pt x="3" y="117"/>
                    <a:pt x="0" y="111"/>
                    <a:pt x="0" y="107"/>
                  </a:cubicBezTo>
                  <a:cubicBezTo>
                    <a:pt x="12" y="91"/>
                    <a:pt x="10" y="86"/>
                    <a:pt x="34" y="86"/>
                  </a:cubicBezTo>
                  <a:cubicBezTo>
                    <a:pt x="39" y="88"/>
                    <a:pt x="45" y="90"/>
                    <a:pt x="50" y="92"/>
                  </a:cubicBezTo>
                  <a:cubicBezTo>
                    <a:pt x="56" y="97"/>
                    <a:pt x="61" y="101"/>
                    <a:pt x="66" y="106"/>
                  </a:cubicBezTo>
                  <a:cubicBezTo>
                    <a:pt x="75" y="108"/>
                    <a:pt x="83" y="109"/>
                    <a:pt x="96" y="106"/>
                  </a:cubicBezTo>
                  <a:cubicBezTo>
                    <a:pt x="109" y="97"/>
                    <a:pt x="121" y="78"/>
                    <a:pt x="134" y="67"/>
                  </a:cubicBezTo>
                  <a:cubicBezTo>
                    <a:pt x="134" y="63"/>
                    <a:pt x="134" y="59"/>
                    <a:pt x="134" y="55"/>
                  </a:cubicBezTo>
                  <a:cubicBezTo>
                    <a:pt x="138" y="54"/>
                    <a:pt x="143" y="54"/>
                    <a:pt x="148" y="54"/>
                  </a:cubicBezTo>
                  <a:cubicBezTo>
                    <a:pt x="149" y="56"/>
                    <a:pt x="151" y="58"/>
                    <a:pt x="153" y="61"/>
                  </a:cubicBezTo>
                  <a:cubicBezTo>
                    <a:pt x="160" y="64"/>
                    <a:pt x="168" y="71"/>
                    <a:pt x="181" y="75"/>
                  </a:cubicBezTo>
                  <a:cubicBezTo>
                    <a:pt x="185" y="75"/>
                    <a:pt x="188" y="75"/>
                    <a:pt x="192" y="75"/>
                  </a:cubicBezTo>
                  <a:cubicBezTo>
                    <a:pt x="200" y="72"/>
                    <a:pt x="207" y="70"/>
                    <a:pt x="215" y="68"/>
                  </a:cubicBezTo>
                  <a:cubicBezTo>
                    <a:pt x="225" y="58"/>
                    <a:pt x="233" y="52"/>
                    <a:pt x="245" y="47"/>
                  </a:cubicBezTo>
                  <a:cubicBezTo>
                    <a:pt x="247" y="45"/>
                    <a:pt x="248" y="42"/>
                    <a:pt x="252" y="41"/>
                  </a:cubicBezTo>
                  <a:cubicBezTo>
                    <a:pt x="261" y="26"/>
                    <a:pt x="271" y="23"/>
                    <a:pt x="288" y="21"/>
                  </a:cubicBezTo>
                  <a:cubicBezTo>
                    <a:pt x="294" y="21"/>
                    <a:pt x="301" y="21"/>
                    <a:pt x="309" y="21"/>
                  </a:cubicBezTo>
                  <a:cubicBezTo>
                    <a:pt x="326" y="9"/>
                    <a:pt x="330" y="0"/>
                    <a:pt x="355" y="0"/>
                  </a:cubicBezTo>
                  <a:cubicBezTo>
                    <a:pt x="358" y="6"/>
                    <a:pt x="362" y="13"/>
                    <a:pt x="366" y="21"/>
                  </a:cubicBezTo>
                  <a:cubicBezTo>
                    <a:pt x="370" y="24"/>
                    <a:pt x="373" y="26"/>
                    <a:pt x="377" y="30"/>
                  </a:cubicBezTo>
                  <a:cubicBezTo>
                    <a:pt x="371" y="41"/>
                    <a:pt x="363" y="50"/>
                    <a:pt x="358" y="62"/>
                  </a:cubicBezTo>
                  <a:cubicBezTo>
                    <a:pt x="357" y="68"/>
                    <a:pt x="357" y="73"/>
                    <a:pt x="357" y="78"/>
                  </a:cubicBezTo>
                  <a:cubicBezTo>
                    <a:pt x="359" y="80"/>
                    <a:pt x="369" y="80"/>
                    <a:pt x="376" y="80"/>
                  </a:cubicBezTo>
                  <a:cubicBezTo>
                    <a:pt x="378" y="85"/>
                    <a:pt x="380" y="91"/>
                    <a:pt x="382" y="97"/>
                  </a:cubicBezTo>
                  <a:cubicBezTo>
                    <a:pt x="383" y="99"/>
                    <a:pt x="385" y="101"/>
                    <a:pt x="387" y="104"/>
                  </a:cubicBezTo>
                  <a:cubicBezTo>
                    <a:pt x="395" y="102"/>
                    <a:pt x="403" y="101"/>
                    <a:pt x="411" y="101"/>
                  </a:cubicBezTo>
                  <a:cubicBezTo>
                    <a:pt x="416" y="108"/>
                    <a:pt x="419" y="119"/>
                    <a:pt x="419" y="134"/>
                  </a:cubicBezTo>
                  <a:cubicBezTo>
                    <a:pt x="416" y="137"/>
                    <a:pt x="413" y="141"/>
                    <a:pt x="406" y="145"/>
                  </a:cubicBezTo>
                  <a:cubicBezTo>
                    <a:pt x="406" y="147"/>
                    <a:pt x="403" y="148"/>
                    <a:pt x="402" y="149"/>
                  </a:cubicBezTo>
                  <a:cubicBezTo>
                    <a:pt x="401" y="157"/>
                    <a:pt x="400" y="166"/>
                    <a:pt x="399" y="175"/>
                  </a:cubicBezTo>
                  <a:cubicBezTo>
                    <a:pt x="396" y="180"/>
                    <a:pt x="394" y="184"/>
                    <a:pt x="392" y="190"/>
                  </a:cubicBezTo>
                  <a:cubicBezTo>
                    <a:pt x="388" y="193"/>
                    <a:pt x="382" y="195"/>
                    <a:pt x="382" y="200"/>
                  </a:cubicBezTo>
                  <a:cubicBezTo>
                    <a:pt x="367" y="203"/>
                    <a:pt x="359" y="229"/>
                    <a:pt x="346" y="236"/>
                  </a:cubicBezTo>
                  <a:cubicBezTo>
                    <a:pt x="346" y="238"/>
                    <a:pt x="337" y="243"/>
                    <a:pt x="336" y="243"/>
                  </a:cubicBezTo>
                  <a:cubicBezTo>
                    <a:pt x="330" y="249"/>
                    <a:pt x="325" y="254"/>
                    <a:pt x="320" y="260"/>
                  </a:cubicBezTo>
                  <a:cubicBezTo>
                    <a:pt x="320" y="260"/>
                    <a:pt x="320" y="262"/>
                    <a:pt x="320" y="263"/>
                  </a:cubicBezTo>
                  <a:cubicBezTo>
                    <a:pt x="319" y="263"/>
                    <a:pt x="317" y="263"/>
                    <a:pt x="317" y="263"/>
                  </a:cubicBezTo>
                  <a:cubicBezTo>
                    <a:pt x="317" y="263"/>
                    <a:pt x="317" y="265"/>
                    <a:pt x="317" y="266"/>
                  </a:cubicBezTo>
                  <a:cubicBezTo>
                    <a:pt x="309" y="266"/>
                    <a:pt x="302" y="276"/>
                    <a:pt x="299" y="280"/>
                  </a:cubicBezTo>
                  <a:cubicBezTo>
                    <a:pt x="296" y="287"/>
                    <a:pt x="293" y="293"/>
                    <a:pt x="290" y="300"/>
                  </a:cubicBezTo>
                  <a:cubicBezTo>
                    <a:pt x="276" y="303"/>
                    <a:pt x="271" y="306"/>
                    <a:pt x="261" y="313"/>
                  </a:cubicBezTo>
                  <a:cubicBezTo>
                    <a:pt x="258" y="313"/>
                    <a:pt x="255" y="313"/>
                    <a:pt x="252" y="313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41" name="Freeform 50"/>
            <p:cNvSpPr>
              <a:spLocks/>
            </p:cNvSpPr>
            <p:nvPr/>
          </p:nvSpPr>
          <p:spPr bwMode="auto">
            <a:xfrm rot="252837">
              <a:off x="5241925" y="4895850"/>
              <a:ext cx="206375" cy="474663"/>
            </a:xfrm>
            <a:custGeom>
              <a:avLst/>
              <a:gdLst/>
              <a:ahLst/>
              <a:cxnLst>
                <a:cxn ang="0">
                  <a:pos x="46" y="231"/>
                </a:cxn>
                <a:cxn ang="0">
                  <a:pos x="27" y="204"/>
                </a:cxn>
                <a:cxn ang="0">
                  <a:pos x="9" y="182"/>
                </a:cxn>
                <a:cxn ang="0">
                  <a:pos x="0" y="170"/>
                </a:cxn>
                <a:cxn ang="0">
                  <a:pos x="3" y="123"/>
                </a:cxn>
                <a:cxn ang="0">
                  <a:pos x="17" y="84"/>
                </a:cxn>
                <a:cxn ang="0">
                  <a:pos x="21" y="63"/>
                </a:cxn>
                <a:cxn ang="0">
                  <a:pos x="33" y="35"/>
                </a:cxn>
                <a:cxn ang="0">
                  <a:pos x="69" y="0"/>
                </a:cxn>
                <a:cxn ang="0">
                  <a:pos x="92" y="1"/>
                </a:cxn>
                <a:cxn ang="0">
                  <a:pos x="95" y="4"/>
                </a:cxn>
                <a:cxn ang="0">
                  <a:pos x="100" y="33"/>
                </a:cxn>
                <a:cxn ang="0">
                  <a:pos x="95" y="106"/>
                </a:cxn>
                <a:cxn ang="0">
                  <a:pos x="89" y="123"/>
                </a:cxn>
                <a:cxn ang="0">
                  <a:pos x="66" y="171"/>
                </a:cxn>
                <a:cxn ang="0">
                  <a:pos x="60" y="223"/>
                </a:cxn>
                <a:cxn ang="0">
                  <a:pos x="54" y="229"/>
                </a:cxn>
                <a:cxn ang="0">
                  <a:pos x="46" y="231"/>
                </a:cxn>
              </a:cxnLst>
              <a:rect l="0" t="0" r="r" b="b"/>
              <a:pathLst>
                <a:path w="101" h="231">
                  <a:moveTo>
                    <a:pt x="46" y="231"/>
                  </a:moveTo>
                  <a:cubicBezTo>
                    <a:pt x="40" y="222"/>
                    <a:pt x="33" y="213"/>
                    <a:pt x="27" y="204"/>
                  </a:cubicBezTo>
                  <a:cubicBezTo>
                    <a:pt x="11" y="199"/>
                    <a:pt x="13" y="190"/>
                    <a:pt x="9" y="182"/>
                  </a:cubicBezTo>
                  <a:cubicBezTo>
                    <a:pt x="6" y="178"/>
                    <a:pt x="3" y="174"/>
                    <a:pt x="0" y="170"/>
                  </a:cubicBezTo>
                  <a:cubicBezTo>
                    <a:pt x="0" y="153"/>
                    <a:pt x="6" y="135"/>
                    <a:pt x="3" y="123"/>
                  </a:cubicBezTo>
                  <a:cubicBezTo>
                    <a:pt x="3" y="100"/>
                    <a:pt x="4" y="99"/>
                    <a:pt x="17" y="84"/>
                  </a:cubicBezTo>
                  <a:cubicBezTo>
                    <a:pt x="18" y="77"/>
                    <a:pt x="20" y="70"/>
                    <a:pt x="21" y="63"/>
                  </a:cubicBezTo>
                  <a:cubicBezTo>
                    <a:pt x="25" y="54"/>
                    <a:pt x="29" y="44"/>
                    <a:pt x="33" y="35"/>
                  </a:cubicBezTo>
                  <a:cubicBezTo>
                    <a:pt x="46" y="18"/>
                    <a:pt x="53" y="12"/>
                    <a:pt x="69" y="0"/>
                  </a:cubicBezTo>
                  <a:cubicBezTo>
                    <a:pt x="76" y="0"/>
                    <a:pt x="84" y="0"/>
                    <a:pt x="92" y="1"/>
                  </a:cubicBezTo>
                  <a:cubicBezTo>
                    <a:pt x="93" y="1"/>
                    <a:pt x="94" y="2"/>
                    <a:pt x="95" y="4"/>
                  </a:cubicBezTo>
                  <a:cubicBezTo>
                    <a:pt x="98" y="13"/>
                    <a:pt x="101" y="20"/>
                    <a:pt x="100" y="33"/>
                  </a:cubicBezTo>
                  <a:cubicBezTo>
                    <a:pt x="87" y="50"/>
                    <a:pt x="96" y="80"/>
                    <a:pt x="95" y="106"/>
                  </a:cubicBezTo>
                  <a:cubicBezTo>
                    <a:pt x="92" y="111"/>
                    <a:pt x="90" y="117"/>
                    <a:pt x="89" y="123"/>
                  </a:cubicBezTo>
                  <a:cubicBezTo>
                    <a:pt x="81" y="139"/>
                    <a:pt x="73" y="155"/>
                    <a:pt x="66" y="171"/>
                  </a:cubicBezTo>
                  <a:cubicBezTo>
                    <a:pt x="63" y="188"/>
                    <a:pt x="62" y="205"/>
                    <a:pt x="60" y="223"/>
                  </a:cubicBezTo>
                  <a:cubicBezTo>
                    <a:pt x="58" y="225"/>
                    <a:pt x="56" y="226"/>
                    <a:pt x="54" y="229"/>
                  </a:cubicBezTo>
                  <a:cubicBezTo>
                    <a:pt x="52" y="229"/>
                    <a:pt x="49" y="230"/>
                    <a:pt x="46" y="231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42" name="Freeform 51"/>
            <p:cNvSpPr>
              <a:spLocks/>
            </p:cNvSpPr>
            <p:nvPr/>
          </p:nvSpPr>
          <p:spPr bwMode="auto">
            <a:xfrm rot="252837">
              <a:off x="5249863" y="4908550"/>
              <a:ext cx="188912" cy="446088"/>
            </a:xfrm>
            <a:custGeom>
              <a:avLst/>
              <a:gdLst/>
              <a:ahLst/>
              <a:cxnLst>
                <a:cxn ang="0">
                  <a:pos x="45" y="218"/>
                </a:cxn>
                <a:cxn ang="0">
                  <a:pos x="28" y="193"/>
                </a:cxn>
                <a:cxn ang="0">
                  <a:pos x="17" y="190"/>
                </a:cxn>
                <a:cxn ang="0">
                  <a:pos x="3" y="164"/>
                </a:cxn>
                <a:cxn ang="0">
                  <a:pos x="2" y="152"/>
                </a:cxn>
                <a:cxn ang="0">
                  <a:pos x="7" y="121"/>
                </a:cxn>
                <a:cxn ang="0">
                  <a:pos x="20" y="80"/>
                </a:cxn>
                <a:cxn ang="0">
                  <a:pos x="23" y="60"/>
                </a:cxn>
                <a:cxn ang="0">
                  <a:pos x="49" y="15"/>
                </a:cxn>
                <a:cxn ang="0">
                  <a:pos x="67" y="1"/>
                </a:cxn>
                <a:cxn ang="0">
                  <a:pos x="86" y="0"/>
                </a:cxn>
                <a:cxn ang="0">
                  <a:pos x="90" y="24"/>
                </a:cxn>
                <a:cxn ang="0">
                  <a:pos x="84" y="97"/>
                </a:cxn>
                <a:cxn ang="0">
                  <a:pos x="60" y="151"/>
                </a:cxn>
                <a:cxn ang="0">
                  <a:pos x="56" y="162"/>
                </a:cxn>
                <a:cxn ang="0">
                  <a:pos x="50" y="214"/>
                </a:cxn>
                <a:cxn ang="0">
                  <a:pos x="45" y="218"/>
                </a:cxn>
              </a:cxnLst>
              <a:rect l="0" t="0" r="r" b="b"/>
              <a:pathLst>
                <a:path w="92" h="218">
                  <a:moveTo>
                    <a:pt x="45" y="218"/>
                  </a:moveTo>
                  <a:cubicBezTo>
                    <a:pt x="39" y="209"/>
                    <a:pt x="33" y="201"/>
                    <a:pt x="28" y="193"/>
                  </a:cubicBezTo>
                  <a:cubicBezTo>
                    <a:pt x="25" y="192"/>
                    <a:pt x="21" y="190"/>
                    <a:pt x="17" y="190"/>
                  </a:cubicBezTo>
                  <a:cubicBezTo>
                    <a:pt x="15" y="179"/>
                    <a:pt x="7" y="166"/>
                    <a:pt x="3" y="164"/>
                  </a:cubicBezTo>
                  <a:cubicBezTo>
                    <a:pt x="2" y="160"/>
                    <a:pt x="2" y="156"/>
                    <a:pt x="2" y="152"/>
                  </a:cubicBezTo>
                  <a:cubicBezTo>
                    <a:pt x="4" y="140"/>
                    <a:pt x="7" y="131"/>
                    <a:pt x="7" y="121"/>
                  </a:cubicBezTo>
                  <a:cubicBezTo>
                    <a:pt x="0" y="98"/>
                    <a:pt x="10" y="94"/>
                    <a:pt x="20" y="80"/>
                  </a:cubicBezTo>
                  <a:cubicBezTo>
                    <a:pt x="21" y="73"/>
                    <a:pt x="22" y="67"/>
                    <a:pt x="23" y="60"/>
                  </a:cubicBezTo>
                  <a:cubicBezTo>
                    <a:pt x="32" y="41"/>
                    <a:pt x="36" y="29"/>
                    <a:pt x="49" y="15"/>
                  </a:cubicBezTo>
                  <a:cubicBezTo>
                    <a:pt x="55" y="10"/>
                    <a:pt x="61" y="5"/>
                    <a:pt x="67" y="1"/>
                  </a:cubicBezTo>
                  <a:cubicBezTo>
                    <a:pt x="73" y="0"/>
                    <a:pt x="80" y="0"/>
                    <a:pt x="86" y="0"/>
                  </a:cubicBezTo>
                  <a:cubicBezTo>
                    <a:pt x="86" y="2"/>
                    <a:pt x="92" y="17"/>
                    <a:pt x="90" y="24"/>
                  </a:cubicBezTo>
                  <a:cubicBezTo>
                    <a:pt x="78" y="41"/>
                    <a:pt x="85" y="70"/>
                    <a:pt x="84" y="97"/>
                  </a:cubicBezTo>
                  <a:cubicBezTo>
                    <a:pt x="79" y="113"/>
                    <a:pt x="69" y="134"/>
                    <a:pt x="60" y="151"/>
                  </a:cubicBezTo>
                  <a:cubicBezTo>
                    <a:pt x="58" y="155"/>
                    <a:pt x="57" y="159"/>
                    <a:pt x="56" y="162"/>
                  </a:cubicBezTo>
                  <a:cubicBezTo>
                    <a:pt x="53" y="179"/>
                    <a:pt x="52" y="196"/>
                    <a:pt x="50" y="214"/>
                  </a:cubicBezTo>
                  <a:cubicBezTo>
                    <a:pt x="48" y="215"/>
                    <a:pt x="46" y="216"/>
                    <a:pt x="45" y="218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43" name="Freeform 52"/>
            <p:cNvSpPr>
              <a:spLocks/>
            </p:cNvSpPr>
            <p:nvPr/>
          </p:nvSpPr>
          <p:spPr bwMode="auto">
            <a:xfrm rot="252837">
              <a:off x="4772025" y="4521200"/>
              <a:ext cx="477838" cy="625475"/>
            </a:xfrm>
            <a:custGeom>
              <a:avLst/>
              <a:gdLst/>
              <a:ahLst/>
              <a:cxnLst>
                <a:cxn ang="0">
                  <a:pos x="78" y="304"/>
                </a:cxn>
                <a:cxn ang="0">
                  <a:pos x="67" y="284"/>
                </a:cxn>
                <a:cxn ang="0">
                  <a:pos x="66" y="281"/>
                </a:cxn>
                <a:cxn ang="0">
                  <a:pos x="35" y="240"/>
                </a:cxn>
                <a:cxn ang="0">
                  <a:pos x="3" y="237"/>
                </a:cxn>
                <a:cxn ang="0">
                  <a:pos x="5" y="204"/>
                </a:cxn>
                <a:cxn ang="0">
                  <a:pos x="6" y="174"/>
                </a:cxn>
                <a:cxn ang="0">
                  <a:pos x="24" y="153"/>
                </a:cxn>
                <a:cxn ang="0">
                  <a:pos x="27" y="139"/>
                </a:cxn>
                <a:cxn ang="0">
                  <a:pos x="28" y="109"/>
                </a:cxn>
                <a:cxn ang="0">
                  <a:pos x="43" y="99"/>
                </a:cxn>
                <a:cxn ang="0">
                  <a:pos x="55" y="87"/>
                </a:cxn>
                <a:cxn ang="0">
                  <a:pos x="59" y="76"/>
                </a:cxn>
                <a:cxn ang="0">
                  <a:pos x="59" y="66"/>
                </a:cxn>
                <a:cxn ang="0">
                  <a:pos x="69" y="36"/>
                </a:cxn>
                <a:cxn ang="0">
                  <a:pos x="98" y="29"/>
                </a:cxn>
                <a:cxn ang="0">
                  <a:pos x="117" y="3"/>
                </a:cxn>
                <a:cxn ang="0">
                  <a:pos x="132" y="6"/>
                </a:cxn>
                <a:cxn ang="0">
                  <a:pos x="159" y="55"/>
                </a:cxn>
                <a:cxn ang="0">
                  <a:pos x="190" y="58"/>
                </a:cxn>
                <a:cxn ang="0">
                  <a:pos x="228" y="49"/>
                </a:cxn>
                <a:cxn ang="0">
                  <a:pos x="234" y="52"/>
                </a:cxn>
                <a:cxn ang="0">
                  <a:pos x="217" y="71"/>
                </a:cxn>
                <a:cxn ang="0">
                  <a:pos x="217" y="89"/>
                </a:cxn>
                <a:cxn ang="0">
                  <a:pos x="185" y="102"/>
                </a:cxn>
                <a:cxn ang="0">
                  <a:pos x="197" y="113"/>
                </a:cxn>
                <a:cxn ang="0">
                  <a:pos x="206" y="119"/>
                </a:cxn>
                <a:cxn ang="0">
                  <a:pos x="198" y="126"/>
                </a:cxn>
                <a:cxn ang="0">
                  <a:pos x="196" y="168"/>
                </a:cxn>
                <a:cxn ang="0">
                  <a:pos x="202" y="172"/>
                </a:cxn>
                <a:cxn ang="0">
                  <a:pos x="202" y="174"/>
                </a:cxn>
                <a:cxn ang="0">
                  <a:pos x="198" y="173"/>
                </a:cxn>
                <a:cxn ang="0">
                  <a:pos x="183" y="174"/>
                </a:cxn>
                <a:cxn ang="0">
                  <a:pos x="181" y="190"/>
                </a:cxn>
                <a:cxn ang="0">
                  <a:pos x="164" y="217"/>
                </a:cxn>
                <a:cxn ang="0">
                  <a:pos x="152" y="230"/>
                </a:cxn>
                <a:cxn ang="0">
                  <a:pos x="132" y="231"/>
                </a:cxn>
                <a:cxn ang="0">
                  <a:pos x="137" y="248"/>
                </a:cxn>
                <a:cxn ang="0">
                  <a:pos x="96" y="282"/>
                </a:cxn>
                <a:cxn ang="0">
                  <a:pos x="95" y="290"/>
                </a:cxn>
                <a:cxn ang="0">
                  <a:pos x="78" y="304"/>
                </a:cxn>
              </a:cxnLst>
              <a:rect l="0" t="0" r="r" b="b"/>
              <a:pathLst>
                <a:path w="234" h="304">
                  <a:moveTo>
                    <a:pt x="78" y="304"/>
                  </a:moveTo>
                  <a:cubicBezTo>
                    <a:pt x="78" y="293"/>
                    <a:pt x="71" y="286"/>
                    <a:pt x="67" y="284"/>
                  </a:cubicBezTo>
                  <a:cubicBezTo>
                    <a:pt x="66" y="283"/>
                    <a:pt x="66" y="282"/>
                    <a:pt x="66" y="281"/>
                  </a:cubicBezTo>
                  <a:cubicBezTo>
                    <a:pt x="56" y="267"/>
                    <a:pt x="45" y="254"/>
                    <a:pt x="35" y="240"/>
                  </a:cubicBezTo>
                  <a:cubicBezTo>
                    <a:pt x="20" y="236"/>
                    <a:pt x="11" y="239"/>
                    <a:pt x="3" y="237"/>
                  </a:cubicBezTo>
                  <a:cubicBezTo>
                    <a:pt x="0" y="221"/>
                    <a:pt x="3" y="215"/>
                    <a:pt x="5" y="204"/>
                  </a:cubicBezTo>
                  <a:cubicBezTo>
                    <a:pt x="11" y="192"/>
                    <a:pt x="6" y="183"/>
                    <a:pt x="6" y="174"/>
                  </a:cubicBezTo>
                  <a:cubicBezTo>
                    <a:pt x="12" y="167"/>
                    <a:pt x="18" y="160"/>
                    <a:pt x="24" y="153"/>
                  </a:cubicBezTo>
                  <a:cubicBezTo>
                    <a:pt x="25" y="148"/>
                    <a:pt x="26" y="144"/>
                    <a:pt x="27" y="139"/>
                  </a:cubicBezTo>
                  <a:cubicBezTo>
                    <a:pt x="27" y="129"/>
                    <a:pt x="23" y="114"/>
                    <a:pt x="28" y="109"/>
                  </a:cubicBezTo>
                  <a:cubicBezTo>
                    <a:pt x="33" y="105"/>
                    <a:pt x="38" y="102"/>
                    <a:pt x="43" y="99"/>
                  </a:cubicBezTo>
                  <a:cubicBezTo>
                    <a:pt x="47" y="95"/>
                    <a:pt x="51" y="91"/>
                    <a:pt x="55" y="87"/>
                  </a:cubicBezTo>
                  <a:cubicBezTo>
                    <a:pt x="56" y="83"/>
                    <a:pt x="58" y="80"/>
                    <a:pt x="59" y="76"/>
                  </a:cubicBezTo>
                  <a:cubicBezTo>
                    <a:pt x="59" y="73"/>
                    <a:pt x="59" y="69"/>
                    <a:pt x="59" y="66"/>
                  </a:cubicBezTo>
                  <a:cubicBezTo>
                    <a:pt x="49" y="48"/>
                    <a:pt x="54" y="45"/>
                    <a:pt x="69" y="36"/>
                  </a:cubicBezTo>
                  <a:cubicBezTo>
                    <a:pt x="79" y="33"/>
                    <a:pt x="87" y="34"/>
                    <a:pt x="98" y="29"/>
                  </a:cubicBezTo>
                  <a:cubicBezTo>
                    <a:pt x="106" y="24"/>
                    <a:pt x="113" y="11"/>
                    <a:pt x="117" y="3"/>
                  </a:cubicBezTo>
                  <a:cubicBezTo>
                    <a:pt x="122" y="1"/>
                    <a:pt x="125" y="0"/>
                    <a:pt x="132" y="6"/>
                  </a:cubicBezTo>
                  <a:cubicBezTo>
                    <a:pt x="138" y="19"/>
                    <a:pt x="137" y="43"/>
                    <a:pt x="159" y="55"/>
                  </a:cubicBezTo>
                  <a:cubicBezTo>
                    <a:pt x="169" y="56"/>
                    <a:pt x="180" y="56"/>
                    <a:pt x="190" y="58"/>
                  </a:cubicBezTo>
                  <a:cubicBezTo>
                    <a:pt x="198" y="49"/>
                    <a:pt x="215" y="50"/>
                    <a:pt x="228" y="49"/>
                  </a:cubicBezTo>
                  <a:cubicBezTo>
                    <a:pt x="230" y="50"/>
                    <a:pt x="232" y="51"/>
                    <a:pt x="234" y="52"/>
                  </a:cubicBezTo>
                  <a:cubicBezTo>
                    <a:pt x="228" y="59"/>
                    <a:pt x="223" y="62"/>
                    <a:pt x="217" y="71"/>
                  </a:cubicBezTo>
                  <a:cubicBezTo>
                    <a:pt x="217" y="77"/>
                    <a:pt x="217" y="83"/>
                    <a:pt x="217" y="89"/>
                  </a:cubicBezTo>
                  <a:cubicBezTo>
                    <a:pt x="202" y="89"/>
                    <a:pt x="182" y="84"/>
                    <a:pt x="185" y="102"/>
                  </a:cubicBezTo>
                  <a:cubicBezTo>
                    <a:pt x="190" y="105"/>
                    <a:pt x="193" y="107"/>
                    <a:pt x="197" y="113"/>
                  </a:cubicBezTo>
                  <a:cubicBezTo>
                    <a:pt x="200" y="115"/>
                    <a:pt x="203" y="116"/>
                    <a:pt x="206" y="119"/>
                  </a:cubicBezTo>
                  <a:cubicBezTo>
                    <a:pt x="203" y="121"/>
                    <a:pt x="201" y="124"/>
                    <a:pt x="198" y="126"/>
                  </a:cubicBezTo>
                  <a:cubicBezTo>
                    <a:pt x="198" y="139"/>
                    <a:pt x="188" y="155"/>
                    <a:pt x="196" y="168"/>
                  </a:cubicBezTo>
                  <a:cubicBezTo>
                    <a:pt x="198" y="169"/>
                    <a:pt x="200" y="171"/>
                    <a:pt x="202" y="172"/>
                  </a:cubicBezTo>
                  <a:cubicBezTo>
                    <a:pt x="202" y="173"/>
                    <a:pt x="202" y="174"/>
                    <a:pt x="202" y="174"/>
                  </a:cubicBezTo>
                  <a:cubicBezTo>
                    <a:pt x="201" y="174"/>
                    <a:pt x="200" y="173"/>
                    <a:pt x="198" y="173"/>
                  </a:cubicBezTo>
                  <a:cubicBezTo>
                    <a:pt x="193" y="173"/>
                    <a:pt x="188" y="173"/>
                    <a:pt x="183" y="174"/>
                  </a:cubicBezTo>
                  <a:cubicBezTo>
                    <a:pt x="178" y="178"/>
                    <a:pt x="183" y="180"/>
                    <a:pt x="181" y="190"/>
                  </a:cubicBezTo>
                  <a:cubicBezTo>
                    <a:pt x="165" y="201"/>
                    <a:pt x="168" y="197"/>
                    <a:pt x="164" y="217"/>
                  </a:cubicBezTo>
                  <a:cubicBezTo>
                    <a:pt x="160" y="221"/>
                    <a:pt x="155" y="226"/>
                    <a:pt x="152" y="230"/>
                  </a:cubicBezTo>
                  <a:cubicBezTo>
                    <a:pt x="145" y="230"/>
                    <a:pt x="139" y="231"/>
                    <a:pt x="132" y="231"/>
                  </a:cubicBezTo>
                  <a:cubicBezTo>
                    <a:pt x="128" y="236"/>
                    <a:pt x="127" y="241"/>
                    <a:pt x="137" y="248"/>
                  </a:cubicBezTo>
                  <a:cubicBezTo>
                    <a:pt x="117" y="253"/>
                    <a:pt x="108" y="268"/>
                    <a:pt x="96" y="282"/>
                  </a:cubicBezTo>
                  <a:cubicBezTo>
                    <a:pt x="96" y="284"/>
                    <a:pt x="95" y="287"/>
                    <a:pt x="95" y="290"/>
                  </a:cubicBezTo>
                  <a:cubicBezTo>
                    <a:pt x="89" y="297"/>
                    <a:pt x="84" y="300"/>
                    <a:pt x="78" y="304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44" name="Freeform 53"/>
            <p:cNvSpPr>
              <a:spLocks/>
            </p:cNvSpPr>
            <p:nvPr/>
          </p:nvSpPr>
          <p:spPr bwMode="auto">
            <a:xfrm rot="252837">
              <a:off x="3321050" y="4367213"/>
              <a:ext cx="693738" cy="611187"/>
            </a:xfrm>
            <a:custGeom>
              <a:avLst/>
              <a:gdLst/>
              <a:ahLst/>
              <a:cxnLst>
                <a:cxn ang="0">
                  <a:pos x="134" y="298"/>
                </a:cxn>
                <a:cxn ang="0">
                  <a:pos x="108" y="281"/>
                </a:cxn>
                <a:cxn ang="0">
                  <a:pos x="96" y="277"/>
                </a:cxn>
                <a:cxn ang="0">
                  <a:pos x="62" y="285"/>
                </a:cxn>
                <a:cxn ang="0">
                  <a:pos x="53" y="297"/>
                </a:cxn>
                <a:cxn ang="0">
                  <a:pos x="57" y="277"/>
                </a:cxn>
                <a:cxn ang="0">
                  <a:pos x="59" y="254"/>
                </a:cxn>
                <a:cxn ang="0">
                  <a:pos x="34" y="242"/>
                </a:cxn>
                <a:cxn ang="0">
                  <a:pos x="38" y="230"/>
                </a:cxn>
                <a:cxn ang="0">
                  <a:pos x="47" y="199"/>
                </a:cxn>
                <a:cxn ang="0">
                  <a:pos x="47" y="179"/>
                </a:cxn>
                <a:cxn ang="0">
                  <a:pos x="39" y="171"/>
                </a:cxn>
                <a:cxn ang="0">
                  <a:pos x="11" y="176"/>
                </a:cxn>
                <a:cxn ang="0">
                  <a:pos x="3" y="162"/>
                </a:cxn>
                <a:cxn ang="0">
                  <a:pos x="0" y="156"/>
                </a:cxn>
                <a:cxn ang="0">
                  <a:pos x="33" y="122"/>
                </a:cxn>
                <a:cxn ang="0">
                  <a:pos x="41" y="122"/>
                </a:cxn>
                <a:cxn ang="0">
                  <a:pos x="80" y="129"/>
                </a:cxn>
                <a:cxn ang="0">
                  <a:pos x="88" y="120"/>
                </a:cxn>
                <a:cxn ang="0">
                  <a:pos x="91" y="109"/>
                </a:cxn>
                <a:cxn ang="0">
                  <a:pos x="97" y="109"/>
                </a:cxn>
                <a:cxn ang="0">
                  <a:pos x="140" y="114"/>
                </a:cxn>
                <a:cxn ang="0">
                  <a:pos x="149" y="81"/>
                </a:cxn>
                <a:cxn ang="0">
                  <a:pos x="110" y="60"/>
                </a:cxn>
                <a:cxn ang="0">
                  <a:pos x="120" y="44"/>
                </a:cxn>
                <a:cxn ang="0">
                  <a:pos x="133" y="52"/>
                </a:cxn>
                <a:cxn ang="0">
                  <a:pos x="156" y="57"/>
                </a:cxn>
                <a:cxn ang="0">
                  <a:pos x="216" y="17"/>
                </a:cxn>
                <a:cxn ang="0">
                  <a:pos x="241" y="0"/>
                </a:cxn>
                <a:cxn ang="0">
                  <a:pos x="262" y="37"/>
                </a:cxn>
                <a:cxn ang="0">
                  <a:pos x="295" y="73"/>
                </a:cxn>
                <a:cxn ang="0">
                  <a:pos x="313" y="79"/>
                </a:cxn>
                <a:cxn ang="0">
                  <a:pos x="313" y="114"/>
                </a:cxn>
                <a:cxn ang="0">
                  <a:pos x="283" y="147"/>
                </a:cxn>
                <a:cxn ang="0">
                  <a:pos x="298" y="144"/>
                </a:cxn>
                <a:cxn ang="0">
                  <a:pos x="321" y="143"/>
                </a:cxn>
                <a:cxn ang="0">
                  <a:pos x="318" y="183"/>
                </a:cxn>
                <a:cxn ang="0">
                  <a:pos x="332" y="199"/>
                </a:cxn>
                <a:cxn ang="0">
                  <a:pos x="339" y="211"/>
                </a:cxn>
                <a:cxn ang="0">
                  <a:pos x="310" y="223"/>
                </a:cxn>
                <a:cxn ang="0">
                  <a:pos x="269" y="257"/>
                </a:cxn>
                <a:cxn ang="0">
                  <a:pos x="235" y="264"/>
                </a:cxn>
                <a:cxn ang="0">
                  <a:pos x="219" y="255"/>
                </a:cxn>
                <a:cxn ang="0">
                  <a:pos x="192" y="244"/>
                </a:cxn>
                <a:cxn ang="0">
                  <a:pos x="185" y="248"/>
                </a:cxn>
                <a:cxn ang="0">
                  <a:pos x="184" y="260"/>
                </a:cxn>
                <a:cxn ang="0">
                  <a:pos x="156" y="293"/>
                </a:cxn>
                <a:cxn ang="0">
                  <a:pos x="134" y="298"/>
                </a:cxn>
              </a:cxnLst>
              <a:rect l="0" t="0" r="r" b="b"/>
              <a:pathLst>
                <a:path w="339" h="298">
                  <a:moveTo>
                    <a:pt x="134" y="298"/>
                  </a:moveTo>
                  <a:cubicBezTo>
                    <a:pt x="118" y="293"/>
                    <a:pt x="115" y="285"/>
                    <a:pt x="108" y="281"/>
                  </a:cubicBezTo>
                  <a:cubicBezTo>
                    <a:pt x="104" y="279"/>
                    <a:pt x="100" y="278"/>
                    <a:pt x="96" y="277"/>
                  </a:cubicBezTo>
                  <a:cubicBezTo>
                    <a:pt x="78" y="277"/>
                    <a:pt x="74" y="275"/>
                    <a:pt x="62" y="285"/>
                  </a:cubicBezTo>
                  <a:cubicBezTo>
                    <a:pt x="59" y="288"/>
                    <a:pt x="56" y="293"/>
                    <a:pt x="53" y="297"/>
                  </a:cubicBezTo>
                  <a:cubicBezTo>
                    <a:pt x="53" y="288"/>
                    <a:pt x="56" y="281"/>
                    <a:pt x="57" y="277"/>
                  </a:cubicBezTo>
                  <a:cubicBezTo>
                    <a:pt x="57" y="269"/>
                    <a:pt x="58" y="261"/>
                    <a:pt x="59" y="254"/>
                  </a:cubicBezTo>
                  <a:cubicBezTo>
                    <a:pt x="50" y="250"/>
                    <a:pt x="42" y="246"/>
                    <a:pt x="34" y="242"/>
                  </a:cubicBezTo>
                  <a:cubicBezTo>
                    <a:pt x="34" y="238"/>
                    <a:pt x="36" y="233"/>
                    <a:pt x="38" y="230"/>
                  </a:cubicBezTo>
                  <a:cubicBezTo>
                    <a:pt x="41" y="220"/>
                    <a:pt x="44" y="209"/>
                    <a:pt x="47" y="199"/>
                  </a:cubicBezTo>
                  <a:cubicBezTo>
                    <a:pt x="52" y="194"/>
                    <a:pt x="47" y="181"/>
                    <a:pt x="47" y="179"/>
                  </a:cubicBezTo>
                  <a:cubicBezTo>
                    <a:pt x="44" y="176"/>
                    <a:pt x="41" y="173"/>
                    <a:pt x="39" y="171"/>
                  </a:cubicBezTo>
                  <a:cubicBezTo>
                    <a:pt x="30" y="171"/>
                    <a:pt x="20" y="174"/>
                    <a:pt x="11" y="176"/>
                  </a:cubicBezTo>
                  <a:cubicBezTo>
                    <a:pt x="1" y="176"/>
                    <a:pt x="3" y="164"/>
                    <a:pt x="3" y="162"/>
                  </a:cubicBezTo>
                  <a:cubicBezTo>
                    <a:pt x="1" y="160"/>
                    <a:pt x="0" y="158"/>
                    <a:pt x="0" y="156"/>
                  </a:cubicBezTo>
                  <a:cubicBezTo>
                    <a:pt x="0" y="128"/>
                    <a:pt x="12" y="127"/>
                    <a:pt x="33" y="122"/>
                  </a:cubicBezTo>
                  <a:cubicBezTo>
                    <a:pt x="36" y="122"/>
                    <a:pt x="38" y="122"/>
                    <a:pt x="41" y="122"/>
                  </a:cubicBezTo>
                  <a:cubicBezTo>
                    <a:pt x="51" y="128"/>
                    <a:pt x="64" y="136"/>
                    <a:pt x="80" y="129"/>
                  </a:cubicBezTo>
                  <a:cubicBezTo>
                    <a:pt x="83" y="126"/>
                    <a:pt x="85" y="123"/>
                    <a:pt x="88" y="120"/>
                  </a:cubicBezTo>
                  <a:cubicBezTo>
                    <a:pt x="89" y="116"/>
                    <a:pt x="90" y="113"/>
                    <a:pt x="91" y="109"/>
                  </a:cubicBezTo>
                  <a:cubicBezTo>
                    <a:pt x="93" y="109"/>
                    <a:pt x="94" y="109"/>
                    <a:pt x="97" y="109"/>
                  </a:cubicBezTo>
                  <a:cubicBezTo>
                    <a:pt x="102" y="114"/>
                    <a:pt x="126" y="114"/>
                    <a:pt x="140" y="114"/>
                  </a:cubicBezTo>
                  <a:cubicBezTo>
                    <a:pt x="151" y="103"/>
                    <a:pt x="149" y="92"/>
                    <a:pt x="149" y="81"/>
                  </a:cubicBezTo>
                  <a:cubicBezTo>
                    <a:pt x="134" y="66"/>
                    <a:pt x="123" y="66"/>
                    <a:pt x="110" y="60"/>
                  </a:cubicBezTo>
                  <a:cubicBezTo>
                    <a:pt x="104" y="47"/>
                    <a:pt x="109" y="44"/>
                    <a:pt x="120" y="44"/>
                  </a:cubicBezTo>
                  <a:cubicBezTo>
                    <a:pt x="125" y="46"/>
                    <a:pt x="129" y="49"/>
                    <a:pt x="133" y="52"/>
                  </a:cubicBezTo>
                  <a:cubicBezTo>
                    <a:pt x="140" y="53"/>
                    <a:pt x="148" y="55"/>
                    <a:pt x="156" y="57"/>
                  </a:cubicBezTo>
                  <a:cubicBezTo>
                    <a:pt x="178" y="57"/>
                    <a:pt x="206" y="37"/>
                    <a:pt x="216" y="17"/>
                  </a:cubicBezTo>
                  <a:cubicBezTo>
                    <a:pt x="216" y="1"/>
                    <a:pt x="228" y="0"/>
                    <a:pt x="241" y="0"/>
                  </a:cubicBezTo>
                  <a:cubicBezTo>
                    <a:pt x="252" y="5"/>
                    <a:pt x="260" y="19"/>
                    <a:pt x="262" y="37"/>
                  </a:cubicBezTo>
                  <a:cubicBezTo>
                    <a:pt x="271" y="48"/>
                    <a:pt x="280" y="60"/>
                    <a:pt x="295" y="73"/>
                  </a:cubicBezTo>
                  <a:cubicBezTo>
                    <a:pt x="301" y="75"/>
                    <a:pt x="307" y="77"/>
                    <a:pt x="313" y="79"/>
                  </a:cubicBezTo>
                  <a:cubicBezTo>
                    <a:pt x="314" y="88"/>
                    <a:pt x="322" y="102"/>
                    <a:pt x="313" y="114"/>
                  </a:cubicBezTo>
                  <a:cubicBezTo>
                    <a:pt x="293" y="127"/>
                    <a:pt x="280" y="118"/>
                    <a:pt x="283" y="147"/>
                  </a:cubicBezTo>
                  <a:cubicBezTo>
                    <a:pt x="287" y="147"/>
                    <a:pt x="293" y="146"/>
                    <a:pt x="298" y="144"/>
                  </a:cubicBezTo>
                  <a:cubicBezTo>
                    <a:pt x="305" y="143"/>
                    <a:pt x="313" y="143"/>
                    <a:pt x="321" y="143"/>
                  </a:cubicBezTo>
                  <a:cubicBezTo>
                    <a:pt x="320" y="156"/>
                    <a:pt x="319" y="169"/>
                    <a:pt x="318" y="183"/>
                  </a:cubicBezTo>
                  <a:cubicBezTo>
                    <a:pt x="321" y="188"/>
                    <a:pt x="324" y="191"/>
                    <a:pt x="332" y="199"/>
                  </a:cubicBezTo>
                  <a:cubicBezTo>
                    <a:pt x="334" y="203"/>
                    <a:pt x="337" y="207"/>
                    <a:pt x="339" y="211"/>
                  </a:cubicBezTo>
                  <a:cubicBezTo>
                    <a:pt x="325" y="211"/>
                    <a:pt x="319" y="218"/>
                    <a:pt x="310" y="223"/>
                  </a:cubicBezTo>
                  <a:cubicBezTo>
                    <a:pt x="300" y="238"/>
                    <a:pt x="282" y="244"/>
                    <a:pt x="269" y="257"/>
                  </a:cubicBezTo>
                  <a:cubicBezTo>
                    <a:pt x="259" y="261"/>
                    <a:pt x="245" y="265"/>
                    <a:pt x="235" y="264"/>
                  </a:cubicBezTo>
                  <a:cubicBezTo>
                    <a:pt x="229" y="261"/>
                    <a:pt x="224" y="258"/>
                    <a:pt x="219" y="255"/>
                  </a:cubicBezTo>
                  <a:cubicBezTo>
                    <a:pt x="204" y="239"/>
                    <a:pt x="206" y="245"/>
                    <a:pt x="192" y="244"/>
                  </a:cubicBezTo>
                  <a:cubicBezTo>
                    <a:pt x="189" y="245"/>
                    <a:pt x="187" y="246"/>
                    <a:pt x="185" y="248"/>
                  </a:cubicBezTo>
                  <a:cubicBezTo>
                    <a:pt x="185" y="252"/>
                    <a:pt x="184" y="256"/>
                    <a:pt x="184" y="260"/>
                  </a:cubicBezTo>
                  <a:cubicBezTo>
                    <a:pt x="174" y="270"/>
                    <a:pt x="163" y="281"/>
                    <a:pt x="156" y="293"/>
                  </a:cubicBezTo>
                  <a:cubicBezTo>
                    <a:pt x="146" y="297"/>
                    <a:pt x="139" y="298"/>
                    <a:pt x="134" y="298"/>
                  </a:cubicBezTo>
                  <a:close/>
                </a:path>
              </a:pathLst>
            </a:custGeom>
            <a:solidFill>
              <a:srgbClr val="007FAC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54"/>
            <p:cNvSpPr>
              <a:spLocks/>
            </p:cNvSpPr>
            <p:nvPr/>
          </p:nvSpPr>
          <p:spPr bwMode="auto">
            <a:xfrm rot="252837">
              <a:off x="3914775" y="4273550"/>
              <a:ext cx="620713" cy="741363"/>
            </a:xfrm>
            <a:custGeom>
              <a:avLst/>
              <a:gdLst/>
              <a:ahLst/>
              <a:cxnLst>
                <a:cxn ang="0">
                  <a:pos x="187" y="362"/>
                </a:cxn>
                <a:cxn ang="0">
                  <a:pos x="159" y="360"/>
                </a:cxn>
                <a:cxn ang="0">
                  <a:pos x="154" y="352"/>
                </a:cxn>
                <a:cxn ang="0">
                  <a:pos x="132" y="337"/>
                </a:cxn>
                <a:cxn ang="0">
                  <a:pos x="132" y="329"/>
                </a:cxn>
                <a:cxn ang="0">
                  <a:pos x="151" y="288"/>
                </a:cxn>
                <a:cxn ang="0">
                  <a:pos x="133" y="263"/>
                </a:cxn>
                <a:cxn ang="0">
                  <a:pos x="115" y="255"/>
                </a:cxn>
                <a:cxn ang="0">
                  <a:pos x="98" y="260"/>
                </a:cxn>
                <a:cxn ang="0">
                  <a:pos x="75" y="276"/>
                </a:cxn>
                <a:cxn ang="0">
                  <a:pos x="56" y="277"/>
                </a:cxn>
                <a:cxn ang="0">
                  <a:pos x="39" y="252"/>
                </a:cxn>
                <a:cxn ang="0">
                  <a:pos x="36" y="247"/>
                </a:cxn>
                <a:cxn ang="0">
                  <a:pos x="37" y="202"/>
                </a:cxn>
                <a:cxn ang="0">
                  <a:pos x="0" y="207"/>
                </a:cxn>
                <a:cxn ang="0">
                  <a:pos x="19" y="192"/>
                </a:cxn>
                <a:cxn ang="0">
                  <a:pos x="36" y="163"/>
                </a:cxn>
                <a:cxn ang="0">
                  <a:pos x="27" y="130"/>
                </a:cxn>
                <a:cxn ang="0">
                  <a:pos x="26" y="90"/>
                </a:cxn>
                <a:cxn ang="0">
                  <a:pos x="23" y="77"/>
                </a:cxn>
                <a:cxn ang="0">
                  <a:pos x="46" y="47"/>
                </a:cxn>
                <a:cxn ang="0">
                  <a:pos x="80" y="36"/>
                </a:cxn>
                <a:cxn ang="0">
                  <a:pos x="95" y="28"/>
                </a:cxn>
                <a:cxn ang="0">
                  <a:pos x="86" y="9"/>
                </a:cxn>
                <a:cxn ang="0">
                  <a:pos x="118" y="11"/>
                </a:cxn>
                <a:cxn ang="0">
                  <a:pos x="135" y="13"/>
                </a:cxn>
                <a:cxn ang="0">
                  <a:pos x="175" y="36"/>
                </a:cxn>
                <a:cxn ang="0">
                  <a:pos x="192" y="42"/>
                </a:cxn>
                <a:cxn ang="0">
                  <a:pos x="209" y="42"/>
                </a:cxn>
                <a:cxn ang="0">
                  <a:pos x="221" y="29"/>
                </a:cxn>
                <a:cxn ang="0">
                  <a:pos x="243" y="44"/>
                </a:cxn>
                <a:cxn ang="0">
                  <a:pos x="254" y="50"/>
                </a:cxn>
                <a:cxn ang="0">
                  <a:pos x="290" y="79"/>
                </a:cxn>
                <a:cxn ang="0">
                  <a:pos x="290" y="123"/>
                </a:cxn>
                <a:cxn ang="0">
                  <a:pos x="278" y="183"/>
                </a:cxn>
                <a:cxn ang="0">
                  <a:pos x="281" y="194"/>
                </a:cxn>
                <a:cxn ang="0">
                  <a:pos x="293" y="237"/>
                </a:cxn>
                <a:cxn ang="0">
                  <a:pos x="297" y="269"/>
                </a:cxn>
                <a:cxn ang="0">
                  <a:pos x="302" y="304"/>
                </a:cxn>
                <a:cxn ang="0">
                  <a:pos x="240" y="307"/>
                </a:cxn>
                <a:cxn ang="0">
                  <a:pos x="251" y="330"/>
                </a:cxn>
                <a:cxn ang="0">
                  <a:pos x="248" y="340"/>
                </a:cxn>
                <a:cxn ang="0">
                  <a:pos x="227" y="322"/>
                </a:cxn>
                <a:cxn ang="0">
                  <a:pos x="208" y="321"/>
                </a:cxn>
                <a:cxn ang="0">
                  <a:pos x="197" y="337"/>
                </a:cxn>
                <a:cxn ang="0">
                  <a:pos x="187" y="362"/>
                </a:cxn>
              </a:cxnLst>
              <a:rect l="0" t="0" r="r" b="b"/>
              <a:pathLst>
                <a:path w="302" h="362">
                  <a:moveTo>
                    <a:pt x="187" y="362"/>
                  </a:moveTo>
                  <a:cubicBezTo>
                    <a:pt x="177" y="352"/>
                    <a:pt x="167" y="359"/>
                    <a:pt x="159" y="360"/>
                  </a:cubicBezTo>
                  <a:cubicBezTo>
                    <a:pt x="158" y="357"/>
                    <a:pt x="156" y="354"/>
                    <a:pt x="154" y="352"/>
                  </a:cubicBezTo>
                  <a:cubicBezTo>
                    <a:pt x="154" y="331"/>
                    <a:pt x="140" y="337"/>
                    <a:pt x="132" y="337"/>
                  </a:cubicBezTo>
                  <a:cubicBezTo>
                    <a:pt x="132" y="334"/>
                    <a:pt x="132" y="331"/>
                    <a:pt x="132" y="329"/>
                  </a:cubicBezTo>
                  <a:cubicBezTo>
                    <a:pt x="139" y="316"/>
                    <a:pt x="149" y="300"/>
                    <a:pt x="151" y="288"/>
                  </a:cubicBezTo>
                  <a:cubicBezTo>
                    <a:pt x="142" y="279"/>
                    <a:pt x="134" y="271"/>
                    <a:pt x="133" y="263"/>
                  </a:cubicBezTo>
                  <a:cubicBezTo>
                    <a:pt x="125" y="253"/>
                    <a:pt x="121" y="255"/>
                    <a:pt x="115" y="255"/>
                  </a:cubicBezTo>
                  <a:cubicBezTo>
                    <a:pt x="109" y="257"/>
                    <a:pt x="103" y="258"/>
                    <a:pt x="98" y="260"/>
                  </a:cubicBezTo>
                  <a:cubicBezTo>
                    <a:pt x="90" y="267"/>
                    <a:pt x="82" y="272"/>
                    <a:pt x="75" y="276"/>
                  </a:cubicBezTo>
                  <a:cubicBezTo>
                    <a:pt x="68" y="276"/>
                    <a:pt x="62" y="277"/>
                    <a:pt x="56" y="277"/>
                  </a:cubicBezTo>
                  <a:cubicBezTo>
                    <a:pt x="54" y="262"/>
                    <a:pt x="44" y="257"/>
                    <a:pt x="39" y="252"/>
                  </a:cubicBezTo>
                  <a:cubicBezTo>
                    <a:pt x="38" y="250"/>
                    <a:pt x="37" y="248"/>
                    <a:pt x="36" y="247"/>
                  </a:cubicBezTo>
                  <a:cubicBezTo>
                    <a:pt x="36" y="232"/>
                    <a:pt x="36" y="217"/>
                    <a:pt x="37" y="202"/>
                  </a:cubicBezTo>
                  <a:cubicBezTo>
                    <a:pt x="22" y="202"/>
                    <a:pt x="11" y="203"/>
                    <a:pt x="0" y="207"/>
                  </a:cubicBezTo>
                  <a:cubicBezTo>
                    <a:pt x="0" y="192"/>
                    <a:pt x="6" y="195"/>
                    <a:pt x="19" y="192"/>
                  </a:cubicBezTo>
                  <a:cubicBezTo>
                    <a:pt x="30" y="187"/>
                    <a:pt x="36" y="174"/>
                    <a:pt x="36" y="163"/>
                  </a:cubicBezTo>
                  <a:cubicBezTo>
                    <a:pt x="33" y="152"/>
                    <a:pt x="30" y="141"/>
                    <a:pt x="27" y="130"/>
                  </a:cubicBezTo>
                  <a:cubicBezTo>
                    <a:pt x="27" y="116"/>
                    <a:pt x="26" y="103"/>
                    <a:pt x="26" y="90"/>
                  </a:cubicBezTo>
                  <a:cubicBezTo>
                    <a:pt x="25" y="86"/>
                    <a:pt x="24" y="81"/>
                    <a:pt x="23" y="77"/>
                  </a:cubicBezTo>
                  <a:cubicBezTo>
                    <a:pt x="35" y="71"/>
                    <a:pt x="40" y="59"/>
                    <a:pt x="46" y="47"/>
                  </a:cubicBezTo>
                  <a:cubicBezTo>
                    <a:pt x="56" y="41"/>
                    <a:pt x="64" y="31"/>
                    <a:pt x="80" y="36"/>
                  </a:cubicBezTo>
                  <a:cubicBezTo>
                    <a:pt x="86" y="36"/>
                    <a:pt x="93" y="35"/>
                    <a:pt x="95" y="28"/>
                  </a:cubicBezTo>
                  <a:cubicBezTo>
                    <a:pt x="95" y="16"/>
                    <a:pt x="91" y="14"/>
                    <a:pt x="86" y="9"/>
                  </a:cubicBezTo>
                  <a:cubicBezTo>
                    <a:pt x="88" y="0"/>
                    <a:pt x="107" y="7"/>
                    <a:pt x="118" y="11"/>
                  </a:cubicBezTo>
                  <a:cubicBezTo>
                    <a:pt x="124" y="11"/>
                    <a:pt x="129" y="12"/>
                    <a:pt x="135" y="13"/>
                  </a:cubicBezTo>
                  <a:cubicBezTo>
                    <a:pt x="145" y="19"/>
                    <a:pt x="162" y="26"/>
                    <a:pt x="175" y="36"/>
                  </a:cubicBezTo>
                  <a:cubicBezTo>
                    <a:pt x="181" y="37"/>
                    <a:pt x="187" y="39"/>
                    <a:pt x="192" y="42"/>
                  </a:cubicBezTo>
                  <a:cubicBezTo>
                    <a:pt x="198" y="42"/>
                    <a:pt x="203" y="42"/>
                    <a:pt x="209" y="42"/>
                  </a:cubicBezTo>
                  <a:cubicBezTo>
                    <a:pt x="212" y="37"/>
                    <a:pt x="217" y="33"/>
                    <a:pt x="221" y="29"/>
                  </a:cubicBezTo>
                  <a:cubicBezTo>
                    <a:pt x="226" y="29"/>
                    <a:pt x="234" y="34"/>
                    <a:pt x="243" y="44"/>
                  </a:cubicBezTo>
                  <a:cubicBezTo>
                    <a:pt x="246" y="46"/>
                    <a:pt x="250" y="48"/>
                    <a:pt x="254" y="50"/>
                  </a:cubicBezTo>
                  <a:cubicBezTo>
                    <a:pt x="263" y="53"/>
                    <a:pt x="279" y="65"/>
                    <a:pt x="290" y="79"/>
                  </a:cubicBezTo>
                  <a:cubicBezTo>
                    <a:pt x="293" y="92"/>
                    <a:pt x="297" y="106"/>
                    <a:pt x="290" y="123"/>
                  </a:cubicBezTo>
                  <a:cubicBezTo>
                    <a:pt x="272" y="143"/>
                    <a:pt x="261" y="154"/>
                    <a:pt x="278" y="183"/>
                  </a:cubicBezTo>
                  <a:cubicBezTo>
                    <a:pt x="278" y="187"/>
                    <a:pt x="280" y="190"/>
                    <a:pt x="281" y="194"/>
                  </a:cubicBezTo>
                  <a:cubicBezTo>
                    <a:pt x="285" y="198"/>
                    <a:pt x="291" y="225"/>
                    <a:pt x="293" y="237"/>
                  </a:cubicBezTo>
                  <a:cubicBezTo>
                    <a:pt x="301" y="247"/>
                    <a:pt x="301" y="254"/>
                    <a:pt x="297" y="269"/>
                  </a:cubicBezTo>
                  <a:cubicBezTo>
                    <a:pt x="297" y="278"/>
                    <a:pt x="296" y="290"/>
                    <a:pt x="302" y="304"/>
                  </a:cubicBezTo>
                  <a:cubicBezTo>
                    <a:pt x="281" y="305"/>
                    <a:pt x="261" y="306"/>
                    <a:pt x="240" y="307"/>
                  </a:cubicBezTo>
                  <a:cubicBezTo>
                    <a:pt x="235" y="311"/>
                    <a:pt x="244" y="321"/>
                    <a:pt x="251" y="330"/>
                  </a:cubicBezTo>
                  <a:cubicBezTo>
                    <a:pt x="250" y="333"/>
                    <a:pt x="249" y="336"/>
                    <a:pt x="248" y="340"/>
                  </a:cubicBezTo>
                  <a:cubicBezTo>
                    <a:pt x="240" y="340"/>
                    <a:pt x="228" y="323"/>
                    <a:pt x="227" y="322"/>
                  </a:cubicBezTo>
                  <a:cubicBezTo>
                    <a:pt x="220" y="321"/>
                    <a:pt x="214" y="321"/>
                    <a:pt x="208" y="321"/>
                  </a:cubicBezTo>
                  <a:cubicBezTo>
                    <a:pt x="204" y="327"/>
                    <a:pt x="201" y="332"/>
                    <a:pt x="197" y="337"/>
                  </a:cubicBezTo>
                  <a:cubicBezTo>
                    <a:pt x="197" y="343"/>
                    <a:pt x="196" y="357"/>
                    <a:pt x="187" y="362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46" name="Freeform 55"/>
            <p:cNvSpPr>
              <a:spLocks/>
            </p:cNvSpPr>
            <p:nvPr/>
          </p:nvSpPr>
          <p:spPr bwMode="auto">
            <a:xfrm rot="252837">
              <a:off x="4471988" y="4275138"/>
              <a:ext cx="544512" cy="768350"/>
            </a:xfrm>
            <a:custGeom>
              <a:avLst/>
              <a:gdLst/>
              <a:ahLst/>
              <a:cxnLst>
                <a:cxn ang="0">
                  <a:pos x="70" y="374"/>
                </a:cxn>
                <a:cxn ang="0">
                  <a:pos x="57" y="369"/>
                </a:cxn>
                <a:cxn ang="0">
                  <a:pos x="56" y="365"/>
                </a:cxn>
                <a:cxn ang="0">
                  <a:pos x="79" y="337"/>
                </a:cxn>
                <a:cxn ang="0">
                  <a:pos x="75" y="318"/>
                </a:cxn>
                <a:cxn ang="0">
                  <a:pos x="53" y="324"/>
                </a:cxn>
                <a:cxn ang="0">
                  <a:pos x="37" y="324"/>
                </a:cxn>
                <a:cxn ang="0">
                  <a:pos x="31" y="302"/>
                </a:cxn>
                <a:cxn ang="0">
                  <a:pos x="32" y="257"/>
                </a:cxn>
                <a:cxn ang="0">
                  <a:pos x="27" y="251"/>
                </a:cxn>
                <a:cxn ang="0">
                  <a:pos x="13" y="201"/>
                </a:cxn>
                <a:cxn ang="0">
                  <a:pos x="10" y="159"/>
                </a:cxn>
                <a:cxn ang="0">
                  <a:pos x="28" y="136"/>
                </a:cxn>
                <a:cxn ang="0">
                  <a:pos x="28" y="106"/>
                </a:cxn>
                <a:cxn ang="0">
                  <a:pos x="21" y="88"/>
                </a:cxn>
                <a:cxn ang="0">
                  <a:pos x="16" y="83"/>
                </a:cxn>
                <a:cxn ang="0">
                  <a:pos x="29" y="71"/>
                </a:cxn>
                <a:cxn ang="0">
                  <a:pos x="49" y="65"/>
                </a:cxn>
                <a:cxn ang="0">
                  <a:pos x="53" y="64"/>
                </a:cxn>
                <a:cxn ang="0">
                  <a:pos x="94" y="34"/>
                </a:cxn>
                <a:cxn ang="0">
                  <a:pos x="144" y="13"/>
                </a:cxn>
                <a:cxn ang="0">
                  <a:pos x="163" y="0"/>
                </a:cxn>
                <a:cxn ang="0">
                  <a:pos x="164" y="27"/>
                </a:cxn>
                <a:cxn ang="0">
                  <a:pos x="180" y="32"/>
                </a:cxn>
                <a:cxn ang="0">
                  <a:pos x="191" y="9"/>
                </a:cxn>
                <a:cxn ang="0">
                  <a:pos x="212" y="31"/>
                </a:cxn>
                <a:cxn ang="0">
                  <a:pos x="242" y="24"/>
                </a:cxn>
                <a:cxn ang="0">
                  <a:pos x="252" y="24"/>
                </a:cxn>
                <a:cxn ang="0">
                  <a:pos x="236" y="55"/>
                </a:cxn>
                <a:cxn ang="0">
                  <a:pos x="265" y="94"/>
                </a:cxn>
                <a:cxn ang="0">
                  <a:pos x="264" y="108"/>
                </a:cxn>
                <a:cxn ang="0">
                  <a:pos x="256" y="123"/>
                </a:cxn>
                <a:cxn ang="0">
                  <a:pos x="215" y="141"/>
                </a:cxn>
                <a:cxn ang="0">
                  <a:pos x="199" y="171"/>
                </a:cxn>
                <a:cxn ang="0">
                  <a:pos x="200" y="194"/>
                </a:cxn>
                <a:cxn ang="0">
                  <a:pos x="188" y="206"/>
                </a:cxn>
                <a:cxn ang="0">
                  <a:pos x="172" y="247"/>
                </a:cxn>
                <a:cxn ang="0">
                  <a:pos x="168" y="263"/>
                </a:cxn>
                <a:cxn ang="0">
                  <a:pos x="151" y="294"/>
                </a:cxn>
                <a:cxn ang="0">
                  <a:pos x="153" y="307"/>
                </a:cxn>
                <a:cxn ang="0">
                  <a:pos x="146" y="346"/>
                </a:cxn>
                <a:cxn ang="0">
                  <a:pos x="150" y="354"/>
                </a:cxn>
                <a:cxn ang="0">
                  <a:pos x="130" y="365"/>
                </a:cxn>
                <a:cxn ang="0">
                  <a:pos x="87" y="368"/>
                </a:cxn>
                <a:cxn ang="0">
                  <a:pos x="70" y="374"/>
                </a:cxn>
              </a:cxnLst>
              <a:rect l="0" t="0" r="r" b="b"/>
              <a:pathLst>
                <a:path w="265" h="374">
                  <a:moveTo>
                    <a:pt x="70" y="374"/>
                  </a:moveTo>
                  <a:cubicBezTo>
                    <a:pt x="66" y="370"/>
                    <a:pt x="61" y="370"/>
                    <a:pt x="57" y="369"/>
                  </a:cubicBezTo>
                  <a:cubicBezTo>
                    <a:pt x="56" y="367"/>
                    <a:pt x="56" y="366"/>
                    <a:pt x="56" y="365"/>
                  </a:cubicBezTo>
                  <a:cubicBezTo>
                    <a:pt x="64" y="356"/>
                    <a:pt x="71" y="346"/>
                    <a:pt x="79" y="337"/>
                  </a:cubicBezTo>
                  <a:cubicBezTo>
                    <a:pt x="79" y="325"/>
                    <a:pt x="78" y="323"/>
                    <a:pt x="75" y="318"/>
                  </a:cubicBezTo>
                  <a:cubicBezTo>
                    <a:pt x="64" y="318"/>
                    <a:pt x="60" y="320"/>
                    <a:pt x="53" y="324"/>
                  </a:cubicBezTo>
                  <a:cubicBezTo>
                    <a:pt x="48" y="324"/>
                    <a:pt x="42" y="324"/>
                    <a:pt x="37" y="324"/>
                  </a:cubicBezTo>
                  <a:cubicBezTo>
                    <a:pt x="35" y="317"/>
                    <a:pt x="32" y="309"/>
                    <a:pt x="31" y="302"/>
                  </a:cubicBezTo>
                  <a:cubicBezTo>
                    <a:pt x="31" y="284"/>
                    <a:pt x="36" y="270"/>
                    <a:pt x="32" y="257"/>
                  </a:cubicBezTo>
                  <a:cubicBezTo>
                    <a:pt x="31" y="255"/>
                    <a:pt x="29" y="253"/>
                    <a:pt x="27" y="251"/>
                  </a:cubicBezTo>
                  <a:cubicBezTo>
                    <a:pt x="27" y="232"/>
                    <a:pt x="15" y="214"/>
                    <a:pt x="13" y="201"/>
                  </a:cubicBezTo>
                  <a:cubicBezTo>
                    <a:pt x="4" y="182"/>
                    <a:pt x="0" y="173"/>
                    <a:pt x="10" y="159"/>
                  </a:cubicBezTo>
                  <a:cubicBezTo>
                    <a:pt x="16" y="158"/>
                    <a:pt x="25" y="141"/>
                    <a:pt x="28" y="136"/>
                  </a:cubicBezTo>
                  <a:cubicBezTo>
                    <a:pt x="28" y="126"/>
                    <a:pt x="28" y="116"/>
                    <a:pt x="28" y="106"/>
                  </a:cubicBezTo>
                  <a:cubicBezTo>
                    <a:pt x="25" y="100"/>
                    <a:pt x="23" y="94"/>
                    <a:pt x="21" y="88"/>
                  </a:cubicBezTo>
                  <a:cubicBezTo>
                    <a:pt x="19" y="86"/>
                    <a:pt x="17" y="84"/>
                    <a:pt x="16" y="83"/>
                  </a:cubicBezTo>
                  <a:cubicBezTo>
                    <a:pt x="20" y="79"/>
                    <a:pt x="25" y="74"/>
                    <a:pt x="29" y="71"/>
                  </a:cubicBezTo>
                  <a:cubicBezTo>
                    <a:pt x="30" y="71"/>
                    <a:pt x="47" y="69"/>
                    <a:pt x="49" y="65"/>
                  </a:cubicBezTo>
                  <a:cubicBezTo>
                    <a:pt x="50" y="64"/>
                    <a:pt x="51" y="64"/>
                    <a:pt x="53" y="64"/>
                  </a:cubicBezTo>
                  <a:cubicBezTo>
                    <a:pt x="62" y="51"/>
                    <a:pt x="81" y="44"/>
                    <a:pt x="94" y="34"/>
                  </a:cubicBezTo>
                  <a:cubicBezTo>
                    <a:pt x="101" y="19"/>
                    <a:pt x="128" y="24"/>
                    <a:pt x="144" y="13"/>
                  </a:cubicBezTo>
                  <a:cubicBezTo>
                    <a:pt x="149" y="0"/>
                    <a:pt x="149" y="0"/>
                    <a:pt x="163" y="0"/>
                  </a:cubicBezTo>
                  <a:cubicBezTo>
                    <a:pt x="163" y="9"/>
                    <a:pt x="164" y="18"/>
                    <a:pt x="164" y="27"/>
                  </a:cubicBezTo>
                  <a:cubicBezTo>
                    <a:pt x="167" y="32"/>
                    <a:pt x="173" y="31"/>
                    <a:pt x="180" y="32"/>
                  </a:cubicBezTo>
                  <a:cubicBezTo>
                    <a:pt x="189" y="24"/>
                    <a:pt x="186" y="14"/>
                    <a:pt x="191" y="9"/>
                  </a:cubicBezTo>
                  <a:cubicBezTo>
                    <a:pt x="193" y="13"/>
                    <a:pt x="198" y="28"/>
                    <a:pt x="212" y="31"/>
                  </a:cubicBezTo>
                  <a:cubicBezTo>
                    <a:pt x="222" y="31"/>
                    <a:pt x="230" y="30"/>
                    <a:pt x="242" y="24"/>
                  </a:cubicBezTo>
                  <a:cubicBezTo>
                    <a:pt x="245" y="24"/>
                    <a:pt x="248" y="24"/>
                    <a:pt x="252" y="24"/>
                  </a:cubicBezTo>
                  <a:cubicBezTo>
                    <a:pt x="246" y="35"/>
                    <a:pt x="233" y="41"/>
                    <a:pt x="236" y="55"/>
                  </a:cubicBezTo>
                  <a:cubicBezTo>
                    <a:pt x="246" y="66"/>
                    <a:pt x="255" y="77"/>
                    <a:pt x="265" y="94"/>
                  </a:cubicBezTo>
                  <a:cubicBezTo>
                    <a:pt x="264" y="99"/>
                    <a:pt x="264" y="103"/>
                    <a:pt x="264" y="108"/>
                  </a:cubicBezTo>
                  <a:cubicBezTo>
                    <a:pt x="260" y="112"/>
                    <a:pt x="259" y="116"/>
                    <a:pt x="256" y="123"/>
                  </a:cubicBezTo>
                  <a:cubicBezTo>
                    <a:pt x="242" y="141"/>
                    <a:pt x="229" y="134"/>
                    <a:pt x="215" y="141"/>
                  </a:cubicBezTo>
                  <a:cubicBezTo>
                    <a:pt x="200" y="153"/>
                    <a:pt x="197" y="150"/>
                    <a:pt x="199" y="171"/>
                  </a:cubicBezTo>
                  <a:cubicBezTo>
                    <a:pt x="205" y="177"/>
                    <a:pt x="204" y="185"/>
                    <a:pt x="200" y="194"/>
                  </a:cubicBezTo>
                  <a:cubicBezTo>
                    <a:pt x="196" y="198"/>
                    <a:pt x="192" y="202"/>
                    <a:pt x="188" y="206"/>
                  </a:cubicBezTo>
                  <a:cubicBezTo>
                    <a:pt x="167" y="221"/>
                    <a:pt x="169" y="217"/>
                    <a:pt x="172" y="247"/>
                  </a:cubicBezTo>
                  <a:cubicBezTo>
                    <a:pt x="170" y="252"/>
                    <a:pt x="169" y="258"/>
                    <a:pt x="168" y="263"/>
                  </a:cubicBezTo>
                  <a:cubicBezTo>
                    <a:pt x="155" y="274"/>
                    <a:pt x="151" y="275"/>
                    <a:pt x="151" y="294"/>
                  </a:cubicBezTo>
                  <a:cubicBezTo>
                    <a:pt x="152" y="298"/>
                    <a:pt x="153" y="302"/>
                    <a:pt x="153" y="307"/>
                  </a:cubicBezTo>
                  <a:cubicBezTo>
                    <a:pt x="149" y="315"/>
                    <a:pt x="144" y="332"/>
                    <a:pt x="146" y="346"/>
                  </a:cubicBezTo>
                  <a:cubicBezTo>
                    <a:pt x="147" y="348"/>
                    <a:pt x="149" y="351"/>
                    <a:pt x="150" y="354"/>
                  </a:cubicBezTo>
                  <a:cubicBezTo>
                    <a:pt x="143" y="357"/>
                    <a:pt x="136" y="361"/>
                    <a:pt x="130" y="365"/>
                  </a:cubicBezTo>
                  <a:cubicBezTo>
                    <a:pt x="116" y="351"/>
                    <a:pt x="102" y="361"/>
                    <a:pt x="87" y="368"/>
                  </a:cubicBezTo>
                  <a:cubicBezTo>
                    <a:pt x="81" y="370"/>
                    <a:pt x="75" y="371"/>
                    <a:pt x="70" y="374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47" name="Freeform 56"/>
            <p:cNvSpPr>
              <a:spLocks/>
            </p:cNvSpPr>
            <p:nvPr/>
          </p:nvSpPr>
          <p:spPr bwMode="auto">
            <a:xfrm rot="252837">
              <a:off x="2665413" y="3668713"/>
              <a:ext cx="1122362" cy="1109662"/>
            </a:xfrm>
            <a:custGeom>
              <a:avLst/>
              <a:gdLst/>
              <a:ahLst/>
              <a:cxnLst>
                <a:cxn ang="0">
                  <a:pos x="238" y="540"/>
                </a:cxn>
                <a:cxn ang="0">
                  <a:pos x="200" y="513"/>
                </a:cxn>
                <a:cxn ang="0">
                  <a:pos x="198" y="464"/>
                </a:cxn>
                <a:cxn ang="0">
                  <a:pos x="150" y="410"/>
                </a:cxn>
                <a:cxn ang="0">
                  <a:pos x="127" y="386"/>
                </a:cxn>
                <a:cxn ang="0">
                  <a:pos x="108" y="347"/>
                </a:cxn>
                <a:cxn ang="0">
                  <a:pos x="84" y="382"/>
                </a:cxn>
                <a:cxn ang="0">
                  <a:pos x="79" y="329"/>
                </a:cxn>
                <a:cxn ang="0">
                  <a:pos x="74" y="268"/>
                </a:cxn>
                <a:cxn ang="0">
                  <a:pos x="83" y="228"/>
                </a:cxn>
                <a:cxn ang="0">
                  <a:pos x="59" y="174"/>
                </a:cxn>
                <a:cxn ang="0">
                  <a:pos x="8" y="111"/>
                </a:cxn>
                <a:cxn ang="0">
                  <a:pos x="2" y="106"/>
                </a:cxn>
                <a:cxn ang="0">
                  <a:pos x="15" y="51"/>
                </a:cxn>
                <a:cxn ang="0">
                  <a:pos x="2" y="22"/>
                </a:cxn>
                <a:cxn ang="0">
                  <a:pos x="64" y="42"/>
                </a:cxn>
                <a:cxn ang="0">
                  <a:pos x="113" y="102"/>
                </a:cxn>
                <a:cxn ang="0">
                  <a:pos x="137" y="94"/>
                </a:cxn>
                <a:cxn ang="0">
                  <a:pos x="160" y="106"/>
                </a:cxn>
                <a:cxn ang="0">
                  <a:pos x="175" y="112"/>
                </a:cxn>
                <a:cxn ang="0">
                  <a:pos x="211" y="99"/>
                </a:cxn>
                <a:cxn ang="0">
                  <a:pos x="209" y="43"/>
                </a:cxn>
                <a:cxn ang="0">
                  <a:pos x="233" y="62"/>
                </a:cxn>
                <a:cxn ang="0">
                  <a:pos x="273" y="53"/>
                </a:cxn>
                <a:cxn ang="0">
                  <a:pos x="296" y="8"/>
                </a:cxn>
                <a:cxn ang="0">
                  <a:pos x="330" y="39"/>
                </a:cxn>
                <a:cxn ang="0">
                  <a:pos x="366" y="84"/>
                </a:cxn>
                <a:cxn ang="0">
                  <a:pos x="429" y="109"/>
                </a:cxn>
                <a:cxn ang="0">
                  <a:pos x="482" y="109"/>
                </a:cxn>
                <a:cxn ang="0">
                  <a:pos x="535" y="124"/>
                </a:cxn>
                <a:cxn ang="0">
                  <a:pos x="547" y="162"/>
                </a:cxn>
                <a:cxn ang="0">
                  <a:pos x="495" y="241"/>
                </a:cxn>
                <a:cxn ang="0">
                  <a:pos x="432" y="216"/>
                </a:cxn>
                <a:cxn ang="0">
                  <a:pos x="429" y="242"/>
                </a:cxn>
                <a:cxn ang="0">
                  <a:pos x="432" y="313"/>
                </a:cxn>
                <a:cxn ang="0">
                  <a:pos x="450" y="361"/>
                </a:cxn>
                <a:cxn ang="0">
                  <a:pos x="478" y="409"/>
                </a:cxn>
                <a:cxn ang="0">
                  <a:pos x="429" y="426"/>
                </a:cxn>
                <a:cxn ang="0">
                  <a:pos x="397" y="413"/>
                </a:cxn>
                <a:cxn ang="0">
                  <a:pos x="361" y="371"/>
                </a:cxn>
                <a:cxn ang="0">
                  <a:pos x="322" y="382"/>
                </a:cxn>
                <a:cxn ang="0">
                  <a:pos x="306" y="401"/>
                </a:cxn>
                <a:cxn ang="0">
                  <a:pos x="286" y="455"/>
                </a:cxn>
                <a:cxn ang="0">
                  <a:pos x="282" y="483"/>
                </a:cxn>
                <a:cxn ang="0">
                  <a:pos x="294" y="521"/>
                </a:cxn>
                <a:cxn ang="0">
                  <a:pos x="243" y="542"/>
                </a:cxn>
              </a:cxnLst>
              <a:rect l="0" t="0" r="r" b="b"/>
              <a:pathLst>
                <a:path w="547" h="542">
                  <a:moveTo>
                    <a:pt x="243" y="542"/>
                  </a:moveTo>
                  <a:cubicBezTo>
                    <a:pt x="241" y="542"/>
                    <a:pt x="240" y="541"/>
                    <a:pt x="238" y="540"/>
                  </a:cubicBezTo>
                  <a:cubicBezTo>
                    <a:pt x="225" y="530"/>
                    <a:pt x="217" y="529"/>
                    <a:pt x="208" y="522"/>
                  </a:cubicBezTo>
                  <a:cubicBezTo>
                    <a:pt x="205" y="519"/>
                    <a:pt x="202" y="516"/>
                    <a:pt x="200" y="513"/>
                  </a:cubicBezTo>
                  <a:cubicBezTo>
                    <a:pt x="200" y="510"/>
                    <a:pt x="200" y="507"/>
                    <a:pt x="200" y="504"/>
                  </a:cubicBezTo>
                  <a:cubicBezTo>
                    <a:pt x="215" y="486"/>
                    <a:pt x="207" y="477"/>
                    <a:pt x="198" y="464"/>
                  </a:cubicBezTo>
                  <a:cubicBezTo>
                    <a:pt x="185" y="451"/>
                    <a:pt x="180" y="434"/>
                    <a:pt x="173" y="427"/>
                  </a:cubicBezTo>
                  <a:cubicBezTo>
                    <a:pt x="164" y="406"/>
                    <a:pt x="166" y="411"/>
                    <a:pt x="150" y="410"/>
                  </a:cubicBezTo>
                  <a:cubicBezTo>
                    <a:pt x="147" y="408"/>
                    <a:pt x="143" y="407"/>
                    <a:pt x="140" y="405"/>
                  </a:cubicBezTo>
                  <a:cubicBezTo>
                    <a:pt x="135" y="399"/>
                    <a:pt x="131" y="392"/>
                    <a:pt x="127" y="386"/>
                  </a:cubicBezTo>
                  <a:cubicBezTo>
                    <a:pt x="123" y="377"/>
                    <a:pt x="120" y="367"/>
                    <a:pt x="117" y="358"/>
                  </a:cubicBezTo>
                  <a:cubicBezTo>
                    <a:pt x="114" y="354"/>
                    <a:pt x="111" y="350"/>
                    <a:pt x="108" y="347"/>
                  </a:cubicBezTo>
                  <a:cubicBezTo>
                    <a:pt x="84" y="347"/>
                    <a:pt x="97" y="368"/>
                    <a:pt x="89" y="384"/>
                  </a:cubicBezTo>
                  <a:cubicBezTo>
                    <a:pt x="87" y="383"/>
                    <a:pt x="85" y="382"/>
                    <a:pt x="84" y="382"/>
                  </a:cubicBezTo>
                  <a:cubicBezTo>
                    <a:pt x="84" y="368"/>
                    <a:pt x="76" y="355"/>
                    <a:pt x="74" y="346"/>
                  </a:cubicBezTo>
                  <a:cubicBezTo>
                    <a:pt x="80" y="342"/>
                    <a:pt x="79" y="330"/>
                    <a:pt x="79" y="329"/>
                  </a:cubicBezTo>
                  <a:cubicBezTo>
                    <a:pt x="79" y="322"/>
                    <a:pt x="80" y="315"/>
                    <a:pt x="81" y="308"/>
                  </a:cubicBezTo>
                  <a:cubicBezTo>
                    <a:pt x="74" y="294"/>
                    <a:pt x="71" y="278"/>
                    <a:pt x="74" y="268"/>
                  </a:cubicBezTo>
                  <a:cubicBezTo>
                    <a:pt x="78" y="263"/>
                    <a:pt x="81" y="258"/>
                    <a:pt x="85" y="254"/>
                  </a:cubicBezTo>
                  <a:cubicBezTo>
                    <a:pt x="84" y="245"/>
                    <a:pt x="84" y="236"/>
                    <a:pt x="83" y="228"/>
                  </a:cubicBezTo>
                  <a:cubicBezTo>
                    <a:pt x="79" y="222"/>
                    <a:pt x="75" y="216"/>
                    <a:pt x="71" y="210"/>
                  </a:cubicBezTo>
                  <a:cubicBezTo>
                    <a:pt x="68" y="196"/>
                    <a:pt x="64" y="181"/>
                    <a:pt x="59" y="174"/>
                  </a:cubicBezTo>
                  <a:cubicBezTo>
                    <a:pt x="45" y="157"/>
                    <a:pt x="31" y="139"/>
                    <a:pt x="28" y="125"/>
                  </a:cubicBezTo>
                  <a:cubicBezTo>
                    <a:pt x="21" y="120"/>
                    <a:pt x="14" y="116"/>
                    <a:pt x="8" y="111"/>
                  </a:cubicBezTo>
                  <a:cubicBezTo>
                    <a:pt x="6" y="110"/>
                    <a:pt x="5" y="108"/>
                    <a:pt x="4" y="106"/>
                  </a:cubicBezTo>
                  <a:cubicBezTo>
                    <a:pt x="3" y="106"/>
                    <a:pt x="2" y="106"/>
                    <a:pt x="2" y="106"/>
                  </a:cubicBezTo>
                  <a:cubicBezTo>
                    <a:pt x="2" y="96"/>
                    <a:pt x="0" y="87"/>
                    <a:pt x="2" y="81"/>
                  </a:cubicBezTo>
                  <a:cubicBezTo>
                    <a:pt x="16" y="75"/>
                    <a:pt x="15" y="62"/>
                    <a:pt x="15" y="51"/>
                  </a:cubicBezTo>
                  <a:cubicBezTo>
                    <a:pt x="11" y="45"/>
                    <a:pt x="6" y="39"/>
                    <a:pt x="2" y="34"/>
                  </a:cubicBezTo>
                  <a:cubicBezTo>
                    <a:pt x="2" y="30"/>
                    <a:pt x="2" y="26"/>
                    <a:pt x="2" y="22"/>
                  </a:cubicBezTo>
                  <a:cubicBezTo>
                    <a:pt x="15" y="21"/>
                    <a:pt x="29" y="20"/>
                    <a:pt x="43" y="19"/>
                  </a:cubicBezTo>
                  <a:cubicBezTo>
                    <a:pt x="48" y="21"/>
                    <a:pt x="58" y="31"/>
                    <a:pt x="64" y="42"/>
                  </a:cubicBezTo>
                  <a:cubicBezTo>
                    <a:pt x="64" y="58"/>
                    <a:pt x="78" y="77"/>
                    <a:pt x="95" y="91"/>
                  </a:cubicBezTo>
                  <a:cubicBezTo>
                    <a:pt x="101" y="92"/>
                    <a:pt x="107" y="90"/>
                    <a:pt x="113" y="102"/>
                  </a:cubicBezTo>
                  <a:cubicBezTo>
                    <a:pt x="119" y="102"/>
                    <a:pt x="125" y="101"/>
                    <a:pt x="133" y="95"/>
                  </a:cubicBezTo>
                  <a:cubicBezTo>
                    <a:pt x="134" y="94"/>
                    <a:pt x="135" y="94"/>
                    <a:pt x="137" y="94"/>
                  </a:cubicBezTo>
                  <a:cubicBezTo>
                    <a:pt x="138" y="95"/>
                    <a:pt x="139" y="95"/>
                    <a:pt x="140" y="97"/>
                  </a:cubicBezTo>
                  <a:cubicBezTo>
                    <a:pt x="140" y="104"/>
                    <a:pt x="150" y="105"/>
                    <a:pt x="160" y="106"/>
                  </a:cubicBezTo>
                  <a:cubicBezTo>
                    <a:pt x="161" y="108"/>
                    <a:pt x="163" y="110"/>
                    <a:pt x="164" y="112"/>
                  </a:cubicBezTo>
                  <a:cubicBezTo>
                    <a:pt x="168" y="112"/>
                    <a:pt x="171" y="112"/>
                    <a:pt x="175" y="112"/>
                  </a:cubicBezTo>
                  <a:cubicBezTo>
                    <a:pt x="178" y="109"/>
                    <a:pt x="182" y="106"/>
                    <a:pt x="186" y="104"/>
                  </a:cubicBezTo>
                  <a:cubicBezTo>
                    <a:pt x="194" y="102"/>
                    <a:pt x="203" y="100"/>
                    <a:pt x="211" y="99"/>
                  </a:cubicBezTo>
                  <a:cubicBezTo>
                    <a:pt x="213" y="97"/>
                    <a:pt x="214" y="94"/>
                    <a:pt x="216" y="93"/>
                  </a:cubicBezTo>
                  <a:cubicBezTo>
                    <a:pt x="216" y="74"/>
                    <a:pt x="201" y="51"/>
                    <a:pt x="209" y="43"/>
                  </a:cubicBezTo>
                  <a:cubicBezTo>
                    <a:pt x="213" y="45"/>
                    <a:pt x="217" y="53"/>
                    <a:pt x="229" y="57"/>
                  </a:cubicBezTo>
                  <a:cubicBezTo>
                    <a:pt x="230" y="58"/>
                    <a:pt x="231" y="60"/>
                    <a:pt x="233" y="62"/>
                  </a:cubicBezTo>
                  <a:cubicBezTo>
                    <a:pt x="240" y="65"/>
                    <a:pt x="252" y="66"/>
                    <a:pt x="263" y="62"/>
                  </a:cubicBezTo>
                  <a:cubicBezTo>
                    <a:pt x="266" y="59"/>
                    <a:pt x="269" y="56"/>
                    <a:pt x="273" y="53"/>
                  </a:cubicBezTo>
                  <a:cubicBezTo>
                    <a:pt x="273" y="35"/>
                    <a:pt x="267" y="31"/>
                    <a:pt x="266" y="22"/>
                  </a:cubicBezTo>
                  <a:cubicBezTo>
                    <a:pt x="272" y="17"/>
                    <a:pt x="283" y="0"/>
                    <a:pt x="296" y="8"/>
                  </a:cubicBezTo>
                  <a:cubicBezTo>
                    <a:pt x="300" y="17"/>
                    <a:pt x="302" y="24"/>
                    <a:pt x="317" y="34"/>
                  </a:cubicBezTo>
                  <a:cubicBezTo>
                    <a:pt x="321" y="35"/>
                    <a:pt x="326" y="37"/>
                    <a:pt x="330" y="39"/>
                  </a:cubicBezTo>
                  <a:cubicBezTo>
                    <a:pt x="337" y="49"/>
                    <a:pt x="352" y="55"/>
                    <a:pt x="362" y="72"/>
                  </a:cubicBezTo>
                  <a:cubicBezTo>
                    <a:pt x="363" y="75"/>
                    <a:pt x="364" y="80"/>
                    <a:pt x="366" y="84"/>
                  </a:cubicBezTo>
                  <a:cubicBezTo>
                    <a:pt x="369" y="90"/>
                    <a:pt x="378" y="105"/>
                    <a:pt x="391" y="110"/>
                  </a:cubicBezTo>
                  <a:cubicBezTo>
                    <a:pt x="404" y="109"/>
                    <a:pt x="417" y="109"/>
                    <a:pt x="429" y="109"/>
                  </a:cubicBezTo>
                  <a:cubicBezTo>
                    <a:pt x="438" y="104"/>
                    <a:pt x="444" y="99"/>
                    <a:pt x="457" y="101"/>
                  </a:cubicBezTo>
                  <a:cubicBezTo>
                    <a:pt x="465" y="103"/>
                    <a:pt x="474" y="106"/>
                    <a:pt x="482" y="109"/>
                  </a:cubicBezTo>
                  <a:cubicBezTo>
                    <a:pt x="490" y="109"/>
                    <a:pt x="498" y="109"/>
                    <a:pt x="506" y="110"/>
                  </a:cubicBezTo>
                  <a:cubicBezTo>
                    <a:pt x="515" y="116"/>
                    <a:pt x="518" y="123"/>
                    <a:pt x="535" y="124"/>
                  </a:cubicBezTo>
                  <a:cubicBezTo>
                    <a:pt x="538" y="127"/>
                    <a:pt x="543" y="130"/>
                    <a:pt x="547" y="134"/>
                  </a:cubicBezTo>
                  <a:cubicBezTo>
                    <a:pt x="547" y="143"/>
                    <a:pt x="547" y="153"/>
                    <a:pt x="547" y="162"/>
                  </a:cubicBezTo>
                  <a:cubicBezTo>
                    <a:pt x="535" y="174"/>
                    <a:pt x="527" y="191"/>
                    <a:pt x="523" y="207"/>
                  </a:cubicBezTo>
                  <a:cubicBezTo>
                    <a:pt x="516" y="219"/>
                    <a:pt x="506" y="230"/>
                    <a:pt x="495" y="241"/>
                  </a:cubicBezTo>
                  <a:cubicBezTo>
                    <a:pt x="471" y="247"/>
                    <a:pt x="471" y="237"/>
                    <a:pt x="457" y="227"/>
                  </a:cubicBezTo>
                  <a:cubicBezTo>
                    <a:pt x="448" y="216"/>
                    <a:pt x="438" y="216"/>
                    <a:pt x="432" y="216"/>
                  </a:cubicBezTo>
                  <a:cubicBezTo>
                    <a:pt x="431" y="217"/>
                    <a:pt x="430" y="219"/>
                    <a:pt x="429" y="220"/>
                  </a:cubicBezTo>
                  <a:cubicBezTo>
                    <a:pt x="429" y="227"/>
                    <a:pt x="429" y="235"/>
                    <a:pt x="429" y="242"/>
                  </a:cubicBezTo>
                  <a:cubicBezTo>
                    <a:pt x="434" y="252"/>
                    <a:pt x="435" y="260"/>
                    <a:pt x="435" y="274"/>
                  </a:cubicBezTo>
                  <a:cubicBezTo>
                    <a:pt x="432" y="284"/>
                    <a:pt x="429" y="299"/>
                    <a:pt x="432" y="313"/>
                  </a:cubicBezTo>
                  <a:cubicBezTo>
                    <a:pt x="435" y="316"/>
                    <a:pt x="438" y="319"/>
                    <a:pt x="441" y="323"/>
                  </a:cubicBezTo>
                  <a:cubicBezTo>
                    <a:pt x="449" y="326"/>
                    <a:pt x="464" y="347"/>
                    <a:pt x="450" y="361"/>
                  </a:cubicBezTo>
                  <a:cubicBezTo>
                    <a:pt x="437" y="369"/>
                    <a:pt x="437" y="365"/>
                    <a:pt x="437" y="384"/>
                  </a:cubicBezTo>
                  <a:cubicBezTo>
                    <a:pt x="442" y="395"/>
                    <a:pt x="462" y="394"/>
                    <a:pt x="478" y="409"/>
                  </a:cubicBezTo>
                  <a:cubicBezTo>
                    <a:pt x="478" y="414"/>
                    <a:pt x="478" y="427"/>
                    <a:pt x="472" y="433"/>
                  </a:cubicBezTo>
                  <a:cubicBezTo>
                    <a:pt x="455" y="433"/>
                    <a:pt x="438" y="430"/>
                    <a:pt x="429" y="426"/>
                  </a:cubicBezTo>
                  <a:cubicBezTo>
                    <a:pt x="429" y="415"/>
                    <a:pt x="426" y="405"/>
                    <a:pt x="423" y="400"/>
                  </a:cubicBezTo>
                  <a:cubicBezTo>
                    <a:pt x="408" y="400"/>
                    <a:pt x="407" y="408"/>
                    <a:pt x="397" y="413"/>
                  </a:cubicBezTo>
                  <a:cubicBezTo>
                    <a:pt x="392" y="412"/>
                    <a:pt x="387" y="412"/>
                    <a:pt x="382" y="412"/>
                  </a:cubicBezTo>
                  <a:cubicBezTo>
                    <a:pt x="366" y="400"/>
                    <a:pt x="363" y="384"/>
                    <a:pt x="361" y="371"/>
                  </a:cubicBezTo>
                  <a:cubicBezTo>
                    <a:pt x="359" y="368"/>
                    <a:pt x="356" y="365"/>
                    <a:pt x="355" y="363"/>
                  </a:cubicBezTo>
                  <a:cubicBezTo>
                    <a:pt x="331" y="363"/>
                    <a:pt x="325" y="360"/>
                    <a:pt x="322" y="382"/>
                  </a:cubicBezTo>
                  <a:cubicBezTo>
                    <a:pt x="315" y="388"/>
                    <a:pt x="311" y="387"/>
                    <a:pt x="305" y="391"/>
                  </a:cubicBezTo>
                  <a:cubicBezTo>
                    <a:pt x="305" y="394"/>
                    <a:pt x="305" y="397"/>
                    <a:pt x="306" y="401"/>
                  </a:cubicBezTo>
                  <a:cubicBezTo>
                    <a:pt x="310" y="407"/>
                    <a:pt x="320" y="417"/>
                    <a:pt x="316" y="431"/>
                  </a:cubicBezTo>
                  <a:cubicBezTo>
                    <a:pt x="311" y="442"/>
                    <a:pt x="294" y="449"/>
                    <a:pt x="286" y="455"/>
                  </a:cubicBezTo>
                  <a:cubicBezTo>
                    <a:pt x="285" y="457"/>
                    <a:pt x="283" y="458"/>
                    <a:pt x="282" y="460"/>
                  </a:cubicBezTo>
                  <a:cubicBezTo>
                    <a:pt x="282" y="467"/>
                    <a:pt x="282" y="475"/>
                    <a:pt x="282" y="483"/>
                  </a:cubicBezTo>
                  <a:cubicBezTo>
                    <a:pt x="287" y="493"/>
                    <a:pt x="298" y="487"/>
                    <a:pt x="298" y="512"/>
                  </a:cubicBezTo>
                  <a:cubicBezTo>
                    <a:pt x="296" y="514"/>
                    <a:pt x="295" y="517"/>
                    <a:pt x="294" y="521"/>
                  </a:cubicBezTo>
                  <a:cubicBezTo>
                    <a:pt x="289" y="523"/>
                    <a:pt x="285" y="525"/>
                    <a:pt x="281" y="527"/>
                  </a:cubicBezTo>
                  <a:cubicBezTo>
                    <a:pt x="268" y="532"/>
                    <a:pt x="256" y="537"/>
                    <a:pt x="243" y="542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48" name="Freeform 57"/>
            <p:cNvSpPr>
              <a:spLocks/>
            </p:cNvSpPr>
            <p:nvPr/>
          </p:nvSpPr>
          <p:spPr bwMode="auto">
            <a:xfrm rot="252837">
              <a:off x="601663" y="3089275"/>
              <a:ext cx="2255837" cy="1377950"/>
            </a:xfrm>
            <a:custGeom>
              <a:avLst/>
              <a:gdLst/>
              <a:ahLst/>
              <a:cxnLst>
                <a:cxn ang="0">
                  <a:pos x="711" y="667"/>
                </a:cxn>
                <a:cxn ang="0">
                  <a:pos x="695" y="638"/>
                </a:cxn>
                <a:cxn ang="0">
                  <a:pos x="671" y="599"/>
                </a:cxn>
                <a:cxn ang="0">
                  <a:pos x="639" y="591"/>
                </a:cxn>
                <a:cxn ang="0">
                  <a:pos x="595" y="562"/>
                </a:cxn>
                <a:cxn ang="0">
                  <a:pos x="568" y="559"/>
                </a:cxn>
                <a:cxn ang="0">
                  <a:pos x="535" y="585"/>
                </a:cxn>
                <a:cxn ang="0">
                  <a:pos x="527" y="616"/>
                </a:cxn>
                <a:cxn ang="0">
                  <a:pos x="515" y="564"/>
                </a:cxn>
                <a:cxn ang="0">
                  <a:pos x="445" y="572"/>
                </a:cxn>
                <a:cxn ang="0">
                  <a:pos x="406" y="543"/>
                </a:cxn>
                <a:cxn ang="0">
                  <a:pos x="343" y="510"/>
                </a:cxn>
                <a:cxn ang="0">
                  <a:pos x="317" y="493"/>
                </a:cxn>
                <a:cxn ang="0">
                  <a:pos x="274" y="440"/>
                </a:cxn>
                <a:cxn ang="0">
                  <a:pos x="243" y="430"/>
                </a:cxn>
                <a:cxn ang="0">
                  <a:pos x="207" y="394"/>
                </a:cxn>
                <a:cxn ang="0">
                  <a:pos x="165" y="343"/>
                </a:cxn>
                <a:cxn ang="0">
                  <a:pos x="128" y="354"/>
                </a:cxn>
                <a:cxn ang="0">
                  <a:pos x="85" y="311"/>
                </a:cxn>
                <a:cxn ang="0">
                  <a:pos x="12" y="255"/>
                </a:cxn>
                <a:cxn ang="0">
                  <a:pos x="19" y="219"/>
                </a:cxn>
                <a:cxn ang="0">
                  <a:pos x="26" y="158"/>
                </a:cxn>
                <a:cxn ang="0">
                  <a:pos x="59" y="174"/>
                </a:cxn>
                <a:cxn ang="0">
                  <a:pos x="61" y="122"/>
                </a:cxn>
                <a:cxn ang="0">
                  <a:pos x="61" y="56"/>
                </a:cxn>
                <a:cxn ang="0">
                  <a:pos x="88" y="56"/>
                </a:cxn>
                <a:cxn ang="0">
                  <a:pos x="127" y="41"/>
                </a:cxn>
                <a:cxn ang="0">
                  <a:pos x="177" y="4"/>
                </a:cxn>
                <a:cxn ang="0">
                  <a:pos x="231" y="24"/>
                </a:cxn>
                <a:cxn ang="0">
                  <a:pos x="284" y="13"/>
                </a:cxn>
                <a:cxn ang="0">
                  <a:pos x="322" y="47"/>
                </a:cxn>
                <a:cxn ang="0">
                  <a:pos x="375" y="37"/>
                </a:cxn>
                <a:cxn ang="0">
                  <a:pos x="441" y="39"/>
                </a:cxn>
                <a:cxn ang="0">
                  <a:pos x="510" y="18"/>
                </a:cxn>
                <a:cxn ang="0">
                  <a:pos x="593" y="22"/>
                </a:cxn>
                <a:cxn ang="0">
                  <a:pos x="616" y="51"/>
                </a:cxn>
                <a:cxn ang="0">
                  <a:pos x="619" y="103"/>
                </a:cxn>
                <a:cxn ang="0">
                  <a:pos x="648" y="232"/>
                </a:cxn>
                <a:cxn ang="0">
                  <a:pos x="699" y="251"/>
                </a:cxn>
                <a:cxn ang="0">
                  <a:pos x="802" y="308"/>
                </a:cxn>
                <a:cxn ang="0">
                  <a:pos x="876" y="312"/>
                </a:cxn>
                <a:cxn ang="0">
                  <a:pos x="907" y="350"/>
                </a:cxn>
                <a:cxn ang="0">
                  <a:pos x="940" y="384"/>
                </a:cxn>
                <a:cxn ang="0">
                  <a:pos x="957" y="372"/>
                </a:cxn>
                <a:cxn ang="0">
                  <a:pos x="996" y="371"/>
                </a:cxn>
                <a:cxn ang="0">
                  <a:pos x="1020" y="339"/>
                </a:cxn>
                <a:cxn ang="0">
                  <a:pos x="1075" y="406"/>
                </a:cxn>
                <a:cxn ang="0">
                  <a:pos x="1100" y="478"/>
                </a:cxn>
                <a:cxn ang="0">
                  <a:pos x="1093" y="554"/>
                </a:cxn>
                <a:cxn ang="0">
                  <a:pos x="1090" y="566"/>
                </a:cxn>
                <a:cxn ang="0">
                  <a:pos x="1056" y="565"/>
                </a:cxn>
                <a:cxn ang="0">
                  <a:pos x="1060" y="613"/>
                </a:cxn>
                <a:cxn ang="0">
                  <a:pos x="1039" y="616"/>
                </a:cxn>
                <a:cxn ang="0">
                  <a:pos x="989" y="622"/>
                </a:cxn>
                <a:cxn ang="0">
                  <a:pos x="960" y="622"/>
                </a:cxn>
                <a:cxn ang="0">
                  <a:pos x="921" y="595"/>
                </a:cxn>
                <a:cxn ang="0">
                  <a:pos x="884" y="601"/>
                </a:cxn>
                <a:cxn ang="0">
                  <a:pos x="833" y="635"/>
                </a:cxn>
                <a:cxn ang="0">
                  <a:pos x="791" y="662"/>
                </a:cxn>
              </a:cxnLst>
              <a:rect l="0" t="0" r="r" b="b"/>
              <a:pathLst>
                <a:path w="1100" h="671">
                  <a:moveTo>
                    <a:pt x="758" y="671"/>
                  </a:moveTo>
                  <a:cubicBezTo>
                    <a:pt x="752" y="665"/>
                    <a:pt x="716" y="667"/>
                    <a:pt x="711" y="667"/>
                  </a:cubicBezTo>
                  <a:cubicBezTo>
                    <a:pt x="709" y="667"/>
                    <a:pt x="706" y="668"/>
                    <a:pt x="704" y="669"/>
                  </a:cubicBezTo>
                  <a:cubicBezTo>
                    <a:pt x="670" y="667"/>
                    <a:pt x="689" y="654"/>
                    <a:pt x="695" y="638"/>
                  </a:cubicBezTo>
                  <a:cubicBezTo>
                    <a:pt x="695" y="634"/>
                    <a:pt x="695" y="629"/>
                    <a:pt x="695" y="625"/>
                  </a:cubicBezTo>
                  <a:cubicBezTo>
                    <a:pt x="673" y="618"/>
                    <a:pt x="675" y="612"/>
                    <a:pt x="671" y="599"/>
                  </a:cubicBezTo>
                  <a:cubicBezTo>
                    <a:pt x="670" y="598"/>
                    <a:pt x="669" y="596"/>
                    <a:pt x="668" y="595"/>
                  </a:cubicBezTo>
                  <a:cubicBezTo>
                    <a:pt x="656" y="595"/>
                    <a:pt x="647" y="594"/>
                    <a:pt x="639" y="591"/>
                  </a:cubicBezTo>
                  <a:cubicBezTo>
                    <a:pt x="635" y="586"/>
                    <a:pt x="632" y="582"/>
                    <a:pt x="629" y="578"/>
                  </a:cubicBezTo>
                  <a:cubicBezTo>
                    <a:pt x="614" y="574"/>
                    <a:pt x="601" y="566"/>
                    <a:pt x="595" y="562"/>
                  </a:cubicBezTo>
                  <a:cubicBezTo>
                    <a:pt x="593" y="561"/>
                    <a:pt x="590" y="559"/>
                    <a:pt x="588" y="559"/>
                  </a:cubicBezTo>
                  <a:cubicBezTo>
                    <a:pt x="581" y="559"/>
                    <a:pt x="574" y="559"/>
                    <a:pt x="568" y="559"/>
                  </a:cubicBezTo>
                  <a:cubicBezTo>
                    <a:pt x="559" y="564"/>
                    <a:pt x="554" y="574"/>
                    <a:pt x="543" y="578"/>
                  </a:cubicBezTo>
                  <a:cubicBezTo>
                    <a:pt x="540" y="580"/>
                    <a:pt x="537" y="582"/>
                    <a:pt x="535" y="585"/>
                  </a:cubicBezTo>
                  <a:cubicBezTo>
                    <a:pt x="533" y="588"/>
                    <a:pt x="532" y="591"/>
                    <a:pt x="531" y="594"/>
                  </a:cubicBezTo>
                  <a:cubicBezTo>
                    <a:pt x="529" y="601"/>
                    <a:pt x="528" y="608"/>
                    <a:pt x="527" y="616"/>
                  </a:cubicBezTo>
                  <a:cubicBezTo>
                    <a:pt x="499" y="612"/>
                    <a:pt x="507" y="588"/>
                    <a:pt x="515" y="573"/>
                  </a:cubicBezTo>
                  <a:cubicBezTo>
                    <a:pt x="515" y="570"/>
                    <a:pt x="515" y="567"/>
                    <a:pt x="515" y="564"/>
                  </a:cubicBezTo>
                  <a:cubicBezTo>
                    <a:pt x="503" y="555"/>
                    <a:pt x="503" y="558"/>
                    <a:pt x="495" y="557"/>
                  </a:cubicBezTo>
                  <a:cubicBezTo>
                    <a:pt x="471" y="562"/>
                    <a:pt x="460" y="563"/>
                    <a:pt x="445" y="572"/>
                  </a:cubicBezTo>
                  <a:cubicBezTo>
                    <a:pt x="428" y="572"/>
                    <a:pt x="419" y="560"/>
                    <a:pt x="415" y="551"/>
                  </a:cubicBezTo>
                  <a:cubicBezTo>
                    <a:pt x="412" y="548"/>
                    <a:pt x="409" y="545"/>
                    <a:pt x="406" y="543"/>
                  </a:cubicBezTo>
                  <a:cubicBezTo>
                    <a:pt x="391" y="543"/>
                    <a:pt x="376" y="543"/>
                    <a:pt x="362" y="543"/>
                  </a:cubicBezTo>
                  <a:cubicBezTo>
                    <a:pt x="349" y="535"/>
                    <a:pt x="348" y="519"/>
                    <a:pt x="343" y="510"/>
                  </a:cubicBezTo>
                  <a:cubicBezTo>
                    <a:pt x="333" y="508"/>
                    <a:pt x="333" y="508"/>
                    <a:pt x="329" y="502"/>
                  </a:cubicBezTo>
                  <a:cubicBezTo>
                    <a:pt x="325" y="499"/>
                    <a:pt x="321" y="496"/>
                    <a:pt x="317" y="493"/>
                  </a:cubicBezTo>
                  <a:cubicBezTo>
                    <a:pt x="309" y="490"/>
                    <a:pt x="302" y="487"/>
                    <a:pt x="294" y="485"/>
                  </a:cubicBezTo>
                  <a:cubicBezTo>
                    <a:pt x="271" y="465"/>
                    <a:pt x="277" y="462"/>
                    <a:pt x="274" y="440"/>
                  </a:cubicBezTo>
                  <a:cubicBezTo>
                    <a:pt x="272" y="437"/>
                    <a:pt x="270" y="433"/>
                    <a:pt x="269" y="430"/>
                  </a:cubicBezTo>
                  <a:cubicBezTo>
                    <a:pt x="260" y="430"/>
                    <a:pt x="251" y="430"/>
                    <a:pt x="243" y="430"/>
                  </a:cubicBezTo>
                  <a:cubicBezTo>
                    <a:pt x="226" y="424"/>
                    <a:pt x="227" y="419"/>
                    <a:pt x="224" y="409"/>
                  </a:cubicBezTo>
                  <a:cubicBezTo>
                    <a:pt x="217" y="399"/>
                    <a:pt x="211" y="396"/>
                    <a:pt x="207" y="394"/>
                  </a:cubicBezTo>
                  <a:cubicBezTo>
                    <a:pt x="199" y="387"/>
                    <a:pt x="191" y="381"/>
                    <a:pt x="184" y="374"/>
                  </a:cubicBezTo>
                  <a:cubicBezTo>
                    <a:pt x="178" y="364"/>
                    <a:pt x="171" y="353"/>
                    <a:pt x="165" y="343"/>
                  </a:cubicBezTo>
                  <a:cubicBezTo>
                    <a:pt x="152" y="343"/>
                    <a:pt x="149" y="343"/>
                    <a:pt x="142" y="346"/>
                  </a:cubicBezTo>
                  <a:cubicBezTo>
                    <a:pt x="137" y="348"/>
                    <a:pt x="132" y="351"/>
                    <a:pt x="128" y="354"/>
                  </a:cubicBezTo>
                  <a:cubicBezTo>
                    <a:pt x="121" y="354"/>
                    <a:pt x="114" y="354"/>
                    <a:pt x="108" y="354"/>
                  </a:cubicBezTo>
                  <a:cubicBezTo>
                    <a:pt x="89" y="341"/>
                    <a:pt x="88" y="324"/>
                    <a:pt x="85" y="311"/>
                  </a:cubicBezTo>
                  <a:cubicBezTo>
                    <a:pt x="79" y="302"/>
                    <a:pt x="74" y="293"/>
                    <a:pt x="69" y="284"/>
                  </a:cubicBezTo>
                  <a:cubicBezTo>
                    <a:pt x="51" y="266"/>
                    <a:pt x="29" y="261"/>
                    <a:pt x="12" y="255"/>
                  </a:cubicBezTo>
                  <a:cubicBezTo>
                    <a:pt x="0" y="246"/>
                    <a:pt x="7" y="238"/>
                    <a:pt x="10" y="232"/>
                  </a:cubicBezTo>
                  <a:cubicBezTo>
                    <a:pt x="15" y="229"/>
                    <a:pt x="18" y="221"/>
                    <a:pt x="19" y="219"/>
                  </a:cubicBezTo>
                  <a:cubicBezTo>
                    <a:pt x="19" y="205"/>
                    <a:pt x="19" y="191"/>
                    <a:pt x="20" y="178"/>
                  </a:cubicBezTo>
                  <a:cubicBezTo>
                    <a:pt x="13" y="160"/>
                    <a:pt x="8" y="158"/>
                    <a:pt x="26" y="158"/>
                  </a:cubicBezTo>
                  <a:cubicBezTo>
                    <a:pt x="28" y="159"/>
                    <a:pt x="30" y="161"/>
                    <a:pt x="32" y="163"/>
                  </a:cubicBezTo>
                  <a:cubicBezTo>
                    <a:pt x="35" y="169"/>
                    <a:pt x="46" y="190"/>
                    <a:pt x="59" y="174"/>
                  </a:cubicBezTo>
                  <a:cubicBezTo>
                    <a:pt x="61" y="168"/>
                    <a:pt x="62" y="163"/>
                    <a:pt x="64" y="157"/>
                  </a:cubicBezTo>
                  <a:cubicBezTo>
                    <a:pt x="63" y="145"/>
                    <a:pt x="62" y="133"/>
                    <a:pt x="61" y="122"/>
                  </a:cubicBezTo>
                  <a:cubicBezTo>
                    <a:pt x="58" y="112"/>
                    <a:pt x="54" y="103"/>
                    <a:pt x="51" y="94"/>
                  </a:cubicBezTo>
                  <a:cubicBezTo>
                    <a:pt x="46" y="74"/>
                    <a:pt x="48" y="66"/>
                    <a:pt x="61" y="56"/>
                  </a:cubicBezTo>
                  <a:cubicBezTo>
                    <a:pt x="62" y="53"/>
                    <a:pt x="64" y="50"/>
                    <a:pt x="66" y="47"/>
                  </a:cubicBezTo>
                  <a:cubicBezTo>
                    <a:pt x="74" y="50"/>
                    <a:pt x="81" y="53"/>
                    <a:pt x="88" y="56"/>
                  </a:cubicBezTo>
                  <a:cubicBezTo>
                    <a:pt x="95" y="56"/>
                    <a:pt x="101" y="56"/>
                    <a:pt x="108" y="56"/>
                  </a:cubicBezTo>
                  <a:cubicBezTo>
                    <a:pt x="114" y="51"/>
                    <a:pt x="120" y="48"/>
                    <a:pt x="127" y="41"/>
                  </a:cubicBezTo>
                  <a:cubicBezTo>
                    <a:pt x="134" y="21"/>
                    <a:pt x="141" y="11"/>
                    <a:pt x="160" y="1"/>
                  </a:cubicBezTo>
                  <a:cubicBezTo>
                    <a:pt x="165" y="1"/>
                    <a:pt x="165" y="0"/>
                    <a:pt x="177" y="4"/>
                  </a:cubicBezTo>
                  <a:cubicBezTo>
                    <a:pt x="185" y="9"/>
                    <a:pt x="194" y="14"/>
                    <a:pt x="203" y="20"/>
                  </a:cubicBezTo>
                  <a:cubicBezTo>
                    <a:pt x="203" y="36"/>
                    <a:pt x="220" y="28"/>
                    <a:pt x="231" y="24"/>
                  </a:cubicBezTo>
                  <a:cubicBezTo>
                    <a:pt x="238" y="23"/>
                    <a:pt x="245" y="22"/>
                    <a:pt x="252" y="21"/>
                  </a:cubicBezTo>
                  <a:cubicBezTo>
                    <a:pt x="266" y="7"/>
                    <a:pt x="264" y="0"/>
                    <a:pt x="284" y="13"/>
                  </a:cubicBezTo>
                  <a:cubicBezTo>
                    <a:pt x="284" y="30"/>
                    <a:pt x="284" y="28"/>
                    <a:pt x="302" y="39"/>
                  </a:cubicBezTo>
                  <a:cubicBezTo>
                    <a:pt x="309" y="41"/>
                    <a:pt x="315" y="44"/>
                    <a:pt x="322" y="47"/>
                  </a:cubicBezTo>
                  <a:cubicBezTo>
                    <a:pt x="327" y="47"/>
                    <a:pt x="333" y="47"/>
                    <a:pt x="339" y="47"/>
                  </a:cubicBezTo>
                  <a:cubicBezTo>
                    <a:pt x="349" y="43"/>
                    <a:pt x="360" y="38"/>
                    <a:pt x="375" y="37"/>
                  </a:cubicBezTo>
                  <a:cubicBezTo>
                    <a:pt x="395" y="30"/>
                    <a:pt x="394" y="27"/>
                    <a:pt x="418" y="38"/>
                  </a:cubicBezTo>
                  <a:cubicBezTo>
                    <a:pt x="425" y="38"/>
                    <a:pt x="433" y="38"/>
                    <a:pt x="441" y="39"/>
                  </a:cubicBezTo>
                  <a:cubicBezTo>
                    <a:pt x="449" y="33"/>
                    <a:pt x="447" y="28"/>
                    <a:pt x="457" y="25"/>
                  </a:cubicBezTo>
                  <a:cubicBezTo>
                    <a:pt x="474" y="11"/>
                    <a:pt x="482" y="4"/>
                    <a:pt x="510" y="18"/>
                  </a:cubicBezTo>
                  <a:cubicBezTo>
                    <a:pt x="528" y="18"/>
                    <a:pt x="554" y="14"/>
                    <a:pt x="577" y="14"/>
                  </a:cubicBezTo>
                  <a:cubicBezTo>
                    <a:pt x="582" y="16"/>
                    <a:pt x="587" y="19"/>
                    <a:pt x="593" y="22"/>
                  </a:cubicBezTo>
                  <a:cubicBezTo>
                    <a:pt x="597" y="26"/>
                    <a:pt x="603" y="34"/>
                    <a:pt x="615" y="37"/>
                  </a:cubicBezTo>
                  <a:cubicBezTo>
                    <a:pt x="615" y="41"/>
                    <a:pt x="615" y="46"/>
                    <a:pt x="616" y="51"/>
                  </a:cubicBezTo>
                  <a:cubicBezTo>
                    <a:pt x="620" y="58"/>
                    <a:pt x="634" y="69"/>
                    <a:pt x="629" y="86"/>
                  </a:cubicBezTo>
                  <a:cubicBezTo>
                    <a:pt x="625" y="91"/>
                    <a:pt x="622" y="97"/>
                    <a:pt x="619" y="103"/>
                  </a:cubicBezTo>
                  <a:cubicBezTo>
                    <a:pt x="619" y="110"/>
                    <a:pt x="619" y="117"/>
                    <a:pt x="619" y="124"/>
                  </a:cubicBezTo>
                  <a:cubicBezTo>
                    <a:pt x="623" y="161"/>
                    <a:pt x="615" y="199"/>
                    <a:pt x="648" y="232"/>
                  </a:cubicBezTo>
                  <a:cubicBezTo>
                    <a:pt x="653" y="235"/>
                    <a:pt x="665" y="243"/>
                    <a:pt x="675" y="247"/>
                  </a:cubicBezTo>
                  <a:cubicBezTo>
                    <a:pt x="683" y="248"/>
                    <a:pt x="691" y="249"/>
                    <a:pt x="699" y="251"/>
                  </a:cubicBezTo>
                  <a:cubicBezTo>
                    <a:pt x="711" y="274"/>
                    <a:pt x="729" y="282"/>
                    <a:pt x="760" y="287"/>
                  </a:cubicBezTo>
                  <a:cubicBezTo>
                    <a:pt x="772" y="296"/>
                    <a:pt x="781" y="306"/>
                    <a:pt x="802" y="308"/>
                  </a:cubicBezTo>
                  <a:cubicBezTo>
                    <a:pt x="822" y="308"/>
                    <a:pt x="843" y="307"/>
                    <a:pt x="863" y="307"/>
                  </a:cubicBezTo>
                  <a:cubicBezTo>
                    <a:pt x="867" y="308"/>
                    <a:pt x="871" y="310"/>
                    <a:pt x="876" y="312"/>
                  </a:cubicBezTo>
                  <a:cubicBezTo>
                    <a:pt x="882" y="315"/>
                    <a:pt x="888" y="320"/>
                    <a:pt x="895" y="324"/>
                  </a:cubicBezTo>
                  <a:cubicBezTo>
                    <a:pt x="899" y="332"/>
                    <a:pt x="903" y="341"/>
                    <a:pt x="907" y="350"/>
                  </a:cubicBezTo>
                  <a:cubicBezTo>
                    <a:pt x="911" y="366"/>
                    <a:pt x="910" y="368"/>
                    <a:pt x="928" y="383"/>
                  </a:cubicBezTo>
                  <a:cubicBezTo>
                    <a:pt x="932" y="383"/>
                    <a:pt x="936" y="383"/>
                    <a:pt x="940" y="384"/>
                  </a:cubicBezTo>
                  <a:cubicBezTo>
                    <a:pt x="942" y="380"/>
                    <a:pt x="944" y="377"/>
                    <a:pt x="947" y="373"/>
                  </a:cubicBezTo>
                  <a:cubicBezTo>
                    <a:pt x="950" y="373"/>
                    <a:pt x="954" y="372"/>
                    <a:pt x="957" y="372"/>
                  </a:cubicBezTo>
                  <a:cubicBezTo>
                    <a:pt x="957" y="378"/>
                    <a:pt x="965" y="383"/>
                    <a:pt x="976" y="383"/>
                  </a:cubicBezTo>
                  <a:cubicBezTo>
                    <a:pt x="982" y="379"/>
                    <a:pt x="989" y="375"/>
                    <a:pt x="996" y="371"/>
                  </a:cubicBezTo>
                  <a:cubicBezTo>
                    <a:pt x="1003" y="361"/>
                    <a:pt x="1010" y="348"/>
                    <a:pt x="1018" y="340"/>
                  </a:cubicBezTo>
                  <a:cubicBezTo>
                    <a:pt x="1019" y="339"/>
                    <a:pt x="1019" y="339"/>
                    <a:pt x="1020" y="339"/>
                  </a:cubicBezTo>
                  <a:cubicBezTo>
                    <a:pt x="1023" y="343"/>
                    <a:pt x="1032" y="349"/>
                    <a:pt x="1042" y="355"/>
                  </a:cubicBezTo>
                  <a:cubicBezTo>
                    <a:pt x="1046" y="370"/>
                    <a:pt x="1059" y="388"/>
                    <a:pt x="1075" y="406"/>
                  </a:cubicBezTo>
                  <a:cubicBezTo>
                    <a:pt x="1079" y="418"/>
                    <a:pt x="1082" y="430"/>
                    <a:pt x="1086" y="443"/>
                  </a:cubicBezTo>
                  <a:cubicBezTo>
                    <a:pt x="1092" y="450"/>
                    <a:pt x="1100" y="461"/>
                    <a:pt x="1100" y="478"/>
                  </a:cubicBezTo>
                  <a:cubicBezTo>
                    <a:pt x="1087" y="493"/>
                    <a:pt x="1086" y="492"/>
                    <a:pt x="1087" y="515"/>
                  </a:cubicBezTo>
                  <a:cubicBezTo>
                    <a:pt x="1090" y="525"/>
                    <a:pt x="1099" y="539"/>
                    <a:pt x="1093" y="554"/>
                  </a:cubicBezTo>
                  <a:cubicBezTo>
                    <a:pt x="1093" y="558"/>
                    <a:pt x="1093" y="562"/>
                    <a:pt x="1093" y="566"/>
                  </a:cubicBezTo>
                  <a:cubicBezTo>
                    <a:pt x="1092" y="566"/>
                    <a:pt x="1091" y="566"/>
                    <a:pt x="1090" y="566"/>
                  </a:cubicBezTo>
                  <a:cubicBezTo>
                    <a:pt x="1090" y="561"/>
                    <a:pt x="1081" y="558"/>
                    <a:pt x="1079" y="555"/>
                  </a:cubicBezTo>
                  <a:cubicBezTo>
                    <a:pt x="1064" y="555"/>
                    <a:pt x="1062" y="560"/>
                    <a:pt x="1056" y="565"/>
                  </a:cubicBezTo>
                  <a:cubicBezTo>
                    <a:pt x="1056" y="574"/>
                    <a:pt x="1059" y="584"/>
                    <a:pt x="1062" y="599"/>
                  </a:cubicBezTo>
                  <a:cubicBezTo>
                    <a:pt x="1061" y="604"/>
                    <a:pt x="1061" y="608"/>
                    <a:pt x="1060" y="613"/>
                  </a:cubicBezTo>
                  <a:cubicBezTo>
                    <a:pt x="1058" y="614"/>
                    <a:pt x="1055" y="615"/>
                    <a:pt x="1053" y="616"/>
                  </a:cubicBezTo>
                  <a:cubicBezTo>
                    <a:pt x="1048" y="616"/>
                    <a:pt x="1043" y="616"/>
                    <a:pt x="1039" y="616"/>
                  </a:cubicBezTo>
                  <a:cubicBezTo>
                    <a:pt x="1033" y="608"/>
                    <a:pt x="1027" y="600"/>
                    <a:pt x="1021" y="592"/>
                  </a:cubicBezTo>
                  <a:cubicBezTo>
                    <a:pt x="998" y="581"/>
                    <a:pt x="985" y="599"/>
                    <a:pt x="989" y="622"/>
                  </a:cubicBezTo>
                  <a:cubicBezTo>
                    <a:pt x="987" y="625"/>
                    <a:pt x="986" y="628"/>
                    <a:pt x="985" y="631"/>
                  </a:cubicBezTo>
                  <a:cubicBezTo>
                    <a:pt x="975" y="631"/>
                    <a:pt x="962" y="625"/>
                    <a:pt x="960" y="622"/>
                  </a:cubicBezTo>
                  <a:cubicBezTo>
                    <a:pt x="959" y="618"/>
                    <a:pt x="957" y="614"/>
                    <a:pt x="957" y="609"/>
                  </a:cubicBezTo>
                  <a:cubicBezTo>
                    <a:pt x="943" y="602"/>
                    <a:pt x="930" y="599"/>
                    <a:pt x="921" y="595"/>
                  </a:cubicBezTo>
                  <a:cubicBezTo>
                    <a:pt x="919" y="592"/>
                    <a:pt x="917" y="589"/>
                    <a:pt x="915" y="587"/>
                  </a:cubicBezTo>
                  <a:cubicBezTo>
                    <a:pt x="896" y="587"/>
                    <a:pt x="897" y="591"/>
                    <a:pt x="884" y="601"/>
                  </a:cubicBezTo>
                  <a:cubicBezTo>
                    <a:pt x="876" y="605"/>
                    <a:pt x="867" y="610"/>
                    <a:pt x="860" y="615"/>
                  </a:cubicBezTo>
                  <a:cubicBezTo>
                    <a:pt x="841" y="618"/>
                    <a:pt x="844" y="621"/>
                    <a:pt x="833" y="635"/>
                  </a:cubicBezTo>
                  <a:cubicBezTo>
                    <a:pt x="808" y="638"/>
                    <a:pt x="811" y="638"/>
                    <a:pt x="797" y="657"/>
                  </a:cubicBezTo>
                  <a:cubicBezTo>
                    <a:pt x="795" y="658"/>
                    <a:pt x="793" y="660"/>
                    <a:pt x="791" y="662"/>
                  </a:cubicBezTo>
                  <a:cubicBezTo>
                    <a:pt x="776" y="664"/>
                    <a:pt x="769" y="667"/>
                    <a:pt x="758" y="671"/>
                  </a:cubicBezTo>
                  <a:close/>
                </a:path>
              </a:pathLst>
            </a:custGeom>
            <a:solidFill>
              <a:srgbClr val="D5D5D5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49" name="Freeform 58"/>
            <p:cNvSpPr>
              <a:spLocks/>
            </p:cNvSpPr>
            <p:nvPr/>
          </p:nvSpPr>
          <p:spPr bwMode="auto">
            <a:xfrm rot="252837">
              <a:off x="4987925" y="4217988"/>
              <a:ext cx="422275" cy="427037"/>
            </a:xfrm>
            <a:custGeom>
              <a:avLst/>
              <a:gdLst/>
              <a:ahLst/>
              <a:cxnLst>
                <a:cxn ang="0">
                  <a:pos x="89" y="208"/>
                </a:cxn>
                <a:cxn ang="0">
                  <a:pos x="61" y="197"/>
                </a:cxn>
                <a:cxn ang="0">
                  <a:pos x="49" y="160"/>
                </a:cxn>
                <a:cxn ang="0">
                  <a:pos x="38" y="151"/>
                </a:cxn>
                <a:cxn ang="0">
                  <a:pos x="27" y="150"/>
                </a:cxn>
                <a:cxn ang="0">
                  <a:pos x="0" y="97"/>
                </a:cxn>
                <a:cxn ang="0">
                  <a:pos x="15" y="75"/>
                </a:cxn>
                <a:cxn ang="0">
                  <a:pos x="33" y="56"/>
                </a:cxn>
                <a:cxn ang="0">
                  <a:pos x="40" y="45"/>
                </a:cxn>
                <a:cxn ang="0">
                  <a:pos x="41" y="16"/>
                </a:cxn>
                <a:cxn ang="0">
                  <a:pos x="64" y="12"/>
                </a:cxn>
                <a:cxn ang="0">
                  <a:pos x="79" y="12"/>
                </a:cxn>
                <a:cxn ang="0">
                  <a:pos x="115" y="10"/>
                </a:cxn>
                <a:cxn ang="0">
                  <a:pos x="143" y="19"/>
                </a:cxn>
                <a:cxn ang="0">
                  <a:pos x="169" y="11"/>
                </a:cxn>
                <a:cxn ang="0">
                  <a:pos x="183" y="17"/>
                </a:cxn>
                <a:cxn ang="0">
                  <a:pos x="205" y="19"/>
                </a:cxn>
                <a:cxn ang="0">
                  <a:pos x="180" y="53"/>
                </a:cxn>
                <a:cxn ang="0">
                  <a:pos x="197" y="53"/>
                </a:cxn>
                <a:cxn ang="0">
                  <a:pos x="204" y="46"/>
                </a:cxn>
                <a:cxn ang="0">
                  <a:pos x="202" y="61"/>
                </a:cxn>
                <a:cxn ang="0">
                  <a:pos x="181" y="69"/>
                </a:cxn>
                <a:cxn ang="0">
                  <a:pos x="182" y="80"/>
                </a:cxn>
                <a:cxn ang="0">
                  <a:pos x="193" y="86"/>
                </a:cxn>
                <a:cxn ang="0">
                  <a:pos x="191" y="116"/>
                </a:cxn>
                <a:cxn ang="0">
                  <a:pos x="190" y="139"/>
                </a:cxn>
                <a:cxn ang="0">
                  <a:pos x="185" y="141"/>
                </a:cxn>
                <a:cxn ang="0">
                  <a:pos x="185" y="134"/>
                </a:cxn>
                <a:cxn ang="0">
                  <a:pos x="152" y="157"/>
                </a:cxn>
                <a:cxn ang="0">
                  <a:pos x="148" y="167"/>
                </a:cxn>
                <a:cxn ang="0">
                  <a:pos x="147" y="200"/>
                </a:cxn>
                <a:cxn ang="0">
                  <a:pos x="141" y="198"/>
                </a:cxn>
                <a:cxn ang="0">
                  <a:pos x="89" y="208"/>
                </a:cxn>
              </a:cxnLst>
              <a:rect l="0" t="0" r="r" b="b"/>
              <a:pathLst>
                <a:path w="206" h="208">
                  <a:moveTo>
                    <a:pt x="89" y="208"/>
                  </a:moveTo>
                  <a:cubicBezTo>
                    <a:pt x="72" y="205"/>
                    <a:pt x="67" y="203"/>
                    <a:pt x="61" y="197"/>
                  </a:cubicBezTo>
                  <a:cubicBezTo>
                    <a:pt x="57" y="184"/>
                    <a:pt x="53" y="172"/>
                    <a:pt x="49" y="160"/>
                  </a:cubicBezTo>
                  <a:cubicBezTo>
                    <a:pt x="45" y="157"/>
                    <a:pt x="41" y="154"/>
                    <a:pt x="38" y="151"/>
                  </a:cubicBezTo>
                  <a:cubicBezTo>
                    <a:pt x="34" y="150"/>
                    <a:pt x="31" y="150"/>
                    <a:pt x="27" y="150"/>
                  </a:cubicBezTo>
                  <a:cubicBezTo>
                    <a:pt x="33" y="128"/>
                    <a:pt x="9" y="106"/>
                    <a:pt x="0" y="97"/>
                  </a:cubicBezTo>
                  <a:cubicBezTo>
                    <a:pt x="0" y="88"/>
                    <a:pt x="11" y="81"/>
                    <a:pt x="15" y="75"/>
                  </a:cubicBezTo>
                  <a:cubicBezTo>
                    <a:pt x="15" y="63"/>
                    <a:pt x="26" y="62"/>
                    <a:pt x="33" y="56"/>
                  </a:cubicBezTo>
                  <a:cubicBezTo>
                    <a:pt x="36" y="52"/>
                    <a:pt x="38" y="48"/>
                    <a:pt x="40" y="45"/>
                  </a:cubicBezTo>
                  <a:cubicBezTo>
                    <a:pt x="40" y="36"/>
                    <a:pt x="39" y="18"/>
                    <a:pt x="41" y="16"/>
                  </a:cubicBezTo>
                  <a:cubicBezTo>
                    <a:pt x="47" y="15"/>
                    <a:pt x="53" y="5"/>
                    <a:pt x="64" y="12"/>
                  </a:cubicBezTo>
                  <a:cubicBezTo>
                    <a:pt x="69" y="12"/>
                    <a:pt x="74" y="12"/>
                    <a:pt x="79" y="12"/>
                  </a:cubicBezTo>
                  <a:cubicBezTo>
                    <a:pt x="86" y="3"/>
                    <a:pt x="102" y="7"/>
                    <a:pt x="115" y="10"/>
                  </a:cubicBezTo>
                  <a:cubicBezTo>
                    <a:pt x="119" y="16"/>
                    <a:pt x="131" y="25"/>
                    <a:pt x="143" y="19"/>
                  </a:cubicBezTo>
                  <a:cubicBezTo>
                    <a:pt x="150" y="14"/>
                    <a:pt x="158" y="0"/>
                    <a:pt x="169" y="11"/>
                  </a:cubicBezTo>
                  <a:cubicBezTo>
                    <a:pt x="173" y="13"/>
                    <a:pt x="178" y="15"/>
                    <a:pt x="183" y="17"/>
                  </a:cubicBezTo>
                  <a:cubicBezTo>
                    <a:pt x="190" y="18"/>
                    <a:pt x="198" y="18"/>
                    <a:pt x="205" y="19"/>
                  </a:cubicBezTo>
                  <a:cubicBezTo>
                    <a:pt x="203" y="25"/>
                    <a:pt x="168" y="42"/>
                    <a:pt x="180" y="53"/>
                  </a:cubicBezTo>
                  <a:cubicBezTo>
                    <a:pt x="185" y="53"/>
                    <a:pt x="191" y="53"/>
                    <a:pt x="197" y="53"/>
                  </a:cubicBezTo>
                  <a:cubicBezTo>
                    <a:pt x="199" y="51"/>
                    <a:pt x="202" y="49"/>
                    <a:pt x="204" y="46"/>
                  </a:cubicBezTo>
                  <a:cubicBezTo>
                    <a:pt x="205" y="49"/>
                    <a:pt x="206" y="56"/>
                    <a:pt x="202" y="61"/>
                  </a:cubicBezTo>
                  <a:cubicBezTo>
                    <a:pt x="191" y="63"/>
                    <a:pt x="187" y="65"/>
                    <a:pt x="181" y="69"/>
                  </a:cubicBezTo>
                  <a:cubicBezTo>
                    <a:pt x="181" y="73"/>
                    <a:pt x="182" y="76"/>
                    <a:pt x="182" y="80"/>
                  </a:cubicBezTo>
                  <a:cubicBezTo>
                    <a:pt x="186" y="82"/>
                    <a:pt x="189" y="84"/>
                    <a:pt x="193" y="86"/>
                  </a:cubicBezTo>
                  <a:cubicBezTo>
                    <a:pt x="191" y="95"/>
                    <a:pt x="191" y="102"/>
                    <a:pt x="191" y="116"/>
                  </a:cubicBezTo>
                  <a:cubicBezTo>
                    <a:pt x="192" y="120"/>
                    <a:pt x="196" y="134"/>
                    <a:pt x="190" y="139"/>
                  </a:cubicBezTo>
                  <a:cubicBezTo>
                    <a:pt x="188" y="139"/>
                    <a:pt x="186" y="140"/>
                    <a:pt x="185" y="141"/>
                  </a:cubicBezTo>
                  <a:cubicBezTo>
                    <a:pt x="185" y="138"/>
                    <a:pt x="185" y="136"/>
                    <a:pt x="185" y="134"/>
                  </a:cubicBezTo>
                  <a:cubicBezTo>
                    <a:pt x="174" y="127"/>
                    <a:pt x="158" y="152"/>
                    <a:pt x="152" y="157"/>
                  </a:cubicBezTo>
                  <a:cubicBezTo>
                    <a:pt x="150" y="160"/>
                    <a:pt x="149" y="164"/>
                    <a:pt x="148" y="167"/>
                  </a:cubicBezTo>
                  <a:cubicBezTo>
                    <a:pt x="148" y="178"/>
                    <a:pt x="147" y="188"/>
                    <a:pt x="147" y="200"/>
                  </a:cubicBezTo>
                  <a:cubicBezTo>
                    <a:pt x="145" y="199"/>
                    <a:pt x="143" y="198"/>
                    <a:pt x="141" y="198"/>
                  </a:cubicBezTo>
                  <a:cubicBezTo>
                    <a:pt x="117" y="198"/>
                    <a:pt x="108" y="201"/>
                    <a:pt x="89" y="208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50" name="Freeform 59"/>
            <p:cNvSpPr>
              <a:spLocks/>
            </p:cNvSpPr>
            <p:nvPr/>
          </p:nvSpPr>
          <p:spPr bwMode="auto">
            <a:xfrm rot="252837">
              <a:off x="3556000" y="3963988"/>
              <a:ext cx="531813" cy="565150"/>
            </a:xfrm>
            <a:custGeom>
              <a:avLst/>
              <a:gdLst/>
              <a:ahLst/>
              <a:cxnLst>
                <a:cxn ang="0">
                  <a:pos x="211" y="274"/>
                </a:cxn>
                <a:cxn ang="0">
                  <a:pos x="169" y="235"/>
                </a:cxn>
                <a:cxn ang="0">
                  <a:pos x="122" y="198"/>
                </a:cxn>
                <a:cxn ang="0">
                  <a:pos x="112" y="215"/>
                </a:cxn>
                <a:cxn ang="0">
                  <a:pos x="86" y="242"/>
                </a:cxn>
                <a:cxn ang="0">
                  <a:pos x="86" y="244"/>
                </a:cxn>
                <a:cxn ang="0">
                  <a:pos x="80" y="247"/>
                </a:cxn>
                <a:cxn ang="0">
                  <a:pos x="67" y="252"/>
                </a:cxn>
                <a:cxn ang="0">
                  <a:pos x="23" y="238"/>
                </a:cxn>
                <a:cxn ang="0">
                  <a:pos x="24" y="207"/>
                </a:cxn>
                <a:cxn ang="0">
                  <a:pos x="3" y="179"/>
                </a:cxn>
                <a:cxn ang="0">
                  <a:pos x="7" y="132"/>
                </a:cxn>
                <a:cxn ang="0">
                  <a:pos x="1" y="99"/>
                </a:cxn>
                <a:cxn ang="0">
                  <a:pos x="3" y="98"/>
                </a:cxn>
                <a:cxn ang="0">
                  <a:pos x="23" y="110"/>
                </a:cxn>
                <a:cxn ang="0">
                  <a:pos x="37" y="124"/>
                </a:cxn>
                <a:cxn ang="0">
                  <a:pos x="100" y="70"/>
                </a:cxn>
                <a:cxn ang="0">
                  <a:pos x="119" y="39"/>
                </a:cxn>
                <a:cxn ang="0">
                  <a:pos x="119" y="13"/>
                </a:cxn>
                <a:cxn ang="0">
                  <a:pos x="131" y="6"/>
                </a:cxn>
                <a:cxn ang="0">
                  <a:pos x="179" y="14"/>
                </a:cxn>
                <a:cxn ang="0">
                  <a:pos x="199" y="32"/>
                </a:cxn>
                <a:cxn ang="0">
                  <a:pos x="222" y="38"/>
                </a:cxn>
                <a:cxn ang="0">
                  <a:pos x="260" y="79"/>
                </a:cxn>
                <a:cxn ang="0">
                  <a:pos x="226" y="106"/>
                </a:cxn>
                <a:cxn ang="0">
                  <a:pos x="159" y="115"/>
                </a:cxn>
                <a:cxn ang="0">
                  <a:pos x="160" y="127"/>
                </a:cxn>
                <a:cxn ang="0">
                  <a:pos x="172" y="171"/>
                </a:cxn>
                <a:cxn ang="0">
                  <a:pos x="188" y="187"/>
                </a:cxn>
                <a:cxn ang="0">
                  <a:pos x="204" y="208"/>
                </a:cxn>
                <a:cxn ang="0">
                  <a:pos x="210" y="229"/>
                </a:cxn>
                <a:cxn ang="0">
                  <a:pos x="211" y="274"/>
                </a:cxn>
              </a:cxnLst>
              <a:rect l="0" t="0" r="r" b="b"/>
              <a:pathLst>
                <a:path w="260" h="274">
                  <a:moveTo>
                    <a:pt x="211" y="274"/>
                  </a:moveTo>
                  <a:cubicBezTo>
                    <a:pt x="189" y="264"/>
                    <a:pt x="179" y="248"/>
                    <a:pt x="169" y="235"/>
                  </a:cubicBezTo>
                  <a:cubicBezTo>
                    <a:pt x="166" y="207"/>
                    <a:pt x="146" y="184"/>
                    <a:pt x="122" y="198"/>
                  </a:cubicBezTo>
                  <a:cubicBezTo>
                    <a:pt x="115" y="205"/>
                    <a:pt x="113" y="204"/>
                    <a:pt x="112" y="215"/>
                  </a:cubicBezTo>
                  <a:cubicBezTo>
                    <a:pt x="106" y="225"/>
                    <a:pt x="96" y="234"/>
                    <a:pt x="86" y="242"/>
                  </a:cubicBezTo>
                  <a:cubicBezTo>
                    <a:pt x="86" y="243"/>
                    <a:pt x="86" y="243"/>
                    <a:pt x="86" y="244"/>
                  </a:cubicBezTo>
                  <a:cubicBezTo>
                    <a:pt x="82" y="244"/>
                    <a:pt x="81" y="246"/>
                    <a:pt x="80" y="247"/>
                  </a:cubicBezTo>
                  <a:cubicBezTo>
                    <a:pt x="76" y="248"/>
                    <a:pt x="71" y="250"/>
                    <a:pt x="67" y="252"/>
                  </a:cubicBezTo>
                  <a:cubicBezTo>
                    <a:pt x="49" y="252"/>
                    <a:pt x="32" y="247"/>
                    <a:pt x="23" y="238"/>
                  </a:cubicBezTo>
                  <a:cubicBezTo>
                    <a:pt x="30" y="225"/>
                    <a:pt x="28" y="216"/>
                    <a:pt x="24" y="207"/>
                  </a:cubicBezTo>
                  <a:cubicBezTo>
                    <a:pt x="15" y="197"/>
                    <a:pt x="4" y="188"/>
                    <a:pt x="3" y="179"/>
                  </a:cubicBezTo>
                  <a:cubicBezTo>
                    <a:pt x="4" y="164"/>
                    <a:pt x="5" y="148"/>
                    <a:pt x="7" y="132"/>
                  </a:cubicBezTo>
                  <a:cubicBezTo>
                    <a:pt x="3" y="117"/>
                    <a:pt x="0" y="109"/>
                    <a:pt x="1" y="99"/>
                  </a:cubicBezTo>
                  <a:cubicBezTo>
                    <a:pt x="2" y="98"/>
                    <a:pt x="3" y="98"/>
                    <a:pt x="3" y="98"/>
                  </a:cubicBezTo>
                  <a:cubicBezTo>
                    <a:pt x="10" y="102"/>
                    <a:pt x="16" y="106"/>
                    <a:pt x="23" y="110"/>
                  </a:cubicBezTo>
                  <a:cubicBezTo>
                    <a:pt x="27" y="114"/>
                    <a:pt x="32" y="119"/>
                    <a:pt x="37" y="124"/>
                  </a:cubicBezTo>
                  <a:cubicBezTo>
                    <a:pt x="67" y="136"/>
                    <a:pt x="91" y="94"/>
                    <a:pt x="100" y="70"/>
                  </a:cubicBezTo>
                  <a:cubicBezTo>
                    <a:pt x="106" y="59"/>
                    <a:pt x="113" y="49"/>
                    <a:pt x="119" y="39"/>
                  </a:cubicBezTo>
                  <a:cubicBezTo>
                    <a:pt x="119" y="30"/>
                    <a:pt x="119" y="22"/>
                    <a:pt x="119" y="13"/>
                  </a:cubicBezTo>
                  <a:cubicBezTo>
                    <a:pt x="123" y="11"/>
                    <a:pt x="127" y="9"/>
                    <a:pt x="131" y="6"/>
                  </a:cubicBezTo>
                  <a:cubicBezTo>
                    <a:pt x="148" y="5"/>
                    <a:pt x="160" y="0"/>
                    <a:pt x="179" y="14"/>
                  </a:cubicBezTo>
                  <a:cubicBezTo>
                    <a:pt x="186" y="20"/>
                    <a:pt x="192" y="26"/>
                    <a:pt x="199" y="32"/>
                  </a:cubicBezTo>
                  <a:cubicBezTo>
                    <a:pt x="206" y="34"/>
                    <a:pt x="214" y="36"/>
                    <a:pt x="222" y="38"/>
                  </a:cubicBezTo>
                  <a:cubicBezTo>
                    <a:pt x="232" y="43"/>
                    <a:pt x="260" y="60"/>
                    <a:pt x="260" y="79"/>
                  </a:cubicBezTo>
                  <a:cubicBezTo>
                    <a:pt x="247" y="87"/>
                    <a:pt x="237" y="99"/>
                    <a:pt x="226" y="106"/>
                  </a:cubicBezTo>
                  <a:cubicBezTo>
                    <a:pt x="202" y="115"/>
                    <a:pt x="176" y="102"/>
                    <a:pt x="159" y="115"/>
                  </a:cubicBezTo>
                  <a:cubicBezTo>
                    <a:pt x="159" y="119"/>
                    <a:pt x="160" y="123"/>
                    <a:pt x="160" y="127"/>
                  </a:cubicBezTo>
                  <a:cubicBezTo>
                    <a:pt x="169" y="140"/>
                    <a:pt x="147" y="154"/>
                    <a:pt x="172" y="171"/>
                  </a:cubicBezTo>
                  <a:cubicBezTo>
                    <a:pt x="177" y="176"/>
                    <a:pt x="182" y="181"/>
                    <a:pt x="188" y="187"/>
                  </a:cubicBezTo>
                  <a:cubicBezTo>
                    <a:pt x="193" y="194"/>
                    <a:pt x="199" y="201"/>
                    <a:pt x="204" y="208"/>
                  </a:cubicBezTo>
                  <a:cubicBezTo>
                    <a:pt x="206" y="215"/>
                    <a:pt x="208" y="222"/>
                    <a:pt x="210" y="229"/>
                  </a:cubicBezTo>
                  <a:cubicBezTo>
                    <a:pt x="210" y="244"/>
                    <a:pt x="210" y="258"/>
                    <a:pt x="211" y="274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51" name="Freeform 60"/>
            <p:cNvSpPr>
              <a:spLocks/>
            </p:cNvSpPr>
            <p:nvPr/>
          </p:nvSpPr>
          <p:spPr bwMode="auto">
            <a:xfrm rot="252837">
              <a:off x="3902075" y="3887788"/>
              <a:ext cx="868363" cy="538162"/>
            </a:xfrm>
            <a:custGeom>
              <a:avLst/>
              <a:gdLst/>
              <a:ahLst/>
              <a:cxnLst>
                <a:cxn ang="0">
                  <a:pos x="45" y="262"/>
                </a:cxn>
                <a:cxn ang="0">
                  <a:pos x="3" y="214"/>
                </a:cxn>
                <a:cxn ang="0">
                  <a:pos x="4" y="197"/>
                </a:cxn>
                <a:cxn ang="0">
                  <a:pos x="4" y="185"/>
                </a:cxn>
                <a:cxn ang="0">
                  <a:pos x="0" y="175"/>
                </a:cxn>
                <a:cxn ang="0">
                  <a:pos x="54" y="171"/>
                </a:cxn>
                <a:cxn ang="0">
                  <a:pos x="85" y="149"/>
                </a:cxn>
                <a:cxn ang="0">
                  <a:pos x="100" y="138"/>
                </a:cxn>
                <a:cxn ang="0">
                  <a:pos x="101" y="127"/>
                </a:cxn>
                <a:cxn ang="0">
                  <a:pos x="60" y="88"/>
                </a:cxn>
                <a:cxn ang="0">
                  <a:pos x="57" y="81"/>
                </a:cxn>
                <a:cxn ang="0">
                  <a:pos x="56" y="55"/>
                </a:cxn>
                <a:cxn ang="0">
                  <a:pos x="77" y="38"/>
                </a:cxn>
                <a:cxn ang="0">
                  <a:pos x="75" y="13"/>
                </a:cxn>
                <a:cxn ang="0">
                  <a:pos x="60" y="0"/>
                </a:cxn>
                <a:cxn ang="0">
                  <a:pos x="110" y="0"/>
                </a:cxn>
                <a:cxn ang="0">
                  <a:pos x="131" y="4"/>
                </a:cxn>
                <a:cxn ang="0">
                  <a:pos x="176" y="36"/>
                </a:cxn>
                <a:cxn ang="0">
                  <a:pos x="190" y="42"/>
                </a:cxn>
                <a:cxn ang="0">
                  <a:pos x="256" y="43"/>
                </a:cxn>
                <a:cxn ang="0">
                  <a:pos x="278" y="57"/>
                </a:cxn>
                <a:cxn ang="0">
                  <a:pos x="294" y="77"/>
                </a:cxn>
                <a:cxn ang="0">
                  <a:pos x="325" y="80"/>
                </a:cxn>
                <a:cxn ang="0">
                  <a:pos x="347" y="90"/>
                </a:cxn>
                <a:cxn ang="0">
                  <a:pos x="375" y="96"/>
                </a:cxn>
                <a:cxn ang="0">
                  <a:pos x="384" y="109"/>
                </a:cxn>
                <a:cxn ang="0">
                  <a:pos x="404" y="121"/>
                </a:cxn>
                <a:cxn ang="0">
                  <a:pos x="394" y="141"/>
                </a:cxn>
                <a:cxn ang="0">
                  <a:pos x="410" y="163"/>
                </a:cxn>
                <a:cxn ang="0">
                  <a:pos x="423" y="186"/>
                </a:cxn>
                <a:cxn ang="0">
                  <a:pos x="423" y="188"/>
                </a:cxn>
                <a:cxn ang="0">
                  <a:pos x="360" y="221"/>
                </a:cxn>
                <a:cxn ang="0">
                  <a:pos x="346" y="233"/>
                </a:cxn>
                <a:cxn ang="0">
                  <a:pos x="312" y="249"/>
                </a:cxn>
                <a:cxn ang="0">
                  <a:pos x="305" y="253"/>
                </a:cxn>
                <a:cxn ang="0">
                  <a:pos x="288" y="237"/>
                </a:cxn>
                <a:cxn ang="0">
                  <a:pos x="252" y="214"/>
                </a:cxn>
                <a:cxn ang="0">
                  <a:pos x="231" y="227"/>
                </a:cxn>
                <a:cxn ang="0">
                  <a:pos x="161" y="198"/>
                </a:cxn>
                <a:cxn ang="0">
                  <a:pos x="128" y="190"/>
                </a:cxn>
                <a:cxn ang="0">
                  <a:pos x="114" y="214"/>
                </a:cxn>
                <a:cxn ang="0">
                  <a:pos x="110" y="221"/>
                </a:cxn>
                <a:cxn ang="0">
                  <a:pos x="102" y="220"/>
                </a:cxn>
                <a:cxn ang="0">
                  <a:pos x="54" y="256"/>
                </a:cxn>
                <a:cxn ang="0">
                  <a:pos x="45" y="262"/>
                </a:cxn>
              </a:cxnLst>
              <a:rect l="0" t="0" r="r" b="b"/>
              <a:pathLst>
                <a:path w="423" h="262">
                  <a:moveTo>
                    <a:pt x="45" y="262"/>
                  </a:moveTo>
                  <a:cubicBezTo>
                    <a:pt x="35" y="241"/>
                    <a:pt x="14" y="226"/>
                    <a:pt x="3" y="214"/>
                  </a:cubicBezTo>
                  <a:cubicBezTo>
                    <a:pt x="0" y="204"/>
                    <a:pt x="1" y="202"/>
                    <a:pt x="4" y="197"/>
                  </a:cubicBezTo>
                  <a:cubicBezTo>
                    <a:pt x="4" y="192"/>
                    <a:pt x="4" y="188"/>
                    <a:pt x="4" y="185"/>
                  </a:cubicBezTo>
                  <a:cubicBezTo>
                    <a:pt x="3" y="181"/>
                    <a:pt x="1" y="178"/>
                    <a:pt x="0" y="175"/>
                  </a:cubicBezTo>
                  <a:cubicBezTo>
                    <a:pt x="8" y="168"/>
                    <a:pt x="39" y="171"/>
                    <a:pt x="54" y="171"/>
                  </a:cubicBezTo>
                  <a:cubicBezTo>
                    <a:pt x="66" y="167"/>
                    <a:pt x="76" y="159"/>
                    <a:pt x="85" y="149"/>
                  </a:cubicBezTo>
                  <a:cubicBezTo>
                    <a:pt x="90" y="145"/>
                    <a:pt x="95" y="142"/>
                    <a:pt x="100" y="138"/>
                  </a:cubicBezTo>
                  <a:cubicBezTo>
                    <a:pt x="100" y="134"/>
                    <a:pt x="100" y="131"/>
                    <a:pt x="101" y="127"/>
                  </a:cubicBezTo>
                  <a:cubicBezTo>
                    <a:pt x="89" y="107"/>
                    <a:pt x="74" y="95"/>
                    <a:pt x="60" y="88"/>
                  </a:cubicBezTo>
                  <a:cubicBezTo>
                    <a:pt x="59" y="86"/>
                    <a:pt x="57" y="83"/>
                    <a:pt x="57" y="81"/>
                  </a:cubicBezTo>
                  <a:cubicBezTo>
                    <a:pt x="56" y="72"/>
                    <a:pt x="56" y="63"/>
                    <a:pt x="56" y="55"/>
                  </a:cubicBezTo>
                  <a:cubicBezTo>
                    <a:pt x="63" y="48"/>
                    <a:pt x="66" y="42"/>
                    <a:pt x="77" y="38"/>
                  </a:cubicBezTo>
                  <a:cubicBezTo>
                    <a:pt x="89" y="30"/>
                    <a:pt x="79" y="17"/>
                    <a:pt x="75" y="13"/>
                  </a:cubicBezTo>
                  <a:cubicBezTo>
                    <a:pt x="69" y="8"/>
                    <a:pt x="63" y="6"/>
                    <a:pt x="60" y="0"/>
                  </a:cubicBezTo>
                  <a:cubicBezTo>
                    <a:pt x="77" y="0"/>
                    <a:pt x="93" y="0"/>
                    <a:pt x="110" y="0"/>
                  </a:cubicBezTo>
                  <a:cubicBezTo>
                    <a:pt x="117" y="2"/>
                    <a:pt x="124" y="3"/>
                    <a:pt x="131" y="4"/>
                  </a:cubicBezTo>
                  <a:cubicBezTo>
                    <a:pt x="137" y="16"/>
                    <a:pt x="156" y="31"/>
                    <a:pt x="176" y="36"/>
                  </a:cubicBezTo>
                  <a:cubicBezTo>
                    <a:pt x="181" y="37"/>
                    <a:pt x="185" y="39"/>
                    <a:pt x="190" y="42"/>
                  </a:cubicBezTo>
                  <a:cubicBezTo>
                    <a:pt x="212" y="42"/>
                    <a:pt x="234" y="42"/>
                    <a:pt x="256" y="43"/>
                  </a:cubicBezTo>
                  <a:cubicBezTo>
                    <a:pt x="263" y="48"/>
                    <a:pt x="270" y="52"/>
                    <a:pt x="278" y="57"/>
                  </a:cubicBezTo>
                  <a:cubicBezTo>
                    <a:pt x="279" y="62"/>
                    <a:pt x="284" y="70"/>
                    <a:pt x="294" y="77"/>
                  </a:cubicBezTo>
                  <a:cubicBezTo>
                    <a:pt x="304" y="78"/>
                    <a:pt x="314" y="79"/>
                    <a:pt x="325" y="80"/>
                  </a:cubicBezTo>
                  <a:cubicBezTo>
                    <a:pt x="332" y="83"/>
                    <a:pt x="340" y="86"/>
                    <a:pt x="347" y="90"/>
                  </a:cubicBezTo>
                  <a:cubicBezTo>
                    <a:pt x="350" y="93"/>
                    <a:pt x="364" y="88"/>
                    <a:pt x="375" y="96"/>
                  </a:cubicBezTo>
                  <a:cubicBezTo>
                    <a:pt x="375" y="99"/>
                    <a:pt x="377" y="103"/>
                    <a:pt x="384" y="109"/>
                  </a:cubicBezTo>
                  <a:cubicBezTo>
                    <a:pt x="386" y="109"/>
                    <a:pt x="404" y="111"/>
                    <a:pt x="404" y="121"/>
                  </a:cubicBezTo>
                  <a:cubicBezTo>
                    <a:pt x="397" y="129"/>
                    <a:pt x="396" y="126"/>
                    <a:pt x="394" y="141"/>
                  </a:cubicBezTo>
                  <a:cubicBezTo>
                    <a:pt x="397" y="145"/>
                    <a:pt x="406" y="151"/>
                    <a:pt x="410" y="163"/>
                  </a:cubicBezTo>
                  <a:cubicBezTo>
                    <a:pt x="410" y="169"/>
                    <a:pt x="410" y="180"/>
                    <a:pt x="423" y="186"/>
                  </a:cubicBezTo>
                  <a:cubicBezTo>
                    <a:pt x="423" y="187"/>
                    <a:pt x="423" y="187"/>
                    <a:pt x="423" y="188"/>
                  </a:cubicBezTo>
                  <a:cubicBezTo>
                    <a:pt x="391" y="192"/>
                    <a:pt x="384" y="204"/>
                    <a:pt x="360" y="221"/>
                  </a:cubicBezTo>
                  <a:cubicBezTo>
                    <a:pt x="353" y="223"/>
                    <a:pt x="350" y="227"/>
                    <a:pt x="346" y="233"/>
                  </a:cubicBezTo>
                  <a:cubicBezTo>
                    <a:pt x="330" y="240"/>
                    <a:pt x="323" y="235"/>
                    <a:pt x="312" y="249"/>
                  </a:cubicBezTo>
                  <a:cubicBezTo>
                    <a:pt x="310" y="250"/>
                    <a:pt x="307" y="251"/>
                    <a:pt x="305" y="253"/>
                  </a:cubicBezTo>
                  <a:cubicBezTo>
                    <a:pt x="300" y="247"/>
                    <a:pt x="294" y="242"/>
                    <a:pt x="288" y="237"/>
                  </a:cubicBezTo>
                  <a:cubicBezTo>
                    <a:pt x="268" y="233"/>
                    <a:pt x="262" y="221"/>
                    <a:pt x="252" y="214"/>
                  </a:cubicBezTo>
                  <a:cubicBezTo>
                    <a:pt x="237" y="214"/>
                    <a:pt x="239" y="215"/>
                    <a:pt x="231" y="227"/>
                  </a:cubicBezTo>
                  <a:cubicBezTo>
                    <a:pt x="202" y="226"/>
                    <a:pt x="179" y="208"/>
                    <a:pt x="161" y="198"/>
                  </a:cubicBezTo>
                  <a:cubicBezTo>
                    <a:pt x="146" y="197"/>
                    <a:pt x="135" y="193"/>
                    <a:pt x="128" y="190"/>
                  </a:cubicBezTo>
                  <a:cubicBezTo>
                    <a:pt x="103" y="190"/>
                    <a:pt x="96" y="193"/>
                    <a:pt x="114" y="214"/>
                  </a:cubicBezTo>
                  <a:cubicBezTo>
                    <a:pt x="113" y="216"/>
                    <a:pt x="112" y="218"/>
                    <a:pt x="110" y="221"/>
                  </a:cubicBezTo>
                  <a:cubicBezTo>
                    <a:pt x="107" y="220"/>
                    <a:pt x="104" y="220"/>
                    <a:pt x="102" y="220"/>
                  </a:cubicBezTo>
                  <a:cubicBezTo>
                    <a:pt x="73" y="220"/>
                    <a:pt x="66" y="231"/>
                    <a:pt x="54" y="256"/>
                  </a:cubicBezTo>
                  <a:cubicBezTo>
                    <a:pt x="51" y="257"/>
                    <a:pt x="48" y="260"/>
                    <a:pt x="45" y="262"/>
                  </a:cubicBezTo>
                  <a:close/>
                </a:path>
              </a:pathLst>
            </a:custGeom>
            <a:solidFill>
              <a:srgbClr val="D5D5D5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52" name="Freeform 61"/>
            <p:cNvSpPr>
              <a:spLocks/>
            </p:cNvSpPr>
            <p:nvPr/>
          </p:nvSpPr>
          <p:spPr bwMode="auto">
            <a:xfrm rot="252837">
              <a:off x="4627563" y="3679825"/>
              <a:ext cx="536575" cy="661988"/>
            </a:xfrm>
            <a:custGeom>
              <a:avLst/>
              <a:gdLst/>
              <a:ahLst/>
              <a:cxnLst>
                <a:cxn ang="0">
                  <a:pos x="121" y="321"/>
                </a:cxn>
                <a:cxn ang="0">
                  <a:pos x="118" y="319"/>
                </a:cxn>
                <a:cxn ang="0">
                  <a:pos x="119" y="294"/>
                </a:cxn>
                <a:cxn ang="0">
                  <a:pos x="114" y="289"/>
                </a:cxn>
                <a:cxn ang="0">
                  <a:pos x="86" y="304"/>
                </a:cxn>
                <a:cxn ang="0">
                  <a:pos x="81" y="307"/>
                </a:cxn>
                <a:cxn ang="0">
                  <a:pos x="72" y="298"/>
                </a:cxn>
                <a:cxn ang="0">
                  <a:pos x="69" y="292"/>
                </a:cxn>
                <a:cxn ang="0">
                  <a:pos x="57" y="263"/>
                </a:cxn>
                <a:cxn ang="0">
                  <a:pos x="52" y="259"/>
                </a:cxn>
                <a:cxn ang="0">
                  <a:pos x="62" y="244"/>
                </a:cxn>
                <a:cxn ang="0">
                  <a:pos x="34" y="220"/>
                </a:cxn>
                <a:cxn ang="0">
                  <a:pos x="33" y="213"/>
                </a:cxn>
                <a:cxn ang="0">
                  <a:pos x="30" y="211"/>
                </a:cxn>
                <a:cxn ang="0">
                  <a:pos x="48" y="193"/>
                </a:cxn>
                <a:cxn ang="0">
                  <a:pos x="57" y="182"/>
                </a:cxn>
                <a:cxn ang="0">
                  <a:pos x="44" y="141"/>
                </a:cxn>
                <a:cxn ang="0">
                  <a:pos x="31" y="141"/>
                </a:cxn>
                <a:cxn ang="0">
                  <a:pos x="26" y="147"/>
                </a:cxn>
                <a:cxn ang="0">
                  <a:pos x="22" y="147"/>
                </a:cxn>
                <a:cxn ang="0">
                  <a:pos x="11" y="120"/>
                </a:cxn>
                <a:cxn ang="0">
                  <a:pos x="0" y="113"/>
                </a:cxn>
                <a:cxn ang="0">
                  <a:pos x="24" y="83"/>
                </a:cxn>
                <a:cxn ang="0">
                  <a:pos x="25" y="40"/>
                </a:cxn>
                <a:cxn ang="0">
                  <a:pos x="26" y="39"/>
                </a:cxn>
                <a:cxn ang="0">
                  <a:pos x="32" y="41"/>
                </a:cxn>
                <a:cxn ang="0">
                  <a:pos x="51" y="67"/>
                </a:cxn>
                <a:cxn ang="0">
                  <a:pos x="62" y="67"/>
                </a:cxn>
                <a:cxn ang="0">
                  <a:pos x="74" y="37"/>
                </a:cxn>
                <a:cxn ang="0">
                  <a:pos x="75" y="29"/>
                </a:cxn>
                <a:cxn ang="0">
                  <a:pos x="53" y="9"/>
                </a:cxn>
                <a:cxn ang="0">
                  <a:pos x="63" y="0"/>
                </a:cxn>
                <a:cxn ang="0">
                  <a:pos x="66" y="0"/>
                </a:cxn>
                <a:cxn ang="0">
                  <a:pos x="89" y="33"/>
                </a:cxn>
                <a:cxn ang="0">
                  <a:pos x="99" y="44"/>
                </a:cxn>
                <a:cxn ang="0">
                  <a:pos x="140" y="52"/>
                </a:cxn>
                <a:cxn ang="0">
                  <a:pos x="148" y="59"/>
                </a:cxn>
                <a:cxn ang="0">
                  <a:pos x="176" y="108"/>
                </a:cxn>
                <a:cxn ang="0">
                  <a:pos x="178" y="113"/>
                </a:cxn>
                <a:cxn ang="0">
                  <a:pos x="201" y="108"/>
                </a:cxn>
                <a:cxn ang="0">
                  <a:pos x="213" y="100"/>
                </a:cxn>
                <a:cxn ang="0">
                  <a:pos x="221" y="123"/>
                </a:cxn>
                <a:cxn ang="0">
                  <a:pos x="195" y="126"/>
                </a:cxn>
                <a:cxn ang="0">
                  <a:pos x="189" y="140"/>
                </a:cxn>
                <a:cxn ang="0">
                  <a:pos x="188" y="154"/>
                </a:cxn>
                <a:cxn ang="0">
                  <a:pos x="183" y="169"/>
                </a:cxn>
                <a:cxn ang="0">
                  <a:pos x="206" y="191"/>
                </a:cxn>
                <a:cxn ang="0">
                  <a:pos x="220" y="202"/>
                </a:cxn>
                <a:cxn ang="0">
                  <a:pos x="229" y="209"/>
                </a:cxn>
                <a:cxn ang="0">
                  <a:pos x="256" y="212"/>
                </a:cxn>
                <a:cxn ang="0">
                  <a:pos x="261" y="216"/>
                </a:cxn>
                <a:cxn ang="0">
                  <a:pos x="261" y="224"/>
                </a:cxn>
                <a:cxn ang="0">
                  <a:pos x="234" y="247"/>
                </a:cxn>
                <a:cxn ang="0">
                  <a:pos x="235" y="258"/>
                </a:cxn>
                <a:cxn ang="0">
                  <a:pos x="224" y="264"/>
                </a:cxn>
                <a:cxn ang="0">
                  <a:pos x="224" y="292"/>
                </a:cxn>
                <a:cxn ang="0">
                  <a:pos x="185" y="314"/>
                </a:cxn>
                <a:cxn ang="0">
                  <a:pos x="155" y="318"/>
                </a:cxn>
                <a:cxn ang="0">
                  <a:pos x="140" y="296"/>
                </a:cxn>
                <a:cxn ang="0">
                  <a:pos x="131" y="304"/>
                </a:cxn>
                <a:cxn ang="0">
                  <a:pos x="127" y="321"/>
                </a:cxn>
                <a:cxn ang="0">
                  <a:pos x="121" y="321"/>
                </a:cxn>
              </a:cxnLst>
              <a:rect l="0" t="0" r="r" b="b"/>
              <a:pathLst>
                <a:path w="261" h="322">
                  <a:moveTo>
                    <a:pt x="121" y="321"/>
                  </a:moveTo>
                  <a:cubicBezTo>
                    <a:pt x="120" y="320"/>
                    <a:pt x="119" y="319"/>
                    <a:pt x="118" y="319"/>
                  </a:cubicBezTo>
                  <a:cubicBezTo>
                    <a:pt x="118" y="311"/>
                    <a:pt x="118" y="302"/>
                    <a:pt x="119" y="294"/>
                  </a:cubicBezTo>
                  <a:cubicBezTo>
                    <a:pt x="117" y="292"/>
                    <a:pt x="115" y="290"/>
                    <a:pt x="114" y="289"/>
                  </a:cubicBezTo>
                  <a:cubicBezTo>
                    <a:pt x="94" y="289"/>
                    <a:pt x="94" y="289"/>
                    <a:pt x="86" y="304"/>
                  </a:cubicBezTo>
                  <a:cubicBezTo>
                    <a:pt x="84" y="305"/>
                    <a:pt x="82" y="306"/>
                    <a:pt x="81" y="307"/>
                  </a:cubicBezTo>
                  <a:cubicBezTo>
                    <a:pt x="81" y="302"/>
                    <a:pt x="76" y="301"/>
                    <a:pt x="72" y="298"/>
                  </a:cubicBezTo>
                  <a:cubicBezTo>
                    <a:pt x="71" y="295"/>
                    <a:pt x="70" y="293"/>
                    <a:pt x="69" y="292"/>
                  </a:cubicBezTo>
                  <a:cubicBezTo>
                    <a:pt x="69" y="273"/>
                    <a:pt x="61" y="273"/>
                    <a:pt x="57" y="263"/>
                  </a:cubicBezTo>
                  <a:cubicBezTo>
                    <a:pt x="55" y="262"/>
                    <a:pt x="53" y="260"/>
                    <a:pt x="52" y="259"/>
                  </a:cubicBezTo>
                  <a:cubicBezTo>
                    <a:pt x="52" y="249"/>
                    <a:pt x="58" y="249"/>
                    <a:pt x="62" y="244"/>
                  </a:cubicBezTo>
                  <a:cubicBezTo>
                    <a:pt x="62" y="223"/>
                    <a:pt x="42" y="227"/>
                    <a:pt x="34" y="220"/>
                  </a:cubicBezTo>
                  <a:cubicBezTo>
                    <a:pt x="33" y="217"/>
                    <a:pt x="33" y="215"/>
                    <a:pt x="33" y="213"/>
                  </a:cubicBezTo>
                  <a:cubicBezTo>
                    <a:pt x="32" y="212"/>
                    <a:pt x="31" y="212"/>
                    <a:pt x="30" y="211"/>
                  </a:cubicBezTo>
                  <a:cubicBezTo>
                    <a:pt x="30" y="202"/>
                    <a:pt x="40" y="196"/>
                    <a:pt x="48" y="193"/>
                  </a:cubicBezTo>
                  <a:cubicBezTo>
                    <a:pt x="51" y="189"/>
                    <a:pt x="54" y="186"/>
                    <a:pt x="57" y="182"/>
                  </a:cubicBezTo>
                  <a:cubicBezTo>
                    <a:pt x="57" y="166"/>
                    <a:pt x="53" y="150"/>
                    <a:pt x="44" y="141"/>
                  </a:cubicBezTo>
                  <a:cubicBezTo>
                    <a:pt x="39" y="141"/>
                    <a:pt x="35" y="141"/>
                    <a:pt x="31" y="141"/>
                  </a:cubicBezTo>
                  <a:cubicBezTo>
                    <a:pt x="29" y="143"/>
                    <a:pt x="28" y="145"/>
                    <a:pt x="26" y="147"/>
                  </a:cubicBezTo>
                  <a:cubicBezTo>
                    <a:pt x="25" y="147"/>
                    <a:pt x="23" y="147"/>
                    <a:pt x="22" y="147"/>
                  </a:cubicBezTo>
                  <a:cubicBezTo>
                    <a:pt x="13" y="140"/>
                    <a:pt x="13" y="127"/>
                    <a:pt x="11" y="120"/>
                  </a:cubicBezTo>
                  <a:cubicBezTo>
                    <a:pt x="8" y="117"/>
                    <a:pt x="4" y="115"/>
                    <a:pt x="0" y="113"/>
                  </a:cubicBezTo>
                  <a:cubicBezTo>
                    <a:pt x="0" y="100"/>
                    <a:pt x="16" y="92"/>
                    <a:pt x="24" y="83"/>
                  </a:cubicBezTo>
                  <a:cubicBezTo>
                    <a:pt x="28" y="67"/>
                    <a:pt x="25" y="54"/>
                    <a:pt x="25" y="40"/>
                  </a:cubicBezTo>
                  <a:cubicBezTo>
                    <a:pt x="25" y="39"/>
                    <a:pt x="26" y="39"/>
                    <a:pt x="26" y="39"/>
                  </a:cubicBezTo>
                  <a:cubicBezTo>
                    <a:pt x="28" y="39"/>
                    <a:pt x="30" y="40"/>
                    <a:pt x="32" y="41"/>
                  </a:cubicBezTo>
                  <a:cubicBezTo>
                    <a:pt x="34" y="45"/>
                    <a:pt x="38" y="62"/>
                    <a:pt x="51" y="67"/>
                  </a:cubicBezTo>
                  <a:cubicBezTo>
                    <a:pt x="54" y="67"/>
                    <a:pt x="58" y="67"/>
                    <a:pt x="62" y="67"/>
                  </a:cubicBezTo>
                  <a:cubicBezTo>
                    <a:pt x="70" y="54"/>
                    <a:pt x="68" y="47"/>
                    <a:pt x="74" y="37"/>
                  </a:cubicBezTo>
                  <a:cubicBezTo>
                    <a:pt x="74" y="34"/>
                    <a:pt x="74" y="32"/>
                    <a:pt x="75" y="29"/>
                  </a:cubicBezTo>
                  <a:cubicBezTo>
                    <a:pt x="68" y="22"/>
                    <a:pt x="61" y="16"/>
                    <a:pt x="53" y="9"/>
                  </a:cubicBezTo>
                  <a:cubicBezTo>
                    <a:pt x="53" y="2"/>
                    <a:pt x="59" y="3"/>
                    <a:pt x="63" y="0"/>
                  </a:cubicBezTo>
                  <a:cubicBezTo>
                    <a:pt x="64" y="0"/>
                    <a:pt x="65" y="0"/>
                    <a:pt x="66" y="0"/>
                  </a:cubicBezTo>
                  <a:cubicBezTo>
                    <a:pt x="74" y="8"/>
                    <a:pt x="84" y="17"/>
                    <a:pt x="89" y="33"/>
                  </a:cubicBezTo>
                  <a:cubicBezTo>
                    <a:pt x="92" y="37"/>
                    <a:pt x="95" y="40"/>
                    <a:pt x="99" y="44"/>
                  </a:cubicBezTo>
                  <a:cubicBezTo>
                    <a:pt x="112" y="47"/>
                    <a:pt x="126" y="49"/>
                    <a:pt x="140" y="52"/>
                  </a:cubicBezTo>
                  <a:cubicBezTo>
                    <a:pt x="142" y="54"/>
                    <a:pt x="145" y="57"/>
                    <a:pt x="148" y="59"/>
                  </a:cubicBezTo>
                  <a:cubicBezTo>
                    <a:pt x="154" y="71"/>
                    <a:pt x="158" y="96"/>
                    <a:pt x="176" y="108"/>
                  </a:cubicBezTo>
                  <a:cubicBezTo>
                    <a:pt x="177" y="110"/>
                    <a:pt x="177" y="111"/>
                    <a:pt x="178" y="113"/>
                  </a:cubicBezTo>
                  <a:cubicBezTo>
                    <a:pt x="184" y="113"/>
                    <a:pt x="194" y="113"/>
                    <a:pt x="201" y="108"/>
                  </a:cubicBezTo>
                  <a:cubicBezTo>
                    <a:pt x="202" y="96"/>
                    <a:pt x="200" y="102"/>
                    <a:pt x="213" y="100"/>
                  </a:cubicBezTo>
                  <a:cubicBezTo>
                    <a:pt x="214" y="102"/>
                    <a:pt x="221" y="113"/>
                    <a:pt x="221" y="123"/>
                  </a:cubicBezTo>
                  <a:cubicBezTo>
                    <a:pt x="213" y="127"/>
                    <a:pt x="201" y="126"/>
                    <a:pt x="195" y="126"/>
                  </a:cubicBezTo>
                  <a:cubicBezTo>
                    <a:pt x="193" y="131"/>
                    <a:pt x="191" y="136"/>
                    <a:pt x="189" y="140"/>
                  </a:cubicBezTo>
                  <a:cubicBezTo>
                    <a:pt x="188" y="144"/>
                    <a:pt x="188" y="149"/>
                    <a:pt x="188" y="154"/>
                  </a:cubicBezTo>
                  <a:cubicBezTo>
                    <a:pt x="182" y="158"/>
                    <a:pt x="183" y="158"/>
                    <a:pt x="183" y="169"/>
                  </a:cubicBezTo>
                  <a:cubicBezTo>
                    <a:pt x="190" y="176"/>
                    <a:pt x="198" y="184"/>
                    <a:pt x="206" y="191"/>
                  </a:cubicBezTo>
                  <a:cubicBezTo>
                    <a:pt x="208" y="192"/>
                    <a:pt x="217" y="192"/>
                    <a:pt x="220" y="202"/>
                  </a:cubicBezTo>
                  <a:cubicBezTo>
                    <a:pt x="223" y="204"/>
                    <a:pt x="226" y="206"/>
                    <a:pt x="229" y="209"/>
                  </a:cubicBezTo>
                  <a:cubicBezTo>
                    <a:pt x="238" y="210"/>
                    <a:pt x="247" y="211"/>
                    <a:pt x="256" y="212"/>
                  </a:cubicBezTo>
                  <a:cubicBezTo>
                    <a:pt x="257" y="213"/>
                    <a:pt x="259" y="214"/>
                    <a:pt x="261" y="216"/>
                  </a:cubicBezTo>
                  <a:cubicBezTo>
                    <a:pt x="261" y="219"/>
                    <a:pt x="261" y="222"/>
                    <a:pt x="261" y="224"/>
                  </a:cubicBezTo>
                  <a:cubicBezTo>
                    <a:pt x="249" y="237"/>
                    <a:pt x="234" y="228"/>
                    <a:pt x="234" y="247"/>
                  </a:cubicBezTo>
                  <a:cubicBezTo>
                    <a:pt x="236" y="250"/>
                    <a:pt x="237" y="253"/>
                    <a:pt x="235" y="258"/>
                  </a:cubicBezTo>
                  <a:cubicBezTo>
                    <a:pt x="230" y="259"/>
                    <a:pt x="227" y="262"/>
                    <a:pt x="224" y="264"/>
                  </a:cubicBezTo>
                  <a:cubicBezTo>
                    <a:pt x="224" y="273"/>
                    <a:pt x="224" y="283"/>
                    <a:pt x="224" y="292"/>
                  </a:cubicBezTo>
                  <a:cubicBezTo>
                    <a:pt x="213" y="309"/>
                    <a:pt x="202" y="311"/>
                    <a:pt x="185" y="314"/>
                  </a:cubicBezTo>
                  <a:cubicBezTo>
                    <a:pt x="173" y="318"/>
                    <a:pt x="164" y="322"/>
                    <a:pt x="155" y="318"/>
                  </a:cubicBezTo>
                  <a:cubicBezTo>
                    <a:pt x="147" y="309"/>
                    <a:pt x="145" y="301"/>
                    <a:pt x="140" y="296"/>
                  </a:cubicBezTo>
                  <a:cubicBezTo>
                    <a:pt x="132" y="297"/>
                    <a:pt x="134" y="297"/>
                    <a:pt x="131" y="304"/>
                  </a:cubicBezTo>
                  <a:cubicBezTo>
                    <a:pt x="130" y="309"/>
                    <a:pt x="128" y="315"/>
                    <a:pt x="127" y="321"/>
                  </a:cubicBezTo>
                  <a:cubicBezTo>
                    <a:pt x="125" y="321"/>
                    <a:pt x="123" y="321"/>
                    <a:pt x="121" y="321"/>
                  </a:cubicBezTo>
                  <a:close/>
                </a:path>
              </a:pathLst>
            </a:custGeom>
            <a:solidFill>
              <a:srgbClr val="D5D5D5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53" name="Freeform 62"/>
            <p:cNvSpPr>
              <a:spLocks/>
            </p:cNvSpPr>
            <p:nvPr/>
          </p:nvSpPr>
          <p:spPr bwMode="auto">
            <a:xfrm rot="252837">
              <a:off x="4768850" y="3605213"/>
              <a:ext cx="636588" cy="619125"/>
            </a:xfrm>
            <a:custGeom>
              <a:avLst/>
              <a:gdLst/>
              <a:ahLst/>
              <a:cxnLst>
                <a:cxn ang="0">
                  <a:pos x="196" y="302"/>
                </a:cxn>
                <a:cxn ang="0">
                  <a:pos x="178" y="298"/>
                </a:cxn>
                <a:cxn ang="0">
                  <a:pos x="178" y="291"/>
                </a:cxn>
                <a:cxn ang="0">
                  <a:pos x="198" y="278"/>
                </a:cxn>
                <a:cxn ang="0">
                  <a:pos x="203" y="271"/>
                </a:cxn>
                <a:cxn ang="0">
                  <a:pos x="171" y="248"/>
                </a:cxn>
                <a:cxn ang="0">
                  <a:pos x="157" y="235"/>
                </a:cxn>
                <a:cxn ang="0">
                  <a:pos x="136" y="221"/>
                </a:cxn>
                <a:cxn ang="0">
                  <a:pos x="123" y="206"/>
                </a:cxn>
                <a:cxn ang="0">
                  <a:pos x="130" y="187"/>
                </a:cxn>
                <a:cxn ang="0">
                  <a:pos x="134" y="176"/>
                </a:cxn>
                <a:cxn ang="0">
                  <a:pos x="162" y="170"/>
                </a:cxn>
                <a:cxn ang="0">
                  <a:pos x="151" y="138"/>
                </a:cxn>
                <a:cxn ang="0">
                  <a:pos x="132" y="141"/>
                </a:cxn>
                <a:cxn ang="0">
                  <a:pos x="130" y="150"/>
                </a:cxn>
                <a:cxn ang="0">
                  <a:pos x="118" y="152"/>
                </a:cxn>
                <a:cxn ang="0">
                  <a:pos x="109" y="143"/>
                </a:cxn>
                <a:cxn ang="0">
                  <a:pos x="83" y="94"/>
                </a:cxn>
                <a:cxn ang="0">
                  <a:pos x="58" y="88"/>
                </a:cxn>
                <a:cxn ang="0">
                  <a:pos x="37" y="82"/>
                </a:cxn>
                <a:cxn ang="0">
                  <a:pos x="32" y="76"/>
                </a:cxn>
                <a:cxn ang="0">
                  <a:pos x="4" y="39"/>
                </a:cxn>
                <a:cxn ang="0">
                  <a:pos x="14" y="23"/>
                </a:cxn>
                <a:cxn ang="0">
                  <a:pos x="21" y="29"/>
                </a:cxn>
                <a:cxn ang="0">
                  <a:pos x="21" y="31"/>
                </a:cxn>
                <a:cxn ang="0">
                  <a:pos x="38" y="50"/>
                </a:cxn>
                <a:cxn ang="0">
                  <a:pos x="67" y="55"/>
                </a:cxn>
                <a:cxn ang="0">
                  <a:pos x="95" y="43"/>
                </a:cxn>
                <a:cxn ang="0">
                  <a:pos x="104" y="43"/>
                </a:cxn>
                <a:cxn ang="0">
                  <a:pos x="116" y="28"/>
                </a:cxn>
                <a:cxn ang="0">
                  <a:pos x="136" y="0"/>
                </a:cxn>
                <a:cxn ang="0">
                  <a:pos x="137" y="15"/>
                </a:cxn>
                <a:cxn ang="0">
                  <a:pos x="155" y="29"/>
                </a:cxn>
                <a:cxn ang="0">
                  <a:pos x="194" y="49"/>
                </a:cxn>
                <a:cxn ang="0">
                  <a:pos x="236" y="122"/>
                </a:cxn>
                <a:cxn ang="0">
                  <a:pos x="247" y="153"/>
                </a:cxn>
                <a:cxn ang="0">
                  <a:pos x="300" y="185"/>
                </a:cxn>
                <a:cxn ang="0">
                  <a:pos x="300" y="188"/>
                </a:cxn>
                <a:cxn ang="0">
                  <a:pos x="268" y="191"/>
                </a:cxn>
                <a:cxn ang="0">
                  <a:pos x="268" y="202"/>
                </a:cxn>
                <a:cxn ang="0">
                  <a:pos x="287" y="210"/>
                </a:cxn>
                <a:cxn ang="0">
                  <a:pos x="285" y="224"/>
                </a:cxn>
                <a:cxn ang="0">
                  <a:pos x="308" y="235"/>
                </a:cxn>
                <a:cxn ang="0">
                  <a:pos x="310" y="238"/>
                </a:cxn>
                <a:cxn ang="0">
                  <a:pos x="286" y="262"/>
                </a:cxn>
                <a:cxn ang="0">
                  <a:pos x="286" y="265"/>
                </a:cxn>
                <a:cxn ang="0">
                  <a:pos x="258" y="288"/>
                </a:cxn>
                <a:cxn ang="0">
                  <a:pos x="239" y="294"/>
                </a:cxn>
                <a:cxn ang="0">
                  <a:pos x="238" y="297"/>
                </a:cxn>
                <a:cxn ang="0">
                  <a:pos x="209" y="296"/>
                </a:cxn>
                <a:cxn ang="0">
                  <a:pos x="196" y="302"/>
                </a:cxn>
              </a:cxnLst>
              <a:rect l="0" t="0" r="r" b="b"/>
              <a:pathLst>
                <a:path w="310" h="302">
                  <a:moveTo>
                    <a:pt x="196" y="302"/>
                  </a:moveTo>
                  <a:cubicBezTo>
                    <a:pt x="186" y="298"/>
                    <a:pt x="182" y="299"/>
                    <a:pt x="178" y="298"/>
                  </a:cubicBezTo>
                  <a:cubicBezTo>
                    <a:pt x="178" y="296"/>
                    <a:pt x="178" y="293"/>
                    <a:pt x="178" y="291"/>
                  </a:cubicBezTo>
                  <a:cubicBezTo>
                    <a:pt x="165" y="287"/>
                    <a:pt x="195" y="279"/>
                    <a:pt x="198" y="278"/>
                  </a:cubicBezTo>
                  <a:cubicBezTo>
                    <a:pt x="199" y="276"/>
                    <a:pt x="201" y="273"/>
                    <a:pt x="203" y="271"/>
                  </a:cubicBezTo>
                  <a:cubicBezTo>
                    <a:pt x="203" y="245"/>
                    <a:pt x="186" y="249"/>
                    <a:pt x="171" y="248"/>
                  </a:cubicBezTo>
                  <a:cubicBezTo>
                    <a:pt x="162" y="246"/>
                    <a:pt x="159" y="238"/>
                    <a:pt x="157" y="235"/>
                  </a:cubicBezTo>
                  <a:cubicBezTo>
                    <a:pt x="146" y="231"/>
                    <a:pt x="139" y="225"/>
                    <a:pt x="136" y="221"/>
                  </a:cubicBezTo>
                  <a:cubicBezTo>
                    <a:pt x="125" y="214"/>
                    <a:pt x="125" y="211"/>
                    <a:pt x="123" y="206"/>
                  </a:cubicBezTo>
                  <a:cubicBezTo>
                    <a:pt x="132" y="201"/>
                    <a:pt x="129" y="192"/>
                    <a:pt x="130" y="187"/>
                  </a:cubicBezTo>
                  <a:cubicBezTo>
                    <a:pt x="131" y="183"/>
                    <a:pt x="132" y="180"/>
                    <a:pt x="134" y="176"/>
                  </a:cubicBezTo>
                  <a:cubicBezTo>
                    <a:pt x="142" y="176"/>
                    <a:pt x="151" y="178"/>
                    <a:pt x="162" y="170"/>
                  </a:cubicBezTo>
                  <a:cubicBezTo>
                    <a:pt x="162" y="156"/>
                    <a:pt x="158" y="143"/>
                    <a:pt x="151" y="138"/>
                  </a:cubicBezTo>
                  <a:cubicBezTo>
                    <a:pt x="140" y="138"/>
                    <a:pt x="138" y="138"/>
                    <a:pt x="132" y="141"/>
                  </a:cubicBezTo>
                  <a:cubicBezTo>
                    <a:pt x="132" y="144"/>
                    <a:pt x="131" y="147"/>
                    <a:pt x="130" y="150"/>
                  </a:cubicBezTo>
                  <a:cubicBezTo>
                    <a:pt x="126" y="151"/>
                    <a:pt x="122" y="151"/>
                    <a:pt x="118" y="152"/>
                  </a:cubicBezTo>
                  <a:cubicBezTo>
                    <a:pt x="115" y="145"/>
                    <a:pt x="113" y="146"/>
                    <a:pt x="109" y="143"/>
                  </a:cubicBezTo>
                  <a:cubicBezTo>
                    <a:pt x="98" y="123"/>
                    <a:pt x="93" y="106"/>
                    <a:pt x="83" y="94"/>
                  </a:cubicBezTo>
                  <a:cubicBezTo>
                    <a:pt x="74" y="88"/>
                    <a:pt x="64" y="89"/>
                    <a:pt x="58" y="88"/>
                  </a:cubicBezTo>
                  <a:cubicBezTo>
                    <a:pt x="51" y="86"/>
                    <a:pt x="44" y="83"/>
                    <a:pt x="37" y="82"/>
                  </a:cubicBezTo>
                  <a:cubicBezTo>
                    <a:pt x="35" y="80"/>
                    <a:pt x="33" y="78"/>
                    <a:pt x="32" y="76"/>
                  </a:cubicBezTo>
                  <a:cubicBezTo>
                    <a:pt x="26" y="61"/>
                    <a:pt x="13" y="45"/>
                    <a:pt x="4" y="39"/>
                  </a:cubicBezTo>
                  <a:cubicBezTo>
                    <a:pt x="4" y="29"/>
                    <a:pt x="0" y="13"/>
                    <a:pt x="14" y="23"/>
                  </a:cubicBezTo>
                  <a:cubicBezTo>
                    <a:pt x="16" y="25"/>
                    <a:pt x="17" y="27"/>
                    <a:pt x="21" y="29"/>
                  </a:cubicBezTo>
                  <a:cubicBezTo>
                    <a:pt x="21" y="30"/>
                    <a:pt x="21" y="30"/>
                    <a:pt x="21" y="31"/>
                  </a:cubicBezTo>
                  <a:cubicBezTo>
                    <a:pt x="26" y="35"/>
                    <a:pt x="31" y="39"/>
                    <a:pt x="38" y="50"/>
                  </a:cubicBezTo>
                  <a:cubicBezTo>
                    <a:pt x="44" y="53"/>
                    <a:pt x="54" y="54"/>
                    <a:pt x="67" y="55"/>
                  </a:cubicBezTo>
                  <a:cubicBezTo>
                    <a:pt x="76" y="52"/>
                    <a:pt x="83" y="25"/>
                    <a:pt x="95" y="43"/>
                  </a:cubicBezTo>
                  <a:cubicBezTo>
                    <a:pt x="98" y="43"/>
                    <a:pt x="100" y="43"/>
                    <a:pt x="104" y="43"/>
                  </a:cubicBezTo>
                  <a:cubicBezTo>
                    <a:pt x="108" y="38"/>
                    <a:pt x="112" y="33"/>
                    <a:pt x="116" y="28"/>
                  </a:cubicBezTo>
                  <a:cubicBezTo>
                    <a:pt x="119" y="15"/>
                    <a:pt x="120" y="0"/>
                    <a:pt x="136" y="0"/>
                  </a:cubicBezTo>
                  <a:cubicBezTo>
                    <a:pt x="136" y="4"/>
                    <a:pt x="136" y="9"/>
                    <a:pt x="137" y="15"/>
                  </a:cubicBezTo>
                  <a:cubicBezTo>
                    <a:pt x="143" y="19"/>
                    <a:pt x="149" y="24"/>
                    <a:pt x="155" y="29"/>
                  </a:cubicBezTo>
                  <a:cubicBezTo>
                    <a:pt x="166" y="32"/>
                    <a:pt x="178" y="42"/>
                    <a:pt x="194" y="49"/>
                  </a:cubicBezTo>
                  <a:cubicBezTo>
                    <a:pt x="205" y="72"/>
                    <a:pt x="218" y="96"/>
                    <a:pt x="236" y="122"/>
                  </a:cubicBezTo>
                  <a:cubicBezTo>
                    <a:pt x="236" y="129"/>
                    <a:pt x="239" y="142"/>
                    <a:pt x="247" y="153"/>
                  </a:cubicBezTo>
                  <a:cubicBezTo>
                    <a:pt x="267" y="163"/>
                    <a:pt x="278" y="169"/>
                    <a:pt x="300" y="185"/>
                  </a:cubicBezTo>
                  <a:cubicBezTo>
                    <a:pt x="300" y="186"/>
                    <a:pt x="300" y="187"/>
                    <a:pt x="300" y="188"/>
                  </a:cubicBezTo>
                  <a:cubicBezTo>
                    <a:pt x="294" y="194"/>
                    <a:pt x="270" y="191"/>
                    <a:pt x="268" y="191"/>
                  </a:cubicBezTo>
                  <a:cubicBezTo>
                    <a:pt x="268" y="194"/>
                    <a:pt x="268" y="198"/>
                    <a:pt x="268" y="202"/>
                  </a:cubicBezTo>
                  <a:cubicBezTo>
                    <a:pt x="274" y="205"/>
                    <a:pt x="280" y="207"/>
                    <a:pt x="287" y="210"/>
                  </a:cubicBezTo>
                  <a:cubicBezTo>
                    <a:pt x="284" y="214"/>
                    <a:pt x="283" y="217"/>
                    <a:pt x="285" y="224"/>
                  </a:cubicBezTo>
                  <a:cubicBezTo>
                    <a:pt x="293" y="228"/>
                    <a:pt x="300" y="231"/>
                    <a:pt x="308" y="235"/>
                  </a:cubicBezTo>
                  <a:cubicBezTo>
                    <a:pt x="308" y="236"/>
                    <a:pt x="309" y="237"/>
                    <a:pt x="310" y="238"/>
                  </a:cubicBezTo>
                  <a:cubicBezTo>
                    <a:pt x="310" y="251"/>
                    <a:pt x="297" y="256"/>
                    <a:pt x="286" y="262"/>
                  </a:cubicBezTo>
                  <a:cubicBezTo>
                    <a:pt x="286" y="263"/>
                    <a:pt x="286" y="264"/>
                    <a:pt x="286" y="265"/>
                  </a:cubicBezTo>
                  <a:cubicBezTo>
                    <a:pt x="281" y="265"/>
                    <a:pt x="264" y="284"/>
                    <a:pt x="258" y="288"/>
                  </a:cubicBezTo>
                  <a:cubicBezTo>
                    <a:pt x="252" y="290"/>
                    <a:pt x="245" y="292"/>
                    <a:pt x="239" y="294"/>
                  </a:cubicBezTo>
                  <a:cubicBezTo>
                    <a:pt x="238" y="295"/>
                    <a:pt x="238" y="296"/>
                    <a:pt x="238" y="297"/>
                  </a:cubicBezTo>
                  <a:cubicBezTo>
                    <a:pt x="228" y="297"/>
                    <a:pt x="219" y="296"/>
                    <a:pt x="209" y="296"/>
                  </a:cubicBezTo>
                  <a:cubicBezTo>
                    <a:pt x="205" y="297"/>
                    <a:pt x="201" y="300"/>
                    <a:pt x="196" y="302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54" name="Freeform 63"/>
            <p:cNvSpPr>
              <a:spLocks/>
            </p:cNvSpPr>
            <p:nvPr/>
          </p:nvSpPr>
          <p:spPr bwMode="auto">
            <a:xfrm rot="252837">
              <a:off x="4143375" y="3452813"/>
              <a:ext cx="641350" cy="622300"/>
            </a:xfrm>
            <a:custGeom>
              <a:avLst/>
              <a:gdLst/>
              <a:ahLst/>
              <a:cxnLst>
                <a:cxn ang="0">
                  <a:pos x="268" y="303"/>
                </a:cxn>
                <a:cxn ang="0">
                  <a:pos x="243" y="299"/>
                </a:cxn>
                <a:cxn ang="0">
                  <a:pos x="224" y="289"/>
                </a:cxn>
                <a:cxn ang="0">
                  <a:pos x="187" y="281"/>
                </a:cxn>
                <a:cxn ang="0">
                  <a:pos x="177" y="266"/>
                </a:cxn>
                <a:cxn ang="0">
                  <a:pos x="158" y="254"/>
                </a:cxn>
                <a:cxn ang="0">
                  <a:pos x="90" y="252"/>
                </a:cxn>
                <a:cxn ang="0">
                  <a:pos x="47" y="231"/>
                </a:cxn>
                <a:cxn ang="0">
                  <a:pos x="33" y="216"/>
                </a:cxn>
                <a:cxn ang="0">
                  <a:pos x="10" y="163"/>
                </a:cxn>
                <a:cxn ang="0">
                  <a:pos x="0" y="137"/>
                </a:cxn>
                <a:cxn ang="0">
                  <a:pos x="0" y="116"/>
                </a:cxn>
                <a:cxn ang="0">
                  <a:pos x="27" y="101"/>
                </a:cxn>
                <a:cxn ang="0">
                  <a:pos x="37" y="96"/>
                </a:cxn>
                <a:cxn ang="0">
                  <a:pos x="76" y="80"/>
                </a:cxn>
                <a:cxn ang="0">
                  <a:pos x="116" y="71"/>
                </a:cxn>
                <a:cxn ang="0">
                  <a:pos x="144" y="45"/>
                </a:cxn>
                <a:cxn ang="0">
                  <a:pos x="159" y="0"/>
                </a:cxn>
                <a:cxn ang="0">
                  <a:pos x="188" y="6"/>
                </a:cxn>
                <a:cxn ang="0">
                  <a:pos x="232" y="6"/>
                </a:cxn>
                <a:cxn ang="0">
                  <a:pos x="239" y="17"/>
                </a:cxn>
                <a:cxn ang="0">
                  <a:pos x="245" y="45"/>
                </a:cxn>
                <a:cxn ang="0">
                  <a:pos x="228" y="66"/>
                </a:cxn>
                <a:cxn ang="0">
                  <a:pos x="221" y="68"/>
                </a:cxn>
                <a:cxn ang="0">
                  <a:pos x="221" y="72"/>
                </a:cxn>
                <a:cxn ang="0">
                  <a:pos x="241" y="87"/>
                </a:cxn>
                <a:cxn ang="0">
                  <a:pos x="243" y="90"/>
                </a:cxn>
                <a:cxn ang="0">
                  <a:pos x="286" y="104"/>
                </a:cxn>
                <a:cxn ang="0">
                  <a:pos x="298" y="114"/>
                </a:cxn>
                <a:cxn ang="0">
                  <a:pos x="313" y="126"/>
                </a:cxn>
                <a:cxn ang="0">
                  <a:pos x="313" y="131"/>
                </a:cxn>
                <a:cxn ang="0">
                  <a:pos x="304" y="157"/>
                </a:cxn>
                <a:cxn ang="0">
                  <a:pos x="295" y="154"/>
                </a:cxn>
                <a:cxn ang="0">
                  <a:pos x="264" y="130"/>
                </a:cxn>
                <a:cxn ang="0">
                  <a:pos x="265" y="169"/>
                </a:cxn>
                <a:cxn ang="0">
                  <a:pos x="240" y="198"/>
                </a:cxn>
                <a:cxn ang="0">
                  <a:pos x="240" y="210"/>
                </a:cxn>
                <a:cxn ang="0">
                  <a:pos x="251" y="219"/>
                </a:cxn>
                <a:cxn ang="0">
                  <a:pos x="257" y="240"/>
                </a:cxn>
                <a:cxn ang="0">
                  <a:pos x="272" y="249"/>
                </a:cxn>
                <a:cxn ang="0">
                  <a:pos x="287" y="243"/>
                </a:cxn>
                <a:cxn ang="0">
                  <a:pos x="294" y="281"/>
                </a:cxn>
                <a:cxn ang="0">
                  <a:pos x="275" y="292"/>
                </a:cxn>
                <a:cxn ang="0">
                  <a:pos x="268" y="303"/>
                </a:cxn>
              </a:cxnLst>
              <a:rect l="0" t="0" r="r" b="b"/>
              <a:pathLst>
                <a:path w="313" h="303">
                  <a:moveTo>
                    <a:pt x="268" y="303"/>
                  </a:moveTo>
                  <a:cubicBezTo>
                    <a:pt x="260" y="302"/>
                    <a:pt x="251" y="301"/>
                    <a:pt x="243" y="299"/>
                  </a:cubicBezTo>
                  <a:cubicBezTo>
                    <a:pt x="237" y="296"/>
                    <a:pt x="230" y="292"/>
                    <a:pt x="224" y="289"/>
                  </a:cubicBezTo>
                  <a:cubicBezTo>
                    <a:pt x="202" y="289"/>
                    <a:pt x="197" y="289"/>
                    <a:pt x="187" y="281"/>
                  </a:cubicBezTo>
                  <a:cubicBezTo>
                    <a:pt x="183" y="276"/>
                    <a:pt x="179" y="271"/>
                    <a:pt x="177" y="266"/>
                  </a:cubicBezTo>
                  <a:cubicBezTo>
                    <a:pt x="170" y="262"/>
                    <a:pt x="164" y="258"/>
                    <a:pt x="158" y="254"/>
                  </a:cubicBezTo>
                  <a:cubicBezTo>
                    <a:pt x="135" y="253"/>
                    <a:pt x="112" y="253"/>
                    <a:pt x="90" y="252"/>
                  </a:cubicBezTo>
                  <a:cubicBezTo>
                    <a:pt x="76" y="246"/>
                    <a:pt x="51" y="239"/>
                    <a:pt x="47" y="231"/>
                  </a:cubicBezTo>
                  <a:cubicBezTo>
                    <a:pt x="37" y="225"/>
                    <a:pt x="36" y="220"/>
                    <a:pt x="33" y="216"/>
                  </a:cubicBezTo>
                  <a:cubicBezTo>
                    <a:pt x="30" y="192"/>
                    <a:pt x="17" y="177"/>
                    <a:pt x="10" y="163"/>
                  </a:cubicBezTo>
                  <a:cubicBezTo>
                    <a:pt x="6" y="154"/>
                    <a:pt x="3" y="146"/>
                    <a:pt x="0" y="137"/>
                  </a:cubicBezTo>
                  <a:cubicBezTo>
                    <a:pt x="0" y="130"/>
                    <a:pt x="0" y="123"/>
                    <a:pt x="0" y="116"/>
                  </a:cubicBezTo>
                  <a:cubicBezTo>
                    <a:pt x="9" y="116"/>
                    <a:pt x="20" y="107"/>
                    <a:pt x="27" y="101"/>
                  </a:cubicBezTo>
                  <a:cubicBezTo>
                    <a:pt x="30" y="99"/>
                    <a:pt x="33" y="97"/>
                    <a:pt x="37" y="96"/>
                  </a:cubicBezTo>
                  <a:cubicBezTo>
                    <a:pt x="52" y="95"/>
                    <a:pt x="64" y="90"/>
                    <a:pt x="76" y="80"/>
                  </a:cubicBezTo>
                  <a:cubicBezTo>
                    <a:pt x="88" y="79"/>
                    <a:pt x="102" y="74"/>
                    <a:pt x="116" y="71"/>
                  </a:cubicBezTo>
                  <a:cubicBezTo>
                    <a:pt x="127" y="64"/>
                    <a:pt x="136" y="54"/>
                    <a:pt x="144" y="45"/>
                  </a:cubicBezTo>
                  <a:cubicBezTo>
                    <a:pt x="159" y="35"/>
                    <a:pt x="158" y="12"/>
                    <a:pt x="159" y="0"/>
                  </a:cubicBezTo>
                  <a:cubicBezTo>
                    <a:pt x="168" y="1"/>
                    <a:pt x="178" y="4"/>
                    <a:pt x="188" y="6"/>
                  </a:cubicBezTo>
                  <a:cubicBezTo>
                    <a:pt x="202" y="6"/>
                    <a:pt x="217" y="6"/>
                    <a:pt x="232" y="6"/>
                  </a:cubicBezTo>
                  <a:cubicBezTo>
                    <a:pt x="234" y="10"/>
                    <a:pt x="237" y="13"/>
                    <a:pt x="239" y="17"/>
                  </a:cubicBezTo>
                  <a:cubicBezTo>
                    <a:pt x="244" y="20"/>
                    <a:pt x="253" y="33"/>
                    <a:pt x="245" y="45"/>
                  </a:cubicBezTo>
                  <a:cubicBezTo>
                    <a:pt x="234" y="51"/>
                    <a:pt x="230" y="53"/>
                    <a:pt x="228" y="66"/>
                  </a:cubicBezTo>
                  <a:cubicBezTo>
                    <a:pt x="225" y="66"/>
                    <a:pt x="223" y="67"/>
                    <a:pt x="221" y="68"/>
                  </a:cubicBezTo>
                  <a:cubicBezTo>
                    <a:pt x="221" y="69"/>
                    <a:pt x="221" y="70"/>
                    <a:pt x="221" y="72"/>
                  </a:cubicBezTo>
                  <a:cubicBezTo>
                    <a:pt x="228" y="77"/>
                    <a:pt x="234" y="81"/>
                    <a:pt x="241" y="87"/>
                  </a:cubicBezTo>
                  <a:cubicBezTo>
                    <a:pt x="241" y="87"/>
                    <a:pt x="242" y="89"/>
                    <a:pt x="243" y="90"/>
                  </a:cubicBezTo>
                  <a:cubicBezTo>
                    <a:pt x="251" y="96"/>
                    <a:pt x="268" y="117"/>
                    <a:pt x="286" y="104"/>
                  </a:cubicBezTo>
                  <a:cubicBezTo>
                    <a:pt x="290" y="104"/>
                    <a:pt x="293" y="107"/>
                    <a:pt x="298" y="114"/>
                  </a:cubicBezTo>
                  <a:cubicBezTo>
                    <a:pt x="303" y="117"/>
                    <a:pt x="308" y="122"/>
                    <a:pt x="313" y="126"/>
                  </a:cubicBezTo>
                  <a:cubicBezTo>
                    <a:pt x="313" y="127"/>
                    <a:pt x="313" y="129"/>
                    <a:pt x="313" y="131"/>
                  </a:cubicBezTo>
                  <a:cubicBezTo>
                    <a:pt x="307" y="136"/>
                    <a:pt x="307" y="149"/>
                    <a:pt x="304" y="157"/>
                  </a:cubicBezTo>
                  <a:cubicBezTo>
                    <a:pt x="301" y="156"/>
                    <a:pt x="298" y="155"/>
                    <a:pt x="295" y="154"/>
                  </a:cubicBezTo>
                  <a:cubicBezTo>
                    <a:pt x="283" y="139"/>
                    <a:pt x="283" y="124"/>
                    <a:pt x="264" y="130"/>
                  </a:cubicBezTo>
                  <a:cubicBezTo>
                    <a:pt x="264" y="143"/>
                    <a:pt x="265" y="156"/>
                    <a:pt x="265" y="169"/>
                  </a:cubicBezTo>
                  <a:cubicBezTo>
                    <a:pt x="261" y="179"/>
                    <a:pt x="248" y="191"/>
                    <a:pt x="240" y="198"/>
                  </a:cubicBezTo>
                  <a:cubicBezTo>
                    <a:pt x="240" y="202"/>
                    <a:pt x="240" y="206"/>
                    <a:pt x="240" y="210"/>
                  </a:cubicBezTo>
                  <a:cubicBezTo>
                    <a:pt x="243" y="213"/>
                    <a:pt x="244" y="216"/>
                    <a:pt x="251" y="219"/>
                  </a:cubicBezTo>
                  <a:cubicBezTo>
                    <a:pt x="253" y="226"/>
                    <a:pt x="255" y="233"/>
                    <a:pt x="257" y="240"/>
                  </a:cubicBezTo>
                  <a:cubicBezTo>
                    <a:pt x="258" y="242"/>
                    <a:pt x="261" y="249"/>
                    <a:pt x="272" y="249"/>
                  </a:cubicBezTo>
                  <a:cubicBezTo>
                    <a:pt x="278" y="243"/>
                    <a:pt x="277" y="242"/>
                    <a:pt x="287" y="243"/>
                  </a:cubicBezTo>
                  <a:cubicBezTo>
                    <a:pt x="290" y="250"/>
                    <a:pt x="301" y="268"/>
                    <a:pt x="294" y="281"/>
                  </a:cubicBezTo>
                  <a:cubicBezTo>
                    <a:pt x="288" y="281"/>
                    <a:pt x="277" y="289"/>
                    <a:pt x="275" y="292"/>
                  </a:cubicBezTo>
                  <a:cubicBezTo>
                    <a:pt x="273" y="295"/>
                    <a:pt x="270" y="299"/>
                    <a:pt x="268" y="303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55" name="Freeform 64"/>
            <p:cNvSpPr>
              <a:spLocks/>
            </p:cNvSpPr>
            <p:nvPr/>
          </p:nvSpPr>
          <p:spPr bwMode="auto">
            <a:xfrm rot="252837">
              <a:off x="3646488" y="3008313"/>
              <a:ext cx="566737" cy="1022350"/>
            </a:xfrm>
            <a:custGeom>
              <a:avLst/>
              <a:gdLst/>
              <a:ahLst/>
              <a:cxnLst>
                <a:cxn ang="0">
                  <a:pos x="194" y="498"/>
                </a:cxn>
                <a:cxn ang="0">
                  <a:pos x="157" y="472"/>
                </a:cxn>
                <a:cxn ang="0">
                  <a:pos x="143" y="468"/>
                </a:cxn>
                <a:cxn ang="0">
                  <a:pos x="102" y="473"/>
                </a:cxn>
                <a:cxn ang="0">
                  <a:pos x="84" y="463"/>
                </a:cxn>
                <a:cxn ang="0">
                  <a:pos x="56" y="448"/>
                </a:cxn>
                <a:cxn ang="0">
                  <a:pos x="32" y="448"/>
                </a:cxn>
                <a:cxn ang="0">
                  <a:pos x="8" y="440"/>
                </a:cxn>
                <a:cxn ang="0">
                  <a:pos x="12" y="425"/>
                </a:cxn>
                <a:cxn ang="0">
                  <a:pos x="6" y="407"/>
                </a:cxn>
                <a:cxn ang="0">
                  <a:pos x="2" y="396"/>
                </a:cxn>
                <a:cxn ang="0">
                  <a:pos x="33" y="395"/>
                </a:cxn>
                <a:cxn ang="0">
                  <a:pos x="38" y="354"/>
                </a:cxn>
                <a:cxn ang="0">
                  <a:pos x="30" y="338"/>
                </a:cxn>
                <a:cxn ang="0">
                  <a:pos x="60" y="297"/>
                </a:cxn>
                <a:cxn ang="0">
                  <a:pos x="86" y="310"/>
                </a:cxn>
                <a:cxn ang="0">
                  <a:pos x="98" y="306"/>
                </a:cxn>
                <a:cxn ang="0">
                  <a:pos x="98" y="283"/>
                </a:cxn>
                <a:cxn ang="0">
                  <a:pos x="122" y="280"/>
                </a:cxn>
                <a:cxn ang="0">
                  <a:pos x="137" y="280"/>
                </a:cxn>
                <a:cxn ang="0">
                  <a:pos x="139" y="233"/>
                </a:cxn>
                <a:cxn ang="0">
                  <a:pos x="145" y="215"/>
                </a:cxn>
                <a:cxn ang="0">
                  <a:pos x="145" y="204"/>
                </a:cxn>
                <a:cxn ang="0">
                  <a:pos x="135" y="203"/>
                </a:cxn>
                <a:cxn ang="0">
                  <a:pos x="107" y="184"/>
                </a:cxn>
                <a:cxn ang="0">
                  <a:pos x="72" y="171"/>
                </a:cxn>
                <a:cxn ang="0">
                  <a:pos x="77" y="157"/>
                </a:cxn>
                <a:cxn ang="0">
                  <a:pos x="74" y="137"/>
                </a:cxn>
                <a:cxn ang="0">
                  <a:pos x="85" y="124"/>
                </a:cxn>
                <a:cxn ang="0">
                  <a:pos x="104" y="127"/>
                </a:cxn>
                <a:cxn ang="0">
                  <a:pos x="149" y="129"/>
                </a:cxn>
                <a:cxn ang="0">
                  <a:pos x="157" y="80"/>
                </a:cxn>
                <a:cxn ang="0">
                  <a:pos x="171" y="59"/>
                </a:cxn>
                <a:cxn ang="0">
                  <a:pos x="189" y="34"/>
                </a:cxn>
                <a:cxn ang="0">
                  <a:pos x="206" y="22"/>
                </a:cxn>
                <a:cxn ang="0">
                  <a:pos x="216" y="6"/>
                </a:cxn>
                <a:cxn ang="0">
                  <a:pos x="228" y="15"/>
                </a:cxn>
                <a:cxn ang="0">
                  <a:pos x="231" y="15"/>
                </a:cxn>
                <a:cxn ang="0">
                  <a:pos x="243" y="0"/>
                </a:cxn>
                <a:cxn ang="0">
                  <a:pos x="262" y="16"/>
                </a:cxn>
                <a:cxn ang="0">
                  <a:pos x="254" y="29"/>
                </a:cxn>
                <a:cxn ang="0">
                  <a:pos x="239" y="71"/>
                </a:cxn>
                <a:cxn ang="0">
                  <a:pos x="243" y="128"/>
                </a:cxn>
                <a:cxn ang="0">
                  <a:pos x="225" y="168"/>
                </a:cxn>
                <a:cxn ang="0">
                  <a:pos x="225" y="215"/>
                </a:cxn>
                <a:cxn ang="0">
                  <a:pos x="236" y="254"/>
                </a:cxn>
                <a:cxn ang="0">
                  <a:pos x="234" y="301"/>
                </a:cxn>
                <a:cxn ang="0">
                  <a:pos x="245" y="318"/>
                </a:cxn>
                <a:cxn ang="0">
                  <a:pos x="244" y="337"/>
                </a:cxn>
                <a:cxn ang="0">
                  <a:pos x="257" y="370"/>
                </a:cxn>
                <a:cxn ang="0">
                  <a:pos x="276" y="410"/>
                </a:cxn>
                <a:cxn ang="0">
                  <a:pos x="260" y="407"/>
                </a:cxn>
                <a:cxn ang="0">
                  <a:pos x="201" y="410"/>
                </a:cxn>
                <a:cxn ang="0">
                  <a:pos x="200" y="417"/>
                </a:cxn>
                <a:cxn ang="0">
                  <a:pos x="222" y="435"/>
                </a:cxn>
                <a:cxn ang="0">
                  <a:pos x="224" y="444"/>
                </a:cxn>
                <a:cxn ang="0">
                  <a:pos x="197" y="464"/>
                </a:cxn>
                <a:cxn ang="0">
                  <a:pos x="198" y="498"/>
                </a:cxn>
                <a:cxn ang="0">
                  <a:pos x="194" y="498"/>
                </a:cxn>
              </a:cxnLst>
              <a:rect l="0" t="0" r="r" b="b"/>
              <a:pathLst>
                <a:path w="276" h="498">
                  <a:moveTo>
                    <a:pt x="194" y="498"/>
                  </a:moveTo>
                  <a:cubicBezTo>
                    <a:pt x="173" y="491"/>
                    <a:pt x="168" y="482"/>
                    <a:pt x="157" y="472"/>
                  </a:cubicBezTo>
                  <a:cubicBezTo>
                    <a:pt x="152" y="471"/>
                    <a:pt x="148" y="469"/>
                    <a:pt x="143" y="468"/>
                  </a:cubicBezTo>
                  <a:cubicBezTo>
                    <a:pt x="128" y="468"/>
                    <a:pt x="113" y="467"/>
                    <a:pt x="102" y="473"/>
                  </a:cubicBezTo>
                  <a:cubicBezTo>
                    <a:pt x="96" y="473"/>
                    <a:pt x="86" y="465"/>
                    <a:pt x="84" y="463"/>
                  </a:cubicBezTo>
                  <a:cubicBezTo>
                    <a:pt x="66" y="463"/>
                    <a:pt x="62" y="450"/>
                    <a:pt x="56" y="448"/>
                  </a:cubicBezTo>
                  <a:cubicBezTo>
                    <a:pt x="48" y="448"/>
                    <a:pt x="40" y="448"/>
                    <a:pt x="32" y="448"/>
                  </a:cubicBezTo>
                  <a:cubicBezTo>
                    <a:pt x="24" y="445"/>
                    <a:pt x="16" y="442"/>
                    <a:pt x="8" y="440"/>
                  </a:cubicBezTo>
                  <a:cubicBezTo>
                    <a:pt x="8" y="432"/>
                    <a:pt x="10" y="430"/>
                    <a:pt x="12" y="425"/>
                  </a:cubicBezTo>
                  <a:cubicBezTo>
                    <a:pt x="12" y="411"/>
                    <a:pt x="11" y="409"/>
                    <a:pt x="6" y="407"/>
                  </a:cubicBezTo>
                  <a:cubicBezTo>
                    <a:pt x="0" y="402"/>
                    <a:pt x="0" y="397"/>
                    <a:pt x="2" y="396"/>
                  </a:cubicBezTo>
                  <a:cubicBezTo>
                    <a:pt x="12" y="395"/>
                    <a:pt x="23" y="395"/>
                    <a:pt x="33" y="395"/>
                  </a:cubicBezTo>
                  <a:cubicBezTo>
                    <a:pt x="42" y="382"/>
                    <a:pt x="38" y="366"/>
                    <a:pt x="38" y="354"/>
                  </a:cubicBezTo>
                  <a:cubicBezTo>
                    <a:pt x="35" y="349"/>
                    <a:pt x="32" y="343"/>
                    <a:pt x="30" y="338"/>
                  </a:cubicBezTo>
                  <a:cubicBezTo>
                    <a:pt x="24" y="301"/>
                    <a:pt x="23" y="297"/>
                    <a:pt x="60" y="297"/>
                  </a:cubicBezTo>
                  <a:cubicBezTo>
                    <a:pt x="68" y="301"/>
                    <a:pt x="77" y="305"/>
                    <a:pt x="86" y="310"/>
                  </a:cubicBezTo>
                  <a:cubicBezTo>
                    <a:pt x="88" y="310"/>
                    <a:pt x="95" y="308"/>
                    <a:pt x="98" y="306"/>
                  </a:cubicBezTo>
                  <a:cubicBezTo>
                    <a:pt x="98" y="298"/>
                    <a:pt x="98" y="290"/>
                    <a:pt x="98" y="283"/>
                  </a:cubicBezTo>
                  <a:cubicBezTo>
                    <a:pt x="98" y="276"/>
                    <a:pt x="116" y="274"/>
                    <a:pt x="122" y="280"/>
                  </a:cubicBezTo>
                  <a:cubicBezTo>
                    <a:pt x="127" y="280"/>
                    <a:pt x="131" y="280"/>
                    <a:pt x="137" y="280"/>
                  </a:cubicBezTo>
                  <a:cubicBezTo>
                    <a:pt x="143" y="265"/>
                    <a:pt x="144" y="242"/>
                    <a:pt x="139" y="233"/>
                  </a:cubicBezTo>
                  <a:cubicBezTo>
                    <a:pt x="140" y="222"/>
                    <a:pt x="142" y="221"/>
                    <a:pt x="145" y="215"/>
                  </a:cubicBezTo>
                  <a:cubicBezTo>
                    <a:pt x="145" y="211"/>
                    <a:pt x="145" y="208"/>
                    <a:pt x="145" y="204"/>
                  </a:cubicBezTo>
                  <a:cubicBezTo>
                    <a:pt x="142" y="204"/>
                    <a:pt x="138" y="203"/>
                    <a:pt x="135" y="203"/>
                  </a:cubicBezTo>
                  <a:cubicBezTo>
                    <a:pt x="125" y="194"/>
                    <a:pt x="111" y="188"/>
                    <a:pt x="107" y="184"/>
                  </a:cubicBezTo>
                  <a:cubicBezTo>
                    <a:pt x="94" y="181"/>
                    <a:pt x="77" y="176"/>
                    <a:pt x="72" y="171"/>
                  </a:cubicBezTo>
                  <a:cubicBezTo>
                    <a:pt x="72" y="164"/>
                    <a:pt x="74" y="162"/>
                    <a:pt x="77" y="157"/>
                  </a:cubicBezTo>
                  <a:cubicBezTo>
                    <a:pt x="76" y="150"/>
                    <a:pt x="75" y="143"/>
                    <a:pt x="74" y="137"/>
                  </a:cubicBezTo>
                  <a:cubicBezTo>
                    <a:pt x="77" y="137"/>
                    <a:pt x="83" y="128"/>
                    <a:pt x="85" y="124"/>
                  </a:cubicBezTo>
                  <a:cubicBezTo>
                    <a:pt x="89" y="124"/>
                    <a:pt x="95" y="123"/>
                    <a:pt x="104" y="127"/>
                  </a:cubicBezTo>
                  <a:cubicBezTo>
                    <a:pt x="119" y="128"/>
                    <a:pt x="134" y="128"/>
                    <a:pt x="149" y="129"/>
                  </a:cubicBezTo>
                  <a:cubicBezTo>
                    <a:pt x="162" y="116"/>
                    <a:pt x="157" y="92"/>
                    <a:pt x="157" y="80"/>
                  </a:cubicBezTo>
                  <a:cubicBezTo>
                    <a:pt x="157" y="67"/>
                    <a:pt x="164" y="66"/>
                    <a:pt x="171" y="59"/>
                  </a:cubicBezTo>
                  <a:cubicBezTo>
                    <a:pt x="177" y="50"/>
                    <a:pt x="183" y="42"/>
                    <a:pt x="189" y="34"/>
                  </a:cubicBezTo>
                  <a:cubicBezTo>
                    <a:pt x="194" y="30"/>
                    <a:pt x="200" y="26"/>
                    <a:pt x="206" y="22"/>
                  </a:cubicBezTo>
                  <a:cubicBezTo>
                    <a:pt x="209" y="16"/>
                    <a:pt x="213" y="11"/>
                    <a:pt x="216" y="6"/>
                  </a:cubicBezTo>
                  <a:cubicBezTo>
                    <a:pt x="220" y="9"/>
                    <a:pt x="224" y="12"/>
                    <a:pt x="228" y="15"/>
                  </a:cubicBezTo>
                  <a:cubicBezTo>
                    <a:pt x="229" y="15"/>
                    <a:pt x="230" y="15"/>
                    <a:pt x="231" y="15"/>
                  </a:cubicBezTo>
                  <a:cubicBezTo>
                    <a:pt x="236" y="12"/>
                    <a:pt x="240" y="5"/>
                    <a:pt x="243" y="0"/>
                  </a:cubicBezTo>
                  <a:cubicBezTo>
                    <a:pt x="247" y="0"/>
                    <a:pt x="262" y="1"/>
                    <a:pt x="262" y="16"/>
                  </a:cubicBezTo>
                  <a:cubicBezTo>
                    <a:pt x="259" y="20"/>
                    <a:pt x="257" y="24"/>
                    <a:pt x="254" y="29"/>
                  </a:cubicBezTo>
                  <a:cubicBezTo>
                    <a:pt x="254" y="44"/>
                    <a:pt x="253" y="57"/>
                    <a:pt x="239" y="71"/>
                  </a:cubicBezTo>
                  <a:cubicBezTo>
                    <a:pt x="234" y="88"/>
                    <a:pt x="240" y="108"/>
                    <a:pt x="243" y="128"/>
                  </a:cubicBezTo>
                  <a:cubicBezTo>
                    <a:pt x="243" y="142"/>
                    <a:pt x="232" y="157"/>
                    <a:pt x="225" y="168"/>
                  </a:cubicBezTo>
                  <a:cubicBezTo>
                    <a:pt x="225" y="184"/>
                    <a:pt x="225" y="199"/>
                    <a:pt x="225" y="215"/>
                  </a:cubicBezTo>
                  <a:cubicBezTo>
                    <a:pt x="229" y="224"/>
                    <a:pt x="236" y="240"/>
                    <a:pt x="236" y="254"/>
                  </a:cubicBezTo>
                  <a:cubicBezTo>
                    <a:pt x="231" y="268"/>
                    <a:pt x="228" y="283"/>
                    <a:pt x="234" y="301"/>
                  </a:cubicBezTo>
                  <a:cubicBezTo>
                    <a:pt x="237" y="306"/>
                    <a:pt x="240" y="307"/>
                    <a:pt x="245" y="318"/>
                  </a:cubicBezTo>
                  <a:cubicBezTo>
                    <a:pt x="244" y="324"/>
                    <a:pt x="244" y="330"/>
                    <a:pt x="244" y="337"/>
                  </a:cubicBezTo>
                  <a:cubicBezTo>
                    <a:pt x="248" y="347"/>
                    <a:pt x="253" y="359"/>
                    <a:pt x="257" y="370"/>
                  </a:cubicBezTo>
                  <a:cubicBezTo>
                    <a:pt x="265" y="380"/>
                    <a:pt x="272" y="392"/>
                    <a:pt x="276" y="410"/>
                  </a:cubicBezTo>
                  <a:cubicBezTo>
                    <a:pt x="271" y="409"/>
                    <a:pt x="266" y="408"/>
                    <a:pt x="260" y="407"/>
                  </a:cubicBezTo>
                  <a:cubicBezTo>
                    <a:pt x="247" y="407"/>
                    <a:pt x="206" y="405"/>
                    <a:pt x="201" y="410"/>
                  </a:cubicBezTo>
                  <a:cubicBezTo>
                    <a:pt x="200" y="412"/>
                    <a:pt x="200" y="415"/>
                    <a:pt x="200" y="417"/>
                  </a:cubicBezTo>
                  <a:cubicBezTo>
                    <a:pt x="207" y="423"/>
                    <a:pt x="214" y="429"/>
                    <a:pt x="222" y="435"/>
                  </a:cubicBezTo>
                  <a:cubicBezTo>
                    <a:pt x="223" y="438"/>
                    <a:pt x="223" y="441"/>
                    <a:pt x="224" y="444"/>
                  </a:cubicBezTo>
                  <a:cubicBezTo>
                    <a:pt x="210" y="449"/>
                    <a:pt x="206" y="453"/>
                    <a:pt x="197" y="464"/>
                  </a:cubicBezTo>
                  <a:cubicBezTo>
                    <a:pt x="197" y="475"/>
                    <a:pt x="197" y="486"/>
                    <a:pt x="198" y="498"/>
                  </a:cubicBezTo>
                  <a:cubicBezTo>
                    <a:pt x="196" y="498"/>
                    <a:pt x="195" y="498"/>
                    <a:pt x="194" y="498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56" name="Freeform 65"/>
            <p:cNvSpPr>
              <a:spLocks/>
            </p:cNvSpPr>
            <p:nvPr/>
          </p:nvSpPr>
          <p:spPr bwMode="auto">
            <a:xfrm rot="252837">
              <a:off x="1909763" y="2895600"/>
              <a:ext cx="1433512" cy="1036638"/>
            </a:xfrm>
            <a:custGeom>
              <a:avLst/>
              <a:gdLst/>
              <a:ahLst/>
              <a:cxnLst>
                <a:cxn ang="0">
                  <a:pos x="293" y="490"/>
                </a:cxn>
                <a:cxn ang="0">
                  <a:pos x="241" y="427"/>
                </a:cxn>
                <a:cxn ang="0">
                  <a:pos x="139" y="407"/>
                </a:cxn>
                <a:cxn ang="0">
                  <a:pos x="83" y="376"/>
                </a:cxn>
                <a:cxn ang="0">
                  <a:pos x="39" y="359"/>
                </a:cxn>
                <a:cxn ang="0">
                  <a:pos x="0" y="232"/>
                </a:cxn>
                <a:cxn ang="0">
                  <a:pos x="6" y="184"/>
                </a:cxn>
                <a:cxn ang="0">
                  <a:pos x="24" y="185"/>
                </a:cxn>
                <a:cxn ang="0">
                  <a:pos x="61" y="192"/>
                </a:cxn>
                <a:cxn ang="0">
                  <a:pos x="89" y="183"/>
                </a:cxn>
                <a:cxn ang="0">
                  <a:pos x="78" y="141"/>
                </a:cxn>
                <a:cxn ang="0">
                  <a:pos x="101" y="126"/>
                </a:cxn>
                <a:cxn ang="0">
                  <a:pos x="68" y="70"/>
                </a:cxn>
                <a:cxn ang="0">
                  <a:pos x="59" y="37"/>
                </a:cxn>
                <a:cxn ang="0">
                  <a:pos x="141" y="22"/>
                </a:cxn>
                <a:cxn ang="0">
                  <a:pos x="224" y="5"/>
                </a:cxn>
                <a:cxn ang="0">
                  <a:pos x="339" y="41"/>
                </a:cxn>
                <a:cxn ang="0">
                  <a:pos x="379" y="69"/>
                </a:cxn>
                <a:cxn ang="0">
                  <a:pos x="404" y="61"/>
                </a:cxn>
                <a:cxn ang="0">
                  <a:pos x="427" y="30"/>
                </a:cxn>
                <a:cxn ang="0">
                  <a:pos x="481" y="47"/>
                </a:cxn>
                <a:cxn ang="0">
                  <a:pos x="521" y="72"/>
                </a:cxn>
                <a:cxn ang="0">
                  <a:pos x="527" y="78"/>
                </a:cxn>
                <a:cxn ang="0">
                  <a:pos x="579" y="103"/>
                </a:cxn>
                <a:cxn ang="0">
                  <a:pos x="626" y="134"/>
                </a:cxn>
                <a:cxn ang="0">
                  <a:pos x="669" y="177"/>
                </a:cxn>
                <a:cxn ang="0">
                  <a:pos x="685" y="232"/>
                </a:cxn>
                <a:cxn ang="0">
                  <a:pos x="648" y="304"/>
                </a:cxn>
                <a:cxn ang="0">
                  <a:pos x="628" y="328"/>
                </a:cxn>
                <a:cxn ang="0">
                  <a:pos x="629" y="352"/>
                </a:cxn>
                <a:cxn ang="0">
                  <a:pos x="577" y="341"/>
                </a:cxn>
                <a:cxn ang="0">
                  <a:pos x="597" y="410"/>
                </a:cxn>
                <a:cxn ang="0">
                  <a:pos x="586" y="449"/>
                </a:cxn>
                <a:cxn ang="0">
                  <a:pos x="563" y="459"/>
                </a:cxn>
                <a:cxn ang="0">
                  <a:pos x="543" y="451"/>
                </a:cxn>
                <a:cxn ang="0">
                  <a:pos x="526" y="441"/>
                </a:cxn>
                <a:cxn ang="0">
                  <a:pos x="509" y="441"/>
                </a:cxn>
                <a:cxn ang="0">
                  <a:pos x="469" y="411"/>
                </a:cxn>
                <a:cxn ang="0">
                  <a:pos x="447" y="369"/>
                </a:cxn>
                <a:cxn ang="0">
                  <a:pos x="392" y="390"/>
                </a:cxn>
                <a:cxn ang="0">
                  <a:pos x="405" y="418"/>
                </a:cxn>
                <a:cxn ang="0">
                  <a:pos x="372" y="483"/>
                </a:cxn>
                <a:cxn ang="0">
                  <a:pos x="350" y="503"/>
                </a:cxn>
                <a:cxn ang="0">
                  <a:pos x="319" y="494"/>
                </a:cxn>
              </a:cxnLst>
              <a:rect l="0" t="0" r="r" b="b"/>
              <a:pathLst>
                <a:path w="699" h="505">
                  <a:moveTo>
                    <a:pt x="309" y="505"/>
                  </a:moveTo>
                  <a:cubicBezTo>
                    <a:pt x="304" y="500"/>
                    <a:pt x="299" y="495"/>
                    <a:pt x="293" y="490"/>
                  </a:cubicBezTo>
                  <a:cubicBezTo>
                    <a:pt x="289" y="474"/>
                    <a:pt x="283" y="460"/>
                    <a:pt x="277" y="448"/>
                  </a:cubicBezTo>
                  <a:cubicBezTo>
                    <a:pt x="264" y="433"/>
                    <a:pt x="252" y="431"/>
                    <a:pt x="241" y="427"/>
                  </a:cubicBezTo>
                  <a:cubicBezTo>
                    <a:pt x="221" y="427"/>
                    <a:pt x="201" y="428"/>
                    <a:pt x="181" y="428"/>
                  </a:cubicBezTo>
                  <a:cubicBezTo>
                    <a:pt x="160" y="425"/>
                    <a:pt x="150" y="414"/>
                    <a:pt x="139" y="407"/>
                  </a:cubicBezTo>
                  <a:cubicBezTo>
                    <a:pt x="117" y="404"/>
                    <a:pt x="102" y="398"/>
                    <a:pt x="89" y="388"/>
                  </a:cubicBezTo>
                  <a:cubicBezTo>
                    <a:pt x="89" y="385"/>
                    <a:pt x="83" y="377"/>
                    <a:pt x="83" y="376"/>
                  </a:cubicBezTo>
                  <a:cubicBezTo>
                    <a:pt x="81" y="374"/>
                    <a:pt x="79" y="372"/>
                    <a:pt x="78" y="371"/>
                  </a:cubicBezTo>
                  <a:cubicBezTo>
                    <a:pt x="61" y="369"/>
                    <a:pt x="49" y="366"/>
                    <a:pt x="39" y="359"/>
                  </a:cubicBezTo>
                  <a:cubicBezTo>
                    <a:pt x="16" y="353"/>
                    <a:pt x="7" y="318"/>
                    <a:pt x="3" y="304"/>
                  </a:cubicBezTo>
                  <a:cubicBezTo>
                    <a:pt x="2" y="279"/>
                    <a:pt x="1" y="255"/>
                    <a:pt x="0" y="232"/>
                  </a:cubicBezTo>
                  <a:cubicBezTo>
                    <a:pt x="5" y="223"/>
                    <a:pt x="11" y="212"/>
                    <a:pt x="12" y="205"/>
                  </a:cubicBezTo>
                  <a:cubicBezTo>
                    <a:pt x="12" y="193"/>
                    <a:pt x="6" y="187"/>
                    <a:pt x="6" y="184"/>
                  </a:cubicBezTo>
                  <a:cubicBezTo>
                    <a:pt x="8" y="183"/>
                    <a:pt x="10" y="183"/>
                    <a:pt x="12" y="183"/>
                  </a:cubicBezTo>
                  <a:cubicBezTo>
                    <a:pt x="15" y="186"/>
                    <a:pt x="20" y="185"/>
                    <a:pt x="24" y="185"/>
                  </a:cubicBezTo>
                  <a:cubicBezTo>
                    <a:pt x="28" y="181"/>
                    <a:pt x="29" y="179"/>
                    <a:pt x="29" y="176"/>
                  </a:cubicBezTo>
                  <a:cubicBezTo>
                    <a:pt x="41" y="171"/>
                    <a:pt x="45" y="184"/>
                    <a:pt x="61" y="192"/>
                  </a:cubicBezTo>
                  <a:cubicBezTo>
                    <a:pt x="64" y="192"/>
                    <a:pt x="79" y="192"/>
                    <a:pt x="84" y="189"/>
                  </a:cubicBezTo>
                  <a:cubicBezTo>
                    <a:pt x="85" y="187"/>
                    <a:pt x="87" y="185"/>
                    <a:pt x="89" y="183"/>
                  </a:cubicBezTo>
                  <a:cubicBezTo>
                    <a:pt x="89" y="178"/>
                    <a:pt x="89" y="173"/>
                    <a:pt x="89" y="169"/>
                  </a:cubicBezTo>
                  <a:cubicBezTo>
                    <a:pt x="80" y="157"/>
                    <a:pt x="72" y="151"/>
                    <a:pt x="78" y="141"/>
                  </a:cubicBezTo>
                  <a:cubicBezTo>
                    <a:pt x="84" y="138"/>
                    <a:pt x="89" y="135"/>
                    <a:pt x="95" y="132"/>
                  </a:cubicBezTo>
                  <a:cubicBezTo>
                    <a:pt x="97" y="130"/>
                    <a:pt x="98" y="128"/>
                    <a:pt x="101" y="126"/>
                  </a:cubicBezTo>
                  <a:cubicBezTo>
                    <a:pt x="112" y="104"/>
                    <a:pt x="99" y="99"/>
                    <a:pt x="89" y="92"/>
                  </a:cubicBezTo>
                  <a:cubicBezTo>
                    <a:pt x="84" y="81"/>
                    <a:pt x="75" y="70"/>
                    <a:pt x="68" y="70"/>
                  </a:cubicBezTo>
                  <a:cubicBezTo>
                    <a:pt x="67" y="65"/>
                    <a:pt x="64" y="63"/>
                    <a:pt x="64" y="58"/>
                  </a:cubicBezTo>
                  <a:cubicBezTo>
                    <a:pt x="72" y="50"/>
                    <a:pt x="60" y="38"/>
                    <a:pt x="59" y="37"/>
                  </a:cubicBezTo>
                  <a:cubicBezTo>
                    <a:pt x="59" y="35"/>
                    <a:pt x="59" y="34"/>
                    <a:pt x="59" y="33"/>
                  </a:cubicBezTo>
                  <a:cubicBezTo>
                    <a:pt x="82" y="27"/>
                    <a:pt x="115" y="29"/>
                    <a:pt x="141" y="22"/>
                  </a:cubicBezTo>
                  <a:cubicBezTo>
                    <a:pt x="164" y="10"/>
                    <a:pt x="181" y="0"/>
                    <a:pt x="212" y="0"/>
                  </a:cubicBezTo>
                  <a:cubicBezTo>
                    <a:pt x="216" y="2"/>
                    <a:pt x="220" y="4"/>
                    <a:pt x="224" y="5"/>
                  </a:cubicBezTo>
                  <a:cubicBezTo>
                    <a:pt x="247" y="5"/>
                    <a:pt x="271" y="2"/>
                    <a:pt x="295" y="12"/>
                  </a:cubicBezTo>
                  <a:cubicBezTo>
                    <a:pt x="309" y="21"/>
                    <a:pt x="324" y="31"/>
                    <a:pt x="339" y="41"/>
                  </a:cubicBezTo>
                  <a:cubicBezTo>
                    <a:pt x="340" y="42"/>
                    <a:pt x="341" y="45"/>
                    <a:pt x="343" y="47"/>
                  </a:cubicBezTo>
                  <a:cubicBezTo>
                    <a:pt x="351" y="53"/>
                    <a:pt x="362" y="63"/>
                    <a:pt x="379" y="69"/>
                  </a:cubicBezTo>
                  <a:cubicBezTo>
                    <a:pt x="384" y="69"/>
                    <a:pt x="390" y="69"/>
                    <a:pt x="396" y="69"/>
                  </a:cubicBezTo>
                  <a:cubicBezTo>
                    <a:pt x="398" y="66"/>
                    <a:pt x="401" y="64"/>
                    <a:pt x="404" y="61"/>
                  </a:cubicBezTo>
                  <a:cubicBezTo>
                    <a:pt x="406" y="50"/>
                    <a:pt x="404" y="40"/>
                    <a:pt x="401" y="33"/>
                  </a:cubicBezTo>
                  <a:cubicBezTo>
                    <a:pt x="407" y="27"/>
                    <a:pt x="417" y="29"/>
                    <a:pt x="427" y="30"/>
                  </a:cubicBezTo>
                  <a:cubicBezTo>
                    <a:pt x="432" y="33"/>
                    <a:pt x="438" y="37"/>
                    <a:pt x="444" y="41"/>
                  </a:cubicBezTo>
                  <a:cubicBezTo>
                    <a:pt x="454" y="43"/>
                    <a:pt x="467" y="46"/>
                    <a:pt x="481" y="47"/>
                  </a:cubicBezTo>
                  <a:cubicBezTo>
                    <a:pt x="488" y="51"/>
                    <a:pt x="496" y="54"/>
                    <a:pt x="504" y="58"/>
                  </a:cubicBezTo>
                  <a:cubicBezTo>
                    <a:pt x="510" y="63"/>
                    <a:pt x="516" y="67"/>
                    <a:pt x="521" y="72"/>
                  </a:cubicBezTo>
                  <a:cubicBezTo>
                    <a:pt x="521" y="73"/>
                    <a:pt x="521" y="73"/>
                    <a:pt x="521" y="74"/>
                  </a:cubicBezTo>
                  <a:cubicBezTo>
                    <a:pt x="523" y="75"/>
                    <a:pt x="525" y="77"/>
                    <a:pt x="527" y="78"/>
                  </a:cubicBezTo>
                  <a:cubicBezTo>
                    <a:pt x="536" y="80"/>
                    <a:pt x="545" y="78"/>
                    <a:pt x="556" y="76"/>
                  </a:cubicBezTo>
                  <a:cubicBezTo>
                    <a:pt x="563" y="85"/>
                    <a:pt x="571" y="94"/>
                    <a:pt x="579" y="103"/>
                  </a:cubicBezTo>
                  <a:cubicBezTo>
                    <a:pt x="589" y="111"/>
                    <a:pt x="600" y="118"/>
                    <a:pt x="610" y="126"/>
                  </a:cubicBezTo>
                  <a:cubicBezTo>
                    <a:pt x="615" y="129"/>
                    <a:pt x="620" y="131"/>
                    <a:pt x="626" y="134"/>
                  </a:cubicBezTo>
                  <a:cubicBezTo>
                    <a:pt x="635" y="134"/>
                    <a:pt x="645" y="134"/>
                    <a:pt x="654" y="134"/>
                  </a:cubicBezTo>
                  <a:cubicBezTo>
                    <a:pt x="659" y="139"/>
                    <a:pt x="668" y="163"/>
                    <a:pt x="669" y="177"/>
                  </a:cubicBezTo>
                  <a:cubicBezTo>
                    <a:pt x="673" y="187"/>
                    <a:pt x="678" y="197"/>
                    <a:pt x="682" y="207"/>
                  </a:cubicBezTo>
                  <a:cubicBezTo>
                    <a:pt x="683" y="215"/>
                    <a:pt x="683" y="223"/>
                    <a:pt x="685" y="232"/>
                  </a:cubicBezTo>
                  <a:cubicBezTo>
                    <a:pt x="689" y="238"/>
                    <a:pt x="699" y="250"/>
                    <a:pt x="688" y="262"/>
                  </a:cubicBezTo>
                  <a:cubicBezTo>
                    <a:pt x="662" y="275"/>
                    <a:pt x="664" y="278"/>
                    <a:pt x="648" y="304"/>
                  </a:cubicBezTo>
                  <a:cubicBezTo>
                    <a:pt x="642" y="308"/>
                    <a:pt x="635" y="314"/>
                    <a:pt x="629" y="319"/>
                  </a:cubicBezTo>
                  <a:cubicBezTo>
                    <a:pt x="628" y="322"/>
                    <a:pt x="628" y="325"/>
                    <a:pt x="628" y="328"/>
                  </a:cubicBezTo>
                  <a:cubicBezTo>
                    <a:pt x="634" y="333"/>
                    <a:pt x="640" y="339"/>
                    <a:pt x="647" y="345"/>
                  </a:cubicBezTo>
                  <a:cubicBezTo>
                    <a:pt x="647" y="355"/>
                    <a:pt x="632" y="352"/>
                    <a:pt x="629" y="352"/>
                  </a:cubicBezTo>
                  <a:cubicBezTo>
                    <a:pt x="622" y="348"/>
                    <a:pt x="616" y="344"/>
                    <a:pt x="609" y="339"/>
                  </a:cubicBezTo>
                  <a:cubicBezTo>
                    <a:pt x="599" y="339"/>
                    <a:pt x="580" y="338"/>
                    <a:pt x="577" y="341"/>
                  </a:cubicBezTo>
                  <a:cubicBezTo>
                    <a:pt x="577" y="360"/>
                    <a:pt x="575" y="372"/>
                    <a:pt x="597" y="389"/>
                  </a:cubicBezTo>
                  <a:cubicBezTo>
                    <a:pt x="597" y="395"/>
                    <a:pt x="597" y="403"/>
                    <a:pt x="597" y="410"/>
                  </a:cubicBezTo>
                  <a:cubicBezTo>
                    <a:pt x="600" y="419"/>
                    <a:pt x="603" y="428"/>
                    <a:pt x="606" y="438"/>
                  </a:cubicBezTo>
                  <a:cubicBezTo>
                    <a:pt x="606" y="449"/>
                    <a:pt x="596" y="448"/>
                    <a:pt x="586" y="449"/>
                  </a:cubicBezTo>
                  <a:cubicBezTo>
                    <a:pt x="577" y="451"/>
                    <a:pt x="575" y="454"/>
                    <a:pt x="569" y="459"/>
                  </a:cubicBezTo>
                  <a:cubicBezTo>
                    <a:pt x="567" y="459"/>
                    <a:pt x="564" y="459"/>
                    <a:pt x="563" y="459"/>
                  </a:cubicBezTo>
                  <a:cubicBezTo>
                    <a:pt x="561" y="457"/>
                    <a:pt x="560" y="454"/>
                    <a:pt x="559" y="452"/>
                  </a:cubicBezTo>
                  <a:cubicBezTo>
                    <a:pt x="554" y="451"/>
                    <a:pt x="549" y="451"/>
                    <a:pt x="543" y="451"/>
                  </a:cubicBezTo>
                  <a:cubicBezTo>
                    <a:pt x="543" y="446"/>
                    <a:pt x="539" y="444"/>
                    <a:pt x="536" y="442"/>
                  </a:cubicBezTo>
                  <a:cubicBezTo>
                    <a:pt x="533" y="441"/>
                    <a:pt x="529" y="441"/>
                    <a:pt x="526" y="441"/>
                  </a:cubicBezTo>
                  <a:cubicBezTo>
                    <a:pt x="524" y="444"/>
                    <a:pt x="516" y="450"/>
                    <a:pt x="513" y="449"/>
                  </a:cubicBezTo>
                  <a:cubicBezTo>
                    <a:pt x="511" y="446"/>
                    <a:pt x="510" y="444"/>
                    <a:pt x="509" y="441"/>
                  </a:cubicBezTo>
                  <a:cubicBezTo>
                    <a:pt x="503" y="440"/>
                    <a:pt x="498" y="439"/>
                    <a:pt x="493" y="438"/>
                  </a:cubicBezTo>
                  <a:cubicBezTo>
                    <a:pt x="484" y="428"/>
                    <a:pt x="477" y="420"/>
                    <a:pt x="469" y="411"/>
                  </a:cubicBezTo>
                  <a:cubicBezTo>
                    <a:pt x="468" y="408"/>
                    <a:pt x="467" y="407"/>
                    <a:pt x="466" y="405"/>
                  </a:cubicBezTo>
                  <a:cubicBezTo>
                    <a:pt x="466" y="384"/>
                    <a:pt x="455" y="379"/>
                    <a:pt x="447" y="369"/>
                  </a:cubicBezTo>
                  <a:cubicBezTo>
                    <a:pt x="433" y="365"/>
                    <a:pt x="417" y="367"/>
                    <a:pt x="407" y="367"/>
                  </a:cubicBezTo>
                  <a:cubicBezTo>
                    <a:pt x="387" y="370"/>
                    <a:pt x="394" y="369"/>
                    <a:pt x="392" y="390"/>
                  </a:cubicBezTo>
                  <a:cubicBezTo>
                    <a:pt x="396" y="395"/>
                    <a:pt x="401" y="401"/>
                    <a:pt x="405" y="407"/>
                  </a:cubicBezTo>
                  <a:cubicBezTo>
                    <a:pt x="405" y="411"/>
                    <a:pt x="405" y="414"/>
                    <a:pt x="405" y="418"/>
                  </a:cubicBezTo>
                  <a:cubicBezTo>
                    <a:pt x="399" y="427"/>
                    <a:pt x="382" y="436"/>
                    <a:pt x="392" y="451"/>
                  </a:cubicBezTo>
                  <a:cubicBezTo>
                    <a:pt x="392" y="458"/>
                    <a:pt x="378" y="477"/>
                    <a:pt x="372" y="483"/>
                  </a:cubicBezTo>
                  <a:cubicBezTo>
                    <a:pt x="369" y="491"/>
                    <a:pt x="362" y="494"/>
                    <a:pt x="356" y="497"/>
                  </a:cubicBezTo>
                  <a:cubicBezTo>
                    <a:pt x="353" y="499"/>
                    <a:pt x="352" y="501"/>
                    <a:pt x="350" y="503"/>
                  </a:cubicBezTo>
                  <a:cubicBezTo>
                    <a:pt x="339" y="503"/>
                    <a:pt x="339" y="496"/>
                    <a:pt x="339" y="494"/>
                  </a:cubicBezTo>
                  <a:cubicBezTo>
                    <a:pt x="331" y="489"/>
                    <a:pt x="322" y="493"/>
                    <a:pt x="319" y="494"/>
                  </a:cubicBezTo>
                  <a:cubicBezTo>
                    <a:pt x="315" y="499"/>
                    <a:pt x="314" y="503"/>
                    <a:pt x="309" y="505"/>
                  </a:cubicBezTo>
                  <a:close/>
                </a:path>
              </a:pathLst>
            </a:custGeom>
            <a:solidFill>
              <a:srgbClr val="D5D5D5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57" name="Freeform 66"/>
            <p:cNvSpPr>
              <a:spLocks/>
            </p:cNvSpPr>
            <p:nvPr/>
          </p:nvSpPr>
          <p:spPr bwMode="auto">
            <a:xfrm rot="252837">
              <a:off x="4138613" y="2881313"/>
              <a:ext cx="392112" cy="785812"/>
            </a:xfrm>
            <a:custGeom>
              <a:avLst/>
              <a:gdLst/>
              <a:ahLst/>
              <a:cxnLst>
                <a:cxn ang="0">
                  <a:pos x="19" y="383"/>
                </a:cxn>
                <a:cxn ang="0">
                  <a:pos x="6" y="350"/>
                </a:cxn>
                <a:cxn ang="0">
                  <a:pos x="11" y="333"/>
                </a:cxn>
                <a:cxn ang="0">
                  <a:pos x="10" y="313"/>
                </a:cxn>
                <a:cxn ang="0">
                  <a:pos x="0" y="288"/>
                </a:cxn>
                <a:cxn ang="0">
                  <a:pos x="0" y="247"/>
                </a:cxn>
                <a:cxn ang="0">
                  <a:pos x="17" y="216"/>
                </a:cxn>
                <a:cxn ang="0">
                  <a:pos x="18" y="201"/>
                </a:cxn>
                <a:cxn ang="0">
                  <a:pos x="25" y="139"/>
                </a:cxn>
                <a:cxn ang="0">
                  <a:pos x="29" y="107"/>
                </a:cxn>
                <a:cxn ang="0">
                  <a:pos x="36" y="95"/>
                </a:cxn>
                <a:cxn ang="0">
                  <a:pos x="62" y="62"/>
                </a:cxn>
                <a:cxn ang="0">
                  <a:pos x="85" y="32"/>
                </a:cxn>
                <a:cxn ang="0">
                  <a:pos x="96" y="22"/>
                </a:cxn>
                <a:cxn ang="0">
                  <a:pos x="134" y="18"/>
                </a:cxn>
                <a:cxn ang="0">
                  <a:pos x="158" y="6"/>
                </a:cxn>
                <a:cxn ang="0">
                  <a:pos x="163" y="0"/>
                </a:cxn>
                <a:cxn ang="0">
                  <a:pos x="173" y="7"/>
                </a:cxn>
                <a:cxn ang="0">
                  <a:pos x="156" y="34"/>
                </a:cxn>
                <a:cxn ang="0">
                  <a:pos x="191" y="69"/>
                </a:cxn>
                <a:cxn ang="0">
                  <a:pos x="191" y="79"/>
                </a:cxn>
                <a:cxn ang="0">
                  <a:pos x="163" y="103"/>
                </a:cxn>
                <a:cxn ang="0">
                  <a:pos x="154" y="143"/>
                </a:cxn>
                <a:cxn ang="0">
                  <a:pos x="168" y="155"/>
                </a:cxn>
                <a:cxn ang="0">
                  <a:pos x="184" y="193"/>
                </a:cxn>
                <a:cxn ang="0">
                  <a:pos x="178" y="215"/>
                </a:cxn>
                <a:cxn ang="0">
                  <a:pos x="155" y="244"/>
                </a:cxn>
                <a:cxn ang="0">
                  <a:pos x="154" y="251"/>
                </a:cxn>
                <a:cxn ang="0">
                  <a:pos x="168" y="265"/>
                </a:cxn>
                <a:cxn ang="0">
                  <a:pos x="167" y="304"/>
                </a:cxn>
                <a:cxn ang="0">
                  <a:pos x="132" y="337"/>
                </a:cxn>
                <a:cxn ang="0">
                  <a:pos x="92" y="347"/>
                </a:cxn>
                <a:cxn ang="0">
                  <a:pos x="52" y="363"/>
                </a:cxn>
                <a:cxn ang="0">
                  <a:pos x="37" y="372"/>
                </a:cxn>
                <a:cxn ang="0">
                  <a:pos x="19" y="383"/>
                </a:cxn>
              </a:cxnLst>
              <a:rect l="0" t="0" r="r" b="b"/>
              <a:pathLst>
                <a:path w="191" h="383">
                  <a:moveTo>
                    <a:pt x="19" y="383"/>
                  </a:moveTo>
                  <a:cubicBezTo>
                    <a:pt x="2" y="373"/>
                    <a:pt x="6" y="360"/>
                    <a:pt x="6" y="350"/>
                  </a:cubicBezTo>
                  <a:cubicBezTo>
                    <a:pt x="8" y="344"/>
                    <a:pt x="9" y="339"/>
                    <a:pt x="11" y="333"/>
                  </a:cubicBezTo>
                  <a:cubicBezTo>
                    <a:pt x="10" y="326"/>
                    <a:pt x="10" y="320"/>
                    <a:pt x="10" y="313"/>
                  </a:cubicBezTo>
                  <a:cubicBezTo>
                    <a:pt x="6" y="305"/>
                    <a:pt x="3" y="297"/>
                    <a:pt x="0" y="288"/>
                  </a:cubicBezTo>
                  <a:cubicBezTo>
                    <a:pt x="0" y="274"/>
                    <a:pt x="0" y="260"/>
                    <a:pt x="0" y="247"/>
                  </a:cubicBezTo>
                  <a:cubicBezTo>
                    <a:pt x="8" y="235"/>
                    <a:pt x="11" y="226"/>
                    <a:pt x="17" y="216"/>
                  </a:cubicBezTo>
                  <a:cubicBezTo>
                    <a:pt x="17" y="211"/>
                    <a:pt x="17" y="205"/>
                    <a:pt x="18" y="201"/>
                  </a:cubicBezTo>
                  <a:cubicBezTo>
                    <a:pt x="14" y="175"/>
                    <a:pt x="3" y="153"/>
                    <a:pt x="25" y="139"/>
                  </a:cubicBezTo>
                  <a:cubicBezTo>
                    <a:pt x="29" y="125"/>
                    <a:pt x="29" y="117"/>
                    <a:pt x="29" y="107"/>
                  </a:cubicBezTo>
                  <a:cubicBezTo>
                    <a:pt x="31" y="103"/>
                    <a:pt x="33" y="99"/>
                    <a:pt x="36" y="95"/>
                  </a:cubicBezTo>
                  <a:cubicBezTo>
                    <a:pt x="39" y="77"/>
                    <a:pt x="49" y="70"/>
                    <a:pt x="62" y="62"/>
                  </a:cubicBezTo>
                  <a:cubicBezTo>
                    <a:pt x="68" y="52"/>
                    <a:pt x="75" y="37"/>
                    <a:pt x="85" y="32"/>
                  </a:cubicBezTo>
                  <a:cubicBezTo>
                    <a:pt x="89" y="29"/>
                    <a:pt x="92" y="25"/>
                    <a:pt x="96" y="22"/>
                  </a:cubicBezTo>
                  <a:cubicBezTo>
                    <a:pt x="102" y="22"/>
                    <a:pt x="126" y="26"/>
                    <a:pt x="134" y="18"/>
                  </a:cubicBezTo>
                  <a:cubicBezTo>
                    <a:pt x="142" y="16"/>
                    <a:pt x="150" y="14"/>
                    <a:pt x="158" y="6"/>
                  </a:cubicBezTo>
                  <a:cubicBezTo>
                    <a:pt x="160" y="3"/>
                    <a:pt x="161" y="1"/>
                    <a:pt x="163" y="0"/>
                  </a:cubicBezTo>
                  <a:cubicBezTo>
                    <a:pt x="166" y="2"/>
                    <a:pt x="170" y="4"/>
                    <a:pt x="173" y="7"/>
                  </a:cubicBezTo>
                  <a:cubicBezTo>
                    <a:pt x="173" y="16"/>
                    <a:pt x="152" y="21"/>
                    <a:pt x="156" y="34"/>
                  </a:cubicBezTo>
                  <a:cubicBezTo>
                    <a:pt x="171" y="37"/>
                    <a:pt x="178" y="50"/>
                    <a:pt x="191" y="69"/>
                  </a:cubicBezTo>
                  <a:cubicBezTo>
                    <a:pt x="191" y="72"/>
                    <a:pt x="191" y="76"/>
                    <a:pt x="191" y="79"/>
                  </a:cubicBezTo>
                  <a:cubicBezTo>
                    <a:pt x="182" y="95"/>
                    <a:pt x="176" y="95"/>
                    <a:pt x="163" y="103"/>
                  </a:cubicBezTo>
                  <a:cubicBezTo>
                    <a:pt x="157" y="115"/>
                    <a:pt x="144" y="129"/>
                    <a:pt x="154" y="143"/>
                  </a:cubicBezTo>
                  <a:cubicBezTo>
                    <a:pt x="158" y="147"/>
                    <a:pt x="163" y="151"/>
                    <a:pt x="168" y="155"/>
                  </a:cubicBezTo>
                  <a:cubicBezTo>
                    <a:pt x="173" y="164"/>
                    <a:pt x="184" y="172"/>
                    <a:pt x="184" y="193"/>
                  </a:cubicBezTo>
                  <a:cubicBezTo>
                    <a:pt x="181" y="200"/>
                    <a:pt x="180" y="208"/>
                    <a:pt x="178" y="215"/>
                  </a:cubicBezTo>
                  <a:cubicBezTo>
                    <a:pt x="174" y="223"/>
                    <a:pt x="162" y="239"/>
                    <a:pt x="155" y="244"/>
                  </a:cubicBezTo>
                  <a:cubicBezTo>
                    <a:pt x="154" y="247"/>
                    <a:pt x="154" y="249"/>
                    <a:pt x="154" y="251"/>
                  </a:cubicBezTo>
                  <a:cubicBezTo>
                    <a:pt x="158" y="256"/>
                    <a:pt x="163" y="261"/>
                    <a:pt x="168" y="265"/>
                  </a:cubicBezTo>
                  <a:cubicBezTo>
                    <a:pt x="171" y="274"/>
                    <a:pt x="171" y="291"/>
                    <a:pt x="167" y="304"/>
                  </a:cubicBezTo>
                  <a:cubicBezTo>
                    <a:pt x="157" y="317"/>
                    <a:pt x="145" y="327"/>
                    <a:pt x="132" y="337"/>
                  </a:cubicBezTo>
                  <a:cubicBezTo>
                    <a:pt x="119" y="340"/>
                    <a:pt x="105" y="344"/>
                    <a:pt x="92" y="347"/>
                  </a:cubicBezTo>
                  <a:cubicBezTo>
                    <a:pt x="78" y="359"/>
                    <a:pt x="67" y="360"/>
                    <a:pt x="52" y="363"/>
                  </a:cubicBezTo>
                  <a:cubicBezTo>
                    <a:pt x="47" y="366"/>
                    <a:pt x="42" y="369"/>
                    <a:pt x="37" y="372"/>
                  </a:cubicBezTo>
                  <a:cubicBezTo>
                    <a:pt x="30" y="379"/>
                    <a:pt x="23" y="382"/>
                    <a:pt x="19" y="383"/>
                  </a:cubicBezTo>
                  <a:close/>
                </a:path>
              </a:pathLst>
            </a:custGeom>
            <a:solidFill>
              <a:srgbClr val="007FAC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90" name="Freeform 67"/>
            <p:cNvSpPr>
              <a:spLocks/>
            </p:cNvSpPr>
            <p:nvPr/>
          </p:nvSpPr>
          <p:spPr bwMode="auto">
            <a:xfrm rot="252837">
              <a:off x="4640263" y="3211513"/>
              <a:ext cx="736600" cy="492125"/>
            </a:xfrm>
            <a:custGeom>
              <a:avLst/>
              <a:gdLst/>
              <a:ahLst/>
              <a:cxnLst>
                <a:cxn ang="0">
                  <a:pos x="40" y="240"/>
                </a:cxn>
                <a:cxn ang="0">
                  <a:pos x="24" y="229"/>
                </a:cxn>
                <a:cxn ang="0">
                  <a:pos x="0" y="208"/>
                </a:cxn>
                <a:cxn ang="0">
                  <a:pos x="6" y="197"/>
                </a:cxn>
                <a:cxn ang="0">
                  <a:pos x="22" y="180"/>
                </a:cxn>
                <a:cxn ang="0">
                  <a:pos x="22" y="161"/>
                </a:cxn>
                <a:cxn ang="0">
                  <a:pos x="7" y="116"/>
                </a:cxn>
                <a:cxn ang="0">
                  <a:pos x="12" y="96"/>
                </a:cxn>
                <a:cxn ang="0">
                  <a:pos x="39" y="66"/>
                </a:cxn>
                <a:cxn ang="0">
                  <a:pos x="85" y="29"/>
                </a:cxn>
                <a:cxn ang="0">
                  <a:pos x="113" y="0"/>
                </a:cxn>
                <a:cxn ang="0">
                  <a:pos x="119" y="20"/>
                </a:cxn>
                <a:cxn ang="0">
                  <a:pos x="133" y="20"/>
                </a:cxn>
                <a:cxn ang="0">
                  <a:pos x="140" y="9"/>
                </a:cxn>
                <a:cxn ang="0">
                  <a:pos x="165" y="6"/>
                </a:cxn>
                <a:cxn ang="0">
                  <a:pos x="174" y="19"/>
                </a:cxn>
                <a:cxn ang="0">
                  <a:pos x="173" y="44"/>
                </a:cxn>
                <a:cxn ang="0">
                  <a:pos x="216" y="61"/>
                </a:cxn>
                <a:cxn ang="0">
                  <a:pos x="238" y="26"/>
                </a:cxn>
                <a:cxn ang="0">
                  <a:pos x="248" y="16"/>
                </a:cxn>
                <a:cxn ang="0">
                  <a:pos x="277" y="9"/>
                </a:cxn>
                <a:cxn ang="0">
                  <a:pos x="301" y="19"/>
                </a:cxn>
                <a:cxn ang="0">
                  <a:pos x="355" y="17"/>
                </a:cxn>
                <a:cxn ang="0">
                  <a:pos x="359" y="20"/>
                </a:cxn>
                <a:cxn ang="0">
                  <a:pos x="357" y="25"/>
                </a:cxn>
                <a:cxn ang="0">
                  <a:pos x="355" y="42"/>
                </a:cxn>
                <a:cxn ang="0">
                  <a:pos x="336" y="44"/>
                </a:cxn>
                <a:cxn ang="0">
                  <a:pos x="281" y="89"/>
                </a:cxn>
                <a:cxn ang="0">
                  <a:pos x="269" y="95"/>
                </a:cxn>
                <a:cxn ang="0">
                  <a:pos x="251" y="105"/>
                </a:cxn>
                <a:cxn ang="0">
                  <a:pos x="248" y="108"/>
                </a:cxn>
                <a:cxn ang="0">
                  <a:pos x="246" y="128"/>
                </a:cxn>
                <a:cxn ang="0">
                  <a:pos x="225" y="154"/>
                </a:cxn>
                <a:cxn ang="0">
                  <a:pos x="220" y="181"/>
                </a:cxn>
                <a:cxn ang="0">
                  <a:pos x="192" y="197"/>
                </a:cxn>
                <a:cxn ang="0">
                  <a:pos x="177" y="226"/>
                </a:cxn>
                <a:cxn ang="0">
                  <a:pos x="177" y="224"/>
                </a:cxn>
                <a:cxn ang="0">
                  <a:pos x="171" y="219"/>
                </a:cxn>
                <a:cxn ang="0">
                  <a:pos x="161" y="218"/>
                </a:cxn>
                <a:cxn ang="0">
                  <a:pos x="148" y="235"/>
                </a:cxn>
                <a:cxn ang="0">
                  <a:pos x="121" y="233"/>
                </a:cxn>
                <a:cxn ang="0">
                  <a:pos x="118" y="226"/>
                </a:cxn>
                <a:cxn ang="0">
                  <a:pos x="95" y="203"/>
                </a:cxn>
                <a:cxn ang="0">
                  <a:pos x="80" y="203"/>
                </a:cxn>
                <a:cxn ang="0">
                  <a:pos x="77" y="226"/>
                </a:cxn>
                <a:cxn ang="0">
                  <a:pos x="62" y="234"/>
                </a:cxn>
                <a:cxn ang="0">
                  <a:pos x="40" y="240"/>
                </a:cxn>
              </a:cxnLst>
              <a:rect l="0" t="0" r="r" b="b"/>
              <a:pathLst>
                <a:path w="359" h="240">
                  <a:moveTo>
                    <a:pt x="40" y="240"/>
                  </a:moveTo>
                  <a:cubicBezTo>
                    <a:pt x="34" y="236"/>
                    <a:pt x="29" y="233"/>
                    <a:pt x="24" y="229"/>
                  </a:cubicBezTo>
                  <a:cubicBezTo>
                    <a:pt x="16" y="222"/>
                    <a:pt x="8" y="215"/>
                    <a:pt x="0" y="208"/>
                  </a:cubicBezTo>
                  <a:cubicBezTo>
                    <a:pt x="2" y="204"/>
                    <a:pt x="4" y="200"/>
                    <a:pt x="6" y="197"/>
                  </a:cubicBezTo>
                  <a:cubicBezTo>
                    <a:pt x="12" y="192"/>
                    <a:pt x="19" y="186"/>
                    <a:pt x="22" y="180"/>
                  </a:cubicBezTo>
                  <a:cubicBezTo>
                    <a:pt x="22" y="174"/>
                    <a:pt x="22" y="167"/>
                    <a:pt x="22" y="161"/>
                  </a:cubicBezTo>
                  <a:cubicBezTo>
                    <a:pt x="20" y="151"/>
                    <a:pt x="11" y="119"/>
                    <a:pt x="7" y="116"/>
                  </a:cubicBezTo>
                  <a:cubicBezTo>
                    <a:pt x="7" y="104"/>
                    <a:pt x="6" y="102"/>
                    <a:pt x="12" y="96"/>
                  </a:cubicBezTo>
                  <a:cubicBezTo>
                    <a:pt x="18" y="83"/>
                    <a:pt x="28" y="76"/>
                    <a:pt x="39" y="66"/>
                  </a:cubicBezTo>
                  <a:cubicBezTo>
                    <a:pt x="49" y="46"/>
                    <a:pt x="66" y="40"/>
                    <a:pt x="85" y="29"/>
                  </a:cubicBezTo>
                  <a:cubicBezTo>
                    <a:pt x="94" y="19"/>
                    <a:pt x="103" y="9"/>
                    <a:pt x="113" y="0"/>
                  </a:cubicBezTo>
                  <a:cubicBezTo>
                    <a:pt x="115" y="6"/>
                    <a:pt x="117" y="13"/>
                    <a:pt x="119" y="20"/>
                  </a:cubicBezTo>
                  <a:cubicBezTo>
                    <a:pt x="123" y="20"/>
                    <a:pt x="128" y="20"/>
                    <a:pt x="133" y="20"/>
                  </a:cubicBezTo>
                  <a:cubicBezTo>
                    <a:pt x="135" y="16"/>
                    <a:pt x="138" y="12"/>
                    <a:pt x="140" y="9"/>
                  </a:cubicBezTo>
                  <a:cubicBezTo>
                    <a:pt x="145" y="9"/>
                    <a:pt x="157" y="10"/>
                    <a:pt x="165" y="6"/>
                  </a:cubicBezTo>
                  <a:cubicBezTo>
                    <a:pt x="165" y="8"/>
                    <a:pt x="169" y="13"/>
                    <a:pt x="174" y="19"/>
                  </a:cubicBezTo>
                  <a:cubicBezTo>
                    <a:pt x="173" y="28"/>
                    <a:pt x="173" y="36"/>
                    <a:pt x="173" y="44"/>
                  </a:cubicBezTo>
                  <a:cubicBezTo>
                    <a:pt x="181" y="52"/>
                    <a:pt x="198" y="61"/>
                    <a:pt x="216" y="61"/>
                  </a:cubicBezTo>
                  <a:cubicBezTo>
                    <a:pt x="223" y="49"/>
                    <a:pt x="231" y="38"/>
                    <a:pt x="238" y="26"/>
                  </a:cubicBezTo>
                  <a:cubicBezTo>
                    <a:pt x="241" y="22"/>
                    <a:pt x="244" y="19"/>
                    <a:pt x="248" y="16"/>
                  </a:cubicBezTo>
                  <a:cubicBezTo>
                    <a:pt x="255" y="11"/>
                    <a:pt x="264" y="7"/>
                    <a:pt x="277" y="9"/>
                  </a:cubicBezTo>
                  <a:cubicBezTo>
                    <a:pt x="284" y="12"/>
                    <a:pt x="293" y="15"/>
                    <a:pt x="301" y="19"/>
                  </a:cubicBezTo>
                  <a:cubicBezTo>
                    <a:pt x="319" y="18"/>
                    <a:pt x="337" y="17"/>
                    <a:pt x="355" y="17"/>
                  </a:cubicBezTo>
                  <a:cubicBezTo>
                    <a:pt x="356" y="18"/>
                    <a:pt x="357" y="19"/>
                    <a:pt x="359" y="20"/>
                  </a:cubicBezTo>
                  <a:cubicBezTo>
                    <a:pt x="358" y="21"/>
                    <a:pt x="357" y="23"/>
                    <a:pt x="357" y="25"/>
                  </a:cubicBezTo>
                  <a:cubicBezTo>
                    <a:pt x="356" y="30"/>
                    <a:pt x="356" y="36"/>
                    <a:pt x="355" y="42"/>
                  </a:cubicBezTo>
                  <a:cubicBezTo>
                    <a:pt x="349" y="43"/>
                    <a:pt x="342" y="43"/>
                    <a:pt x="336" y="44"/>
                  </a:cubicBezTo>
                  <a:cubicBezTo>
                    <a:pt x="317" y="56"/>
                    <a:pt x="286" y="69"/>
                    <a:pt x="281" y="89"/>
                  </a:cubicBezTo>
                  <a:cubicBezTo>
                    <a:pt x="277" y="91"/>
                    <a:pt x="273" y="93"/>
                    <a:pt x="269" y="95"/>
                  </a:cubicBezTo>
                  <a:cubicBezTo>
                    <a:pt x="264" y="102"/>
                    <a:pt x="257" y="103"/>
                    <a:pt x="251" y="105"/>
                  </a:cubicBezTo>
                  <a:cubicBezTo>
                    <a:pt x="250" y="106"/>
                    <a:pt x="248" y="107"/>
                    <a:pt x="248" y="108"/>
                  </a:cubicBezTo>
                  <a:cubicBezTo>
                    <a:pt x="247" y="115"/>
                    <a:pt x="247" y="121"/>
                    <a:pt x="246" y="128"/>
                  </a:cubicBezTo>
                  <a:cubicBezTo>
                    <a:pt x="241" y="137"/>
                    <a:pt x="230" y="146"/>
                    <a:pt x="225" y="154"/>
                  </a:cubicBezTo>
                  <a:cubicBezTo>
                    <a:pt x="225" y="161"/>
                    <a:pt x="225" y="172"/>
                    <a:pt x="220" y="181"/>
                  </a:cubicBezTo>
                  <a:cubicBezTo>
                    <a:pt x="205" y="181"/>
                    <a:pt x="199" y="188"/>
                    <a:pt x="192" y="197"/>
                  </a:cubicBezTo>
                  <a:cubicBezTo>
                    <a:pt x="191" y="207"/>
                    <a:pt x="188" y="219"/>
                    <a:pt x="177" y="226"/>
                  </a:cubicBezTo>
                  <a:cubicBezTo>
                    <a:pt x="177" y="225"/>
                    <a:pt x="177" y="224"/>
                    <a:pt x="177" y="224"/>
                  </a:cubicBezTo>
                  <a:cubicBezTo>
                    <a:pt x="174" y="222"/>
                    <a:pt x="172" y="220"/>
                    <a:pt x="171" y="219"/>
                  </a:cubicBezTo>
                  <a:cubicBezTo>
                    <a:pt x="167" y="218"/>
                    <a:pt x="164" y="218"/>
                    <a:pt x="161" y="218"/>
                  </a:cubicBezTo>
                  <a:cubicBezTo>
                    <a:pt x="156" y="224"/>
                    <a:pt x="152" y="229"/>
                    <a:pt x="148" y="235"/>
                  </a:cubicBezTo>
                  <a:cubicBezTo>
                    <a:pt x="139" y="238"/>
                    <a:pt x="125" y="235"/>
                    <a:pt x="121" y="233"/>
                  </a:cubicBezTo>
                  <a:cubicBezTo>
                    <a:pt x="119" y="230"/>
                    <a:pt x="118" y="228"/>
                    <a:pt x="118" y="226"/>
                  </a:cubicBezTo>
                  <a:cubicBezTo>
                    <a:pt x="110" y="218"/>
                    <a:pt x="102" y="210"/>
                    <a:pt x="95" y="203"/>
                  </a:cubicBezTo>
                  <a:cubicBezTo>
                    <a:pt x="90" y="203"/>
                    <a:pt x="85" y="203"/>
                    <a:pt x="80" y="203"/>
                  </a:cubicBezTo>
                  <a:cubicBezTo>
                    <a:pt x="78" y="208"/>
                    <a:pt x="78" y="215"/>
                    <a:pt x="77" y="226"/>
                  </a:cubicBezTo>
                  <a:cubicBezTo>
                    <a:pt x="69" y="226"/>
                    <a:pt x="63" y="231"/>
                    <a:pt x="62" y="234"/>
                  </a:cubicBezTo>
                  <a:cubicBezTo>
                    <a:pt x="52" y="234"/>
                    <a:pt x="44" y="239"/>
                    <a:pt x="40" y="240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 rot="252837">
              <a:off x="3505200" y="3024188"/>
              <a:ext cx="319088" cy="522287"/>
            </a:xfrm>
            <a:custGeom>
              <a:avLst/>
              <a:gdLst/>
              <a:ahLst/>
              <a:cxnLst>
                <a:cxn ang="0">
                  <a:pos x="59" y="229"/>
                </a:cxn>
                <a:cxn ang="0">
                  <a:pos x="55" y="210"/>
                </a:cxn>
                <a:cxn ang="0">
                  <a:pos x="48" y="162"/>
                </a:cxn>
                <a:cxn ang="0">
                  <a:pos x="15" y="125"/>
                </a:cxn>
                <a:cxn ang="0">
                  <a:pos x="0" y="117"/>
                </a:cxn>
                <a:cxn ang="0">
                  <a:pos x="38" y="106"/>
                </a:cxn>
                <a:cxn ang="0">
                  <a:pos x="62" y="95"/>
                </a:cxn>
                <a:cxn ang="0">
                  <a:pos x="72" y="82"/>
                </a:cxn>
                <a:cxn ang="0">
                  <a:pos x="71" y="60"/>
                </a:cxn>
                <a:cxn ang="0">
                  <a:pos x="88" y="29"/>
                </a:cxn>
                <a:cxn ang="0">
                  <a:pos x="91" y="12"/>
                </a:cxn>
                <a:cxn ang="0">
                  <a:pos x="124" y="9"/>
                </a:cxn>
                <a:cxn ang="0">
                  <a:pos x="127" y="18"/>
                </a:cxn>
                <a:cxn ang="0">
                  <a:pos x="118" y="38"/>
                </a:cxn>
                <a:cxn ang="0">
                  <a:pos x="109" y="80"/>
                </a:cxn>
                <a:cxn ang="0">
                  <a:pos x="130" y="82"/>
                </a:cxn>
                <a:cxn ang="0">
                  <a:pos x="155" y="101"/>
                </a:cxn>
                <a:cxn ang="0">
                  <a:pos x="144" y="116"/>
                </a:cxn>
                <a:cxn ang="0">
                  <a:pos x="128" y="133"/>
                </a:cxn>
                <a:cxn ang="0">
                  <a:pos x="111" y="157"/>
                </a:cxn>
                <a:cxn ang="0">
                  <a:pos x="100" y="191"/>
                </a:cxn>
                <a:cxn ang="0">
                  <a:pos x="108" y="199"/>
                </a:cxn>
                <a:cxn ang="0">
                  <a:pos x="125" y="219"/>
                </a:cxn>
                <a:cxn ang="0">
                  <a:pos x="121" y="227"/>
                </a:cxn>
                <a:cxn ang="0">
                  <a:pos x="103" y="233"/>
                </a:cxn>
                <a:cxn ang="0">
                  <a:pos x="59" y="229"/>
                </a:cxn>
              </a:cxnLst>
              <a:rect l="0" t="0" r="r" b="b"/>
              <a:pathLst>
                <a:path w="155" h="253">
                  <a:moveTo>
                    <a:pt x="59" y="229"/>
                  </a:moveTo>
                  <a:cubicBezTo>
                    <a:pt x="58" y="222"/>
                    <a:pt x="56" y="216"/>
                    <a:pt x="55" y="210"/>
                  </a:cubicBezTo>
                  <a:cubicBezTo>
                    <a:pt x="53" y="190"/>
                    <a:pt x="49" y="174"/>
                    <a:pt x="48" y="162"/>
                  </a:cubicBezTo>
                  <a:cubicBezTo>
                    <a:pt x="36" y="145"/>
                    <a:pt x="20" y="134"/>
                    <a:pt x="15" y="125"/>
                  </a:cubicBezTo>
                  <a:cubicBezTo>
                    <a:pt x="9" y="122"/>
                    <a:pt x="5" y="120"/>
                    <a:pt x="0" y="117"/>
                  </a:cubicBezTo>
                  <a:cubicBezTo>
                    <a:pt x="3" y="111"/>
                    <a:pt x="27" y="108"/>
                    <a:pt x="38" y="106"/>
                  </a:cubicBezTo>
                  <a:cubicBezTo>
                    <a:pt x="48" y="98"/>
                    <a:pt x="45" y="97"/>
                    <a:pt x="62" y="95"/>
                  </a:cubicBezTo>
                  <a:cubicBezTo>
                    <a:pt x="65" y="91"/>
                    <a:pt x="69" y="87"/>
                    <a:pt x="72" y="82"/>
                  </a:cubicBezTo>
                  <a:cubicBezTo>
                    <a:pt x="72" y="75"/>
                    <a:pt x="71" y="67"/>
                    <a:pt x="71" y="60"/>
                  </a:cubicBezTo>
                  <a:cubicBezTo>
                    <a:pt x="76" y="49"/>
                    <a:pt x="82" y="39"/>
                    <a:pt x="88" y="29"/>
                  </a:cubicBezTo>
                  <a:cubicBezTo>
                    <a:pt x="89" y="23"/>
                    <a:pt x="90" y="17"/>
                    <a:pt x="91" y="12"/>
                  </a:cubicBezTo>
                  <a:cubicBezTo>
                    <a:pt x="102" y="12"/>
                    <a:pt x="111" y="0"/>
                    <a:pt x="124" y="9"/>
                  </a:cubicBezTo>
                  <a:cubicBezTo>
                    <a:pt x="124" y="12"/>
                    <a:pt x="125" y="15"/>
                    <a:pt x="127" y="18"/>
                  </a:cubicBezTo>
                  <a:cubicBezTo>
                    <a:pt x="124" y="25"/>
                    <a:pt x="121" y="31"/>
                    <a:pt x="118" y="38"/>
                  </a:cubicBezTo>
                  <a:cubicBezTo>
                    <a:pt x="107" y="52"/>
                    <a:pt x="106" y="57"/>
                    <a:pt x="109" y="80"/>
                  </a:cubicBezTo>
                  <a:cubicBezTo>
                    <a:pt x="116" y="80"/>
                    <a:pt x="123" y="81"/>
                    <a:pt x="130" y="82"/>
                  </a:cubicBezTo>
                  <a:cubicBezTo>
                    <a:pt x="134" y="87"/>
                    <a:pt x="141" y="97"/>
                    <a:pt x="155" y="101"/>
                  </a:cubicBezTo>
                  <a:cubicBezTo>
                    <a:pt x="154" y="105"/>
                    <a:pt x="150" y="112"/>
                    <a:pt x="144" y="116"/>
                  </a:cubicBezTo>
                  <a:cubicBezTo>
                    <a:pt x="141" y="123"/>
                    <a:pt x="134" y="128"/>
                    <a:pt x="128" y="133"/>
                  </a:cubicBezTo>
                  <a:cubicBezTo>
                    <a:pt x="103" y="133"/>
                    <a:pt x="117" y="138"/>
                    <a:pt x="111" y="157"/>
                  </a:cubicBezTo>
                  <a:cubicBezTo>
                    <a:pt x="101" y="171"/>
                    <a:pt x="100" y="169"/>
                    <a:pt x="100" y="191"/>
                  </a:cubicBezTo>
                  <a:cubicBezTo>
                    <a:pt x="102" y="194"/>
                    <a:pt x="105" y="196"/>
                    <a:pt x="108" y="199"/>
                  </a:cubicBezTo>
                  <a:cubicBezTo>
                    <a:pt x="113" y="200"/>
                    <a:pt x="128" y="203"/>
                    <a:pt x="125" y="219"/>
                  </a:cubicBezTo>
                  <a:cubicBezTo>
                    <a:pt x="124" y="222"/>
                    <a:pt x="122" y="224"/>
                    <a:pt x="121" y="227"/>
                  </a:cubicBezTo>
                  <a:cubicBezTo>
                    <a:pt x="114" y="229"/>
                    <a:pt x="108" y="230"/>
                    <a:pt x="103" y="233"/>
                  </a:cubicBezTo>
                  <a:cubicBezTo>
                    <a:pt x="79" y="253"/>
                    <a:pt x="89" y="251"/>
                    <a:pt x="59" y="229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 rot="252837">
              <a:off x="4471988" y="2589213"/>
              <a:ext cx="615950" cy="900112"/>
            </a:xfrm>
            <a:custGeom>
              <a:avLst/>
              <a:gdLst/>
              <a:ahLst/>
              <a:cxnLst>
                <a:cxn ang="0">
                  <a:pos x="100" y="431"/>
                </a:cxn>
                <a:cxn ang="0">
                  <a:pos x="24" y="423"/>
                </a:cxn>
                <a:cxn ang="0">
                  <a:pos x="29" y="381"/>
                </a:cxn>
                <a:cxn ang="0">
                  <a:pos x="3" y="294"/>
                </a:cxn>
                <a:cxn ang="0">
                  <a:pos x="44" y="240"/>
                </a:cxn>
                <a:cxn ang="0">
                  <a:pos x="15" y="189"/>
                </a:cxn>
                <a:cxn ang="0">
                  <a:pos x="10" y="186"/>
                </a:cxn>
                <a:cxn ang="0">
                  <a:pos x="27" y="164"/>
                </a:cxn>
                <a:cxn ang="0">
                  <a:pos x="13" y="141"/>
                </a:cxn>
                <a:cxn ang="0">
                  <a:pos x="0" y="101"/>
                </a:cxn>
                <a:cxn ang="0">
                  <a:pos x="19" y="86"/>
                </a:cxn>
                <a:cxn ang="0">
                  <a:pos x="32" y="52"/>
                </a:cxn>
                <a:cxn ang="0">
                  <a:pos x="55" y="100"/>
                </a:cxn>
                <a:cxn ang="0">
                  <a:pos x="69" y="95"/>
                </a:cxn>
                <a:cxn ang="0">
                  <a:pos x="141" y="60"/>
                </a:cxn>
                <a:cxn ang="0">
                  <a:pos x="162" y="13"/>
                </a:cxn>
                <a:cxn ang="0">
                  <a:pos x="208" y="65"/>
                </a:cxn>
                <a:cxn ang="0">
                  <a:pos x="257" y="86"/>
                </a:cxn>
                <a:cxn ang="0">
                  <a:pos x="252" y="126"/>
                </a:cxn>
                <a:cxn ang="0">
                  <a:pos x="300" y="157"/>
                </a:cxn>
                <a:cxn ang="0">
                  <a:pos x="244" y="220"/>
                </a:cxn>
                <a:cxn ang="0">
                  <a:pos x="196" y="199"/>
                </a:cxn>
                <a:cxn ang="0">
                  <a:pos x="174" y="161"/>
                </a:cxn>
                <a:cxn ang="0">
                  <a:pos x="144" y="111"/>
                </a:cxn>
                <a:cxn ang="0">
                  <a:pos x="97" y="145"/>
                </a:cxn>
                <a:cxn ang="0">
                  <a:pos x="80" y="185"/>
                </a:cxn>
                <a:cxn ang="0">
                  <a:pos x="115" y="211"/>
                </a:cxn>
                <a:cxn ang="0">
                  <a:pos x="153" y="211"/>
                </a:cxn>
                <a:cxn ang="0">
                  <a:pos x="162" y="245"/>
                </a:cxn>
                <a:cxn ang="0">
                  <a:pos x="209" y="290"/>
                </a:cxn>
                <a:cxn ang="0">
                  <a:pos x="157" y="329"/>
                </a:cxn>
                <a:cxn ang="0">
                  <a:pos x="106" y="432"/>
                </a:cxn>
              </a:cxnLst>
              <a:rect l="0" t="0" r="r" b="b"/>
              <a:pathLst>
                <a:path w="300" h="439">
                  <a:moveTo>
                    <a:pt x="107" y="439"/>
                  </a:moveTo>
                  <a:cubicBezTo>
                    <a:pt x="105" y="436"/>
                    <a:pt x="103" y="433"/>
                    <a:pt x="100" y="431"/>
                  </a:cubicBezTo>
                  <a:cubicBezTo>
                    <a:pt x="87" y="431"/>
                    <a:pt x="74" y="431"/>
                    <a:pt x="61" y="432"/>
                  </a:cubicBezTo>
                  <a:cubicBezTo>
                    <a:pt x="48" y="429"/>
                    <a:pt x="36" y="426"/>
                    <a:pt x="24" y="423"/>
                  </a:cubicBezTo>
                  <a:cubicBezTo>
                    <a:pt x="14" y="417"/>
                    <a:pt x="8" y="408"/>
                    <a:pt x="8" y="405"/>
                  </a:cubicBezTo>
                  <a:cubicBezTo>
                    <a:pt x="15" y="397"/>
                    <a:pt x="22" y="389"/>
                    <a:pt x="29" y="381"/>
                  </a:cubicBezTo>
                  <a:cubicBezTo>
                    <a:pt x="31" y="375"/>
                    <a:pt x="32" y="368"/>
                    <a:pt x="35" y="362"/>
                  </a:cubicBezTo>
                  <a:cubicBezTo>
                    <a:pt x="43" y="326"/>
                    <a:pt x="21" y="311"/>
                    <a:pt x="3" y="294"/>
                  </a:cubicBezTo>
                  <a:cubicBezTo>
                    <a:pt x="3" y="271"/>
                    <a:pt x="18" y="264"/>
                    <a:pt x="35" y="254"/>
                  </a:cubicBezTo>
                  <a:cubicBezTo>
                    <a:pt x="38" y="249"/>
                    <a:pt x="41" y="244"/>
                    <a:pt x="44" y="240"/>
                  </a:cubicBezTo>
                  <a:cubicBezTo>
                    <a:pt x="43" y="234"/>
                    <a:pt x="43" y="228"/>
                    <a:pt x="43" y="223"/>
                  </a:cubicBezTo>
                  <a:cubicBezTo>
                    <a:pt x="33" y="207"/>
                    <a:pt x="25" y="197"/>
                    <a:pt x="15" y="189"/>
                  </a:cubicBezTo>
                  <a:cubicBezTo>
                    <a:pt x="13" y="188"/>
                    <a:pt x="11" y="188"/>
                    <a:pt x="10" y="188"/>
                  </a:cubicBezTo>
                  <a:cubicBezTo>
                    <a:pt x="10" y="187"/>
                    <a:pt x="10" y="187"/>
                    <a:pt x="10" y="186"/>
                  </a:cubicBezTo>
                  <a:cubicBezTo>
                    <a:pt x="14" y="183"/>
                    <a:pt x="17" y="180"/>
                    <a:pt x="21" y="177"/>
                  </a:cubicBezTo>
                  <a:cubicBezTo>
                    <a:pt x="23" y="173"/>
                    <a:pt x="27" y="168"/>
                    <a:pt x="27" y="164"/>
                  </a:cubicBezTo>
                  <a:cubicBezTo>
                    <a:pt x="22" y="159"/>
                    <a:pt x="17" y="156"/>
                    <a:pt x="13" y="152"/>
                  </a:cubicBezTo>
                  <a:cubicBezTo>
                    <a:pt x="13" y="148"/>
                    <a:pt x="13" y="144"/>
                    <a:pt x="13" y="141"/>
                  </a:cubicBezTo>
                  <a:cubicBezTo>
                    <a:pt x="7" y="134"/>
                    <a:pt x="2" y="130"/>
                    <a:pt x="0" y="125"/>
                  </a:cubicBezTo>
                  <a:cubicBezTo>
                    <a:pt x="0" y="117"/>
                    <a:pt x="0" y="109"/>
                    <a:pt x="0" y="101"/>
                  </a:cubicBezTo>
                  <a:cubicBezTo>
                    <a:pt x="2" y="97"/>
                    <a:pt x="5" y="93"/>
                    <a:pt x="8" y="91"/>
                  </a:cubicBezTo>
                  <a:cubicBezTo>
                    <a:pt x="8" y="91"/>
                    <a:pt x="16" y="89"/>
                    <a:pt x="19" y="86"/>
                  </a:cubicBezTo>
                  <a:cubicBezTo>
                    <a:pt x="19" y="78"/>
                    <a:pt x="19" y="69"/>
                    <a:pt x="19" y="61"/>
                  </a:cubicBezTo>
                  <a:cubicBezTo>
                    <a:pt x="24" y="56"/>
                    <a:pt x="24" y="54"/>
                    <a:pt x="32" y="52"/>
                  </a:cubicBezTo>
                  <a:cubicBezTo>
                    <a:pt x="36" y="55"/>
                    <a:pt x="44" y="59"/>
                    <a:pt x="44" y="71"/>
                  </a:cubicBezTo>
                  <a:cubicBezTo>
                    <a:pt x="31" y="79"/>
                    <a:pt x="42" y="90"/>
                    <a:pt x="55" y="100"/>
                  </a:cubicBezTo>
                  <a:cubicBezTo>
                    <a:pt x="57" y="100"/>
                    <a:pt x="58" y="100"/>
                    <a:pt x="61" y="101"/>
                  </a:cubicBezTo>
                  <a:cubicBezTo>
                    <a:pt x="63" y="99"/>
                    <a:pt x="66" y="97"/>
                    <a:pt x="69" y="95"/>
                  </a:cubicBezTo>
                  <a:cubicBezTo>
                    <a:pt x="69" y="83"/>
                    <a:pt x="82" y="82"/>
                    <a:pt x="90" y="75"/>
                  </a:cubicBezTo>
                  <a:cubicBezTo>
                    <a:pt x="102" y="59"/>
                    <a:pt x="124" y="71"/>
                    <a:pt x="141" y="60"/>
                  </a:cubicBezTo>
                  <a:cubicBezTo>
                    <a:pt x="140" y="50"/>
                    <a:pt x="140" y="40"/>
                    <a:pt x="140" y="30"/>
                  </a:cubicBezTo>
                  <a:cubicBezTo>
                    <a:pt x="146" y="22"/>
                    <a:pt x="150" y="20"/>
                    <a:pt x="162" y="13"/>
                  </a:cubicBezTo>
                  <a:cubicBezTo>
                    <a:pt x="175" y="0"/>
                    <a:pt x="179" y="13"/>
                    <a:pt x="186" y="30"/>
                  </a:cubicBezTo>
                  <a:cubicBezTo>
                    <a:pt x="193" y="42"/>
                    <a:pt x="200" y="53"/>
                    <a:pt x="208" y="65"/>
                  </a:cubicBezTo>
                  <a:cubicBezTo>
                    <a:pt x="209" y="75"/>
                    <a:pt x="207" y="80"/>
                    <a:pt x="223" y="87"/>
                  </a:cubicBezTo>
                  <a:cubicBezTo>
                    <a:pt x="230" y="87"/>
                    <a:pt x="245" y="85"/>
                    <a:pt x="257" y="86"/>
                  </a:cubicBezTo>
                  <a:cubicBezTo>
                    <a:pt x="252" y="94"/>
                    <a:pt x="245" y="93"/>
                    <a:pt x="241" y="102"/>
                  </a:cubicBezTo>
                  <a:cubicBezTo>
                    <a:pt x="241" y="111"/>
                    <a:pt x="238" y="116"/>
                    <a:pt x="252" y="126"/>
                  </a:cubicBezTo>
                  <a:cubicBezTo>
                    <a:pt x="265" y="128"/>
                    <a:pt x="276" y="141"/>
                    <a:pt x="292" y="149"/>
                  </a:cubicBezTo>
                  <a:cubicBezTo>
                    <a:pt x="294" y="151"/>
                    <a:pt x="297" y="154"/>
                    <a:pt x="300" y="157"/>
                  </a:cubicBezTo>
                  <a:cubicBezTo>
                    <a:pt x="291" y="168"/>
                    <a:pt x="282" y="181"/>
                    <a:pt x="274" y="193"/>
                  </a:cubicBezTo>
                  <a:cubicBezTo>
                    <a:pt x="274" y="204"/>
                    <a:pt x="252" y="216"/>
                    <a:pt x="244" y="220"/>
                  </a:cubicBezTo>
                  <a:cubicBezTo>
                    <a:pt x="237" y="221"/>
                    <a:pt x="230" y="222"/>
                    <a:pt x="223" y="224"/>
                  </a:cubicBezTo>
                  <a:cubicBezTo>
                    <a:pt x="209" y="215"/>
                    <a:pt x="204" y="203"/>
                    <a:pt x="196" y="199"/>
                  </a:cubicBezTo>
                  <a:cubicBezTo>
                    <a:pt x="191" y="187"/>
                    <a:pt x="196" y="174"/>
                    <a:pt x="192" y="168"/>
                  </a:cubicBezTo>
                  <a:cubicBezTo>
                    <a:pt x="186" y="165"/>
                    <a:pt x="180" y="163"/>
                    <a:pt x="174" y="161"/>
                  </a:cubicBezTo>
                  <a:cubicBezTo>
                    <a:pt x="173" y="147"/>
                    <a:pt x="176" y="129"/>
                    <a:pt x="176" y="121"/>
                  </a:cubicBezTo>
                  <a:cubicBezTo>
                    <a:pt x="161" y="120"/>
                    <a:pt x="147" y="120"/>
                    <a:pt x="144" y="111"/>
                  </a:cubicBezTo>
                  <a:cubicBezTo>
                    <a:pt x="126" y="111"/>
                    <a:pt x="127" y="111"/>
                    <a:pt x="123" y="128"/>
                  </a:cubicBezTo>
                  <a:cubicBezTo>
                    <a:pt x="113" y="132"/>
                    <a:pt x="104" y="140"/>
                    <a:pt x="97" y="145"/>
                  </a:cubicBezTo>
                  <a:cubicBezTo>
                    <a:pt x="97" y="150"/>
                    <a:pt x="97" y="154"/>
                    <a:pt x="103" y="164"/>
                  </a:cubicBezTo>
                  <a:cubicBezTo>
                    <a:pt x="101" y="179"/>
                    <a:pt x="84" y="176"/>
                    <a:pt x="80" y="185"/>
                  </a:cubicBezTo>
                  <a:cubicBezTo>
                    <a:pt x="80" y="192"/>
                    <a:pt x="75" y="204"/>
                    <a:pt x="80" y="211"/>
                  </a:cubicBezTo>
                  <a:cubicBezTo>
                    <a:pt x="91" y="211"/>
                    <a:pt x="103" y="211"/>
                    <a:pt x="115" y="211"/>
                  </a:cubicBezTo>
                  <a:cubicBezTo>
                    <a:pt x="123" y="204"/>
                    <a:pt x="124" y="198"/>
                    <a:pt x="141" y="200"/>
                  </a:cubicBezTo>
                  <a:cubicBezTo>
                    <a:pt x="144" y="205"/>
                    <a:pt x="148" y="205"/>
                    <a:pt x="153" y="211"/>
                  </a:cubicBezTo>
                  <a:cubicBezTo>
                    <a:pt x="155" y="214"/>
                    <a:pt x="157" y="217"/>
                    <a:pt x="159" y="221"/>
                  </a:cubicBezTo>
                  <a:cubicBezTo>
                    <a:pt x="160" y="229"/>
                    <a:pt x="161" y="237"/>
                    <a:pt x="162" y="245"/>
                  </a:cubicBezTo>
                  <a:cubicBezTo>
                    <a:pt x="169" y="254"/>
                    <a:pt x="179" y="266"/>
                    <a:pt x="197" y="271"/>
                  </a:cubicBezTo>
                  <a:cubicBezTo>
                    <a:pt x="201" y="277"/>
                    <a:pt x="205" y="283"/>
                    <a:pt x="209" y="290"/>
                  </a:cubicBezTo>
                  <a:cubicBezTo>
                    <a:pt x="200" y="290"/>
                    <a:pt x="196" y="300"/>
                    <a:pt x="190" y="303"/>
                  </a:cubicBezTo>
                  <a:cubicBezTo>
                    <a:pt x="185" y="314"/>
                    <a:pt x="167" y="326"/>
                    <a:pt x="157" y="329"/>
                  </a:cubicBezTo>
                  <a:cubicBezTo>
                    <a:pt x="146" y="336"/>
                    <a:pt x="137" y="344"/>
                    <a:pt x="131" y="356"/>
                  </a:cubicBezTo>
                  <a:cubicBezTo>
                    <a:pt x="104" y="383"/>
                    <a:pt x="88" y="388"/>
                    <a:pt x="106" y="432"/>
                  </a:cubicBezTo>
                  <a:cubicBezTo>
                    <a:pt x="106" y="435"/>
                    <a:pt x="107" y="437"/>
                    <a:pt x="107" y="439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93" name="Freeform 71"/>
            <p:cNvSpPr>
              <a:spLocks/>
            </p:cNvSpPr>
            <p:nvPr/>
          </p:nvSpPr>
          <p:spPr bwMode="auto">
            <a:xfrm rot="252837">
              <a:off x="2914650" y="1160463"/>
              <a:ext cx="2511425" cy="2147887"/>
            </a:xfrm>
            <a:custGeom>
              <a:avLst/>
              <a:gdLst/>
              <a:ahLst/>
              <a:cxnLst>
                <a:cxn ang="0">
                  <a:pos x="303" y="960"/>
                </a:cxn>
                <a:cxn ang="0">
                  <a:pos x="284" y="918"/>
                </a:cxn>
                <a:cxn ang="0">
                  <a:pos x="196" y="965"/>
                </a:cxn>
                <a:cxn ang="0">
                  <a:pos x="107" y="886"/>
                </a:cxn>
                <a:cxn ang="0">
                  <a:pos x="121" y="820"/>
                </a:cxn>
                <a:cxn ang="0">
                  <a:pos x="28" y="800"/>
                </a:cxn>
                <a:cxn ang="0">
                  <a:pos x="0" y="716"/>
                </a:cxn>
                <a:cxn ang="0">
                  <a:pos x="193" y="723"/>
                </a:cxn>
                <a:cxn ang="0">
                  <a:pos x="275" y="766"/>
                </a:cxn>
                <a:cxn ang="0">
                  <a:pos x="419" y="756"/>
                </a:cxn>
                <a:cxn ang="0">
                  <a:pos x="567" y="726"/>
                </a:cxn>
                <a:cxn ang="0">
                  <a:pos x="683" y="638"/>
                </a:cxn>
                <a:cxn ang="0">
                  <a:pos x="680" y="549"/>
                </a:cxn>
                <a:cxn ang="0">
                  <a:pos x="785" y="522"/>
                </a:cxn>
                <a:cxn ang="0">
                  <a:pos x="861" y="475"/>
                </a:cxn>
                <a:cxn ang="0">
                  <a:pos x="1005" y="419"/>
                </a:cxn>
                <a:cxn ang="0">
                  <a:pos x="947" y="330"/>
                </a:cxn>
                <a:cxn ang="0">
                  <a:pos x="900" y="361"/>
                </a:cxn>
                <a:cxn ang="0">
                  <a:pos x="808" y="344"/>
                </a:cxn>
                <a:cxn ang="0">
                  <a:pos x="843" y="238"/>
                </a:cxn>
                <a:cxn ang="0">
                  <a:pos x="958" y="135"/>
                </a:cxn>
                <a:cxn ang="0">
                  <a:pos x="963" y="46"/>
                </a:cxn>
                <a:cxn ang="0">
                  <a:pos x="1012" y="8"/>
                </a:cxn>
                <a:cxn ang="0">
                  <a:pos x="1033" y="64"/>
                </a:cxn>
                <a:cxn ang="0">
                  <a:pos x="1081" y="99"/>
                </a:cxn>
                <a:cxn ang="0">
                  <a:pos x="1192" y="81"/>
                </a:cxn>
                <a:cxn ang="0">
                  <a:pos x="1202" y="205"/>
                </a:cxn>
                <a:cxn ang="0">
                  <a:pos x="1189" y="266"/>
                </a:cxn>
                <a:cxn ang="0">
                  <a:pos x="1124" y="339"/>
                </a:cxn>
                <a:cxn ang="0">
                  <a:pos x="1167" y="387"/>
                </a:cxn>
                <a:cxn ang="0">
                  <a:pos x="1170" y="420"/>
                </a:cxn>
                <a:cxn ang="0">
                  <a:pos x="1104" y="431"/>
                </a:cxn>
                <a:cxn ang="0">
                  <a:pos x="1131" y="508"/>
                </a:cxn>
                <a:cxn ang="0">
                  <a:pos x="1170" y="537"/>
                </a:cxn>
                <a:cxn ang="0">
                  <a:pos x="1225" y="595"/>
                </a:cxn>
                <a:cxn ang="0">
                  <a:pos x="1157" y="651"/>
                </a:cxn>
                <a:cxn ang="0">
                  <a:pos x="1087" y="711"/>
                </a:cxn>
                <a:cxn ang="0">
                  <a:pos x="1049" y="730"/>
                </a:cxn>
                <a:cxn ang="0">
                  <a:pos x="972" y="684"/>
                </a:cxn>
                <a:cxn ang="0">
                  <a:pos x="887" y="735"/>
                </a:cxn>
                <a:cxn ang="0">
                  <a:pos x="838" y="747"/>
                </a:cxn>
                <a:cxn ang="0">
                  <a:pos x="786" y="767"/>
                </a:cxn>
                <a:cxn ang="0">
                  <a:pos x="793" y="825"/>
                </a:cxn>
                <a:cxn ang="0">
                  <a:pos x="705" y="866"/>
                </a:cxn>
                <a:cxn ang="0">
                  <a:pos x="633" y="917"/>
                </a:cxn>
                <a:cxn ang="0">
                  <a:pos x="554" y="1003"/>
                </a:cxn>
                <a:cxn ang="0">
                  <a:pos x="470" y="1014"/>
                </a:cxn>
                <a:cxn ang="0">
                  <a:pos x="459" y="940"/>
                </a:cxn>
                <a:cxn ang="0">
                  <a:pos x="403" y="964"/>
                </a:cxn>
                <a:cxn ang="0">
                  <a:pos x="362" y="1026"/>
                </a:cxn>
              </a:cxnLst>
              <a:rect l="0" t="0" r="r" b="b"/>
              <a:pathLst>
                <a:path w="1225" h="1047">
                  <a:moveTo>
                    <a:pt x="313" y="1047"/>
                  </a:moveTo>
                  <a:cubicBezTo>
                    <a:pt x="306" y="1040"/>
                    <a:pt x="299" y="1033"/>
                    <a:pt x="291" y="1027"/>
                  </a:cubicBezTo>
                  <a:cubicBezTo>
                    <a:pt x="287" y="1019"/>
                    <a:pt x="284" y="1011"/>
                    <a:pt x="280" y="1004"/>
                  </a:cubicBezTo>
                  <a:cubicBezTo>
                    <a:pt x="280" y="981"/>
                    <a:pt x="283" y="971"/>
                    <a:pt x="303" y="960"/>
                  </a:cubicBezTo>
                  <a:cubicBezTo>
                    <a:pt x="306" y="957"/>
                    <a:pt x="309" y="954"/>
                    <a:pt x="313" y="951"/>
                  </a:cubicBezTo>
                  <a:cubicBezTo>
                    <a:pt x="315" y="947"/>
                    <a:pt x="318" y="942"/>
                    <a:pt x="321" y="938"/>
                  </a:cubicBezTo>
                  <a:cubicBezTo>
                    <a:pt x="320" y="935"/>
                    <a:pt x="320" y="932"/>
                    <a:pt x="320" y="929"/>
                  </a:cubicBezTo>
                  <a:cubicBezTo>
                    <a:pt x="309" y="909"/>
                    <a:pt x="301" y="912"/>
                    <a:pt x="284" y="918"/>
                  </a:cubicBezTo>
                  <a:cubicBezTo>
                    <a:pt x="279" y="922"/>
                    <a:pt x="275" y="925"/>
                    <a:pt x="271" y="929"/>
                  </a:cubicBezTo>
                  <a:cubicBezTo>
                    <a:pt x="264" y="932"/>
                    <a:pt x="258" y="935"/>
                    <a:pt x="251" y="938"/>
                  </a:cubicBezTo>
                  <a:cubicBezTo>
                    <a:pt x="247" y="932"/>
                    <a:pt x="243" y="932"/>
                    <a:pt x="240" y="930"/>
                  </a:cubicBezTo>
                  <a:cubicBezTo>
                    <a:pt x="198" y="930"/>
                    <a:pt x="199" y="927"/>
                    <a:pt x="196" y="965"/>
                  </a:cubicBezTo>
                  <a:cubicBezTo>
                    <a:pt x="188" y="973"/>
                    <a:pt x="175" y="961"/>
                    <a:pt x="172" y="961"/>
                  </a:cubicBezTo>
                  <a:cubicBezTo>
                    <a:pt x="165" y="951"/>
                    <a:pt x="157" y="942"/>
                    <a:pt x="152" y="938"/>
                  </a:cubicBezTo>
                  <a:cubicBezTo>
                    <a:pt x="146" y="922"/>
                    <a:pt x="140" y="911"/>
                    <a:pt x="128" y="908"/>
                  </a:cubicBezTo>
                  <a:cubicBezTo>
                    <a:pt x="121" y="901"/>
                    <a:pt x="114" y="894"/>
                    <a:pt x="107" y="886"/>
                  </a:cubicBezTo>
                  <a:cubicBezTo>
                    <a:pt x="103" y="885"/>
                    <a:pt x="99" y="884"/>
                    <a:pt x="95" y="884"/>
                  </a:cubicBezTo>
                  <a:cubicBezTo>
                    <a:pt x="95" y="868"/>
                    <a:pt x="111" y="866"/>
                    <a:pt x="119" y="855"/>
                  </a:cubicBezTo>
                  <a:cubicBezTo>
                    <a:pt x="122" y="849"/>
                    <a:pt x="124" y="843"/>
                    <a:pt x="127" y="838"/>
                  </a:cubicBezTo>
                  <a:cubicBezTo>
                    <a:pt x="127" y="828"/>
                    <a:pt x="126" y="823"/>
                    <a:pt x="121" y="820"/>
                  </a:cubicBezTo>
                  <a:cubicBezTo>
                    <a:pt x="97" y="820"/>
                    <a:pt x="72" y="823"/>
                    <a:pt x="52" y="831"/>
                  </a:cubicBezTo>
                  <a:cubicBezTo>
                    <a:pt x="44" y="837"/>
                    <a:pt x="42" y="836"/>
                    <a:pt x="36" y="836"/>
                  </a:cubicBezTo>
                  <a:cubicBezTo>
                    <a:pt x="36" y="828"/>
                    <a:pt x="36" y="820"/>
                    <a:pt x="37" y="812"/>
                  </a:cubicBezTo>
                  <a:cubicBezTo>
                    <a:pt x="34" y="808"/>
                    <a:pt x="31" y="804"/>
                    <a:pt x="28" y="800"/>
                  </a:cubicBezTo>
                  <a:cubicBezTo>
                    <a:pt x="21" y="795"/>
                    <a:pt x="15" y="789"/>
                    <a:pt x="8" y="783"/>
                  </a:cubicBezTo>
                  <a:cubicBezTo>
                    <a:pt x="8" y="772"/>
                    <a:pt x="12" y="770"/>
                    <a:pt x="15" y="760"/>
                  </a:cubicBezTo>
                  <a:cubicBezTo>
                    <a:pt x="15" y="748"/>
                    <a:pt x="15" y="739"/>
                    <a:pt x="12" y="731"/>
                  </a:cubicBezTo>
                  <a:cubicBezTo>
                    <a:pt x="8" y="726"/>
                    <a:pt x="4" y="720"/>
                    <a:pt x="0" y="716"/>
                  </a:cubicBezTo>
                  <a:cubicBezTo>
                    <a:pt x="0" y="709"/>
                    <a:pt x="0" y="703"/>
                    <a:pt x="0" y="697"/>
                  </a:cubicBezTo>
                  <a:cubicBezTo>
                    <a:pt x="19" y="701"/>
                    <a:pt x="38" y="706"/>
                    <a:pt x="56" y="711"/>
                  </a:cubicBezTo>
                  <a:cubicBezTo>
                    <a:pt x="89" y="711"/>
                    <a:pt x="121" y="711"/>
                    <a:pt x="154" y="711"/>
                  </a:cubicBezTo>
                  <a:cubicBezTo>
                    <a:pt x="162" y="714"/>
                    <a:pt x="181" y="717"/>
                    <a:pt x="193" y="723"/>
                  </a:cubicBezTo>
                  <a:cubicBezTo>
                    <a:pt x="203" y="731"/>
                    <a:pt x="214" y="739"/>
                    <a:pt x="224" y="748"/>
                  </a:cubicBezTo>
                  <a:cubicBezTo>
                    <a:pt x="227" y="749"/>
                    <a:pt x="230" y="750"/>
                    <a:pt x="233" y="752"/>
                  </a:cubicBezTo>
                  <a:cubicBezTo>
                    <a:pt x="242" y="753"/>
                    <a:pt x="252" y="755"/>
                    <a:pt x="262" y="757"/>
                  </a:cubicBezTo>
                  <a:cubicBezTo>
                    <a:pt x="266" y="760"/>
                    <a:pt x="270" y="763"/>
                    <a:pt x="275" y="766"/>
                  </a:cubicBezTo>
                  <a:cubicBezTo>
                    <a:pt x="287" y="769"/>
                    <a:pt x="300" y="773"/>
                    <a:pt x="312" y="777"/>
                  </a:cubicBezTo>
                  <a:cubicBezTo>
                    <a:pt x="322" y="782"/>
                    <a:pt x="332" y="806"/>
                    <a:pt x="352" y="791"/>
                  </a:cubicBezTo>
                  <a:cubicBezTo>
                    <a:pt x="359" y="781"/>
                    <a:pt x="370" y="777"/>
                    <a:pt x="382" y="773"/>
                  </a:cubicBezTo>
                  <a:cubicBezTo>
                    <a:pt x="395" y="762"/>
                    <a:pt x="399" y="760"/>
                    <a:pt x="419" y="756"/>
                  </a:cubicBezTo>
                  <a:cubicBezTo>
                    <a:pt x="419" y="750"/>
                    <a:pt x="432" y="750"/>
                    <a:pt x="436" y="747"/>
                  </a:cubicBezTo>
                  <a:cubicBezTo>
                    <a:pt x="448" y="745"/>
                    <a:pt x="458" y="733"/>
                    <a:pt x="469" y="732"/>
                  </a:cubicBezTo>
                  <a:cubicBezTo>
                    <a:pt x="479" y="725"/>
                    <a:pt x="487" y="725"/>
                    <a:pt x="502" y="726"/>
                  </a:cubicBezTo>
                  <a:cubicBezTo>
                    <a:pt x="514" y="729"/>
                    <a:pt x="555" y="739"/>
                    <a:pt x="567" y="726"/>
                  </a:cubicBezTo>
                  <a:cubicBezTo>
                    <a:pt x="594" y="724"/>
                    <a:pt x="613" y="699"/>
                    <a:pt x="630" y="678"/>
                  </a:cubicBezTo>
                  <a:cubicBezTo>
                    <a:pt x="636" y="673"/>
                    <a:pt x="643" y="668"/>
                    <a:pt x="649" y="663"/>
                  </a:cubicBezTo>
                  <a:cubicBezTo>
                    <a:pt x="654" y="658"/>
                    <a:pt x="660" y="653"/>
                    <a:pt x="666" y="649"/>
                  </a:cubicBezTo>
                  <a:cubicBezTo>
                    <a:pt x="670" y="647"/>
                    <a:pt x="678" y="643"/>
                    <a:pt x="683" y="638"/>
                  </a:cubicBezTo>
                  <a:cubicBezTo>
                    <a:pt x="683" y="633"/>
                    <a:pt x="683" y="628"/>
                    <a:pt x="683" y="623"/>
                  </a:cubicBezTo>
                  <a:cubicBezTo>
                    <a:pt x="676" y="617"/>
                    <a:pt x="670" y="611"/>
                    <a:pt x="663" y="605"/>
                  </a:cubicBezTo>
                  <a:cubicBezTo>
                    <a:pt x="662" y="601"/>
                    <a:pt x="661" y="597"/>
                    <a:pt x="660" y="593"/>
                  </a:cubicBezTo>
                  <a:cubicBezTo>
                    <a:pt x="662" y="571"/>
                    <a:pt x="661" y="557"/>
                    <a:pt x="680" y="549"/>
                  </a:cubicBezTo>
                  <a:cubicBezTo>
                    <a:pt x="680" y="542"/>
                    <a:pt x="693" y="553"/>
                    <a:pt x="707" y="564"/>
                  </a:cubicBezTo>
                  <a:cubicBezTo>
                    <a:pt x="712" y="565"/>
                    <a:pt x="716" y="567"/>
                    <a:pt x="722" y="568"/>
                  </a:cubicBezTo>
                  <a:cubicBezTo>
                    <a:pt x="726" y="568"/>
                    <a:pt x="732" y="568"/>
                    <a:pt x="737" y="568"/>
                  </a:cubicBezTo>
                  <a:cubicBezTo>
                    <a:pt x="755" y="563"/>
                    <a:pt x="771" y="538"/>
                    <a:pt x="785" y="522"/>
                  </a:cubicBezTo>
                  <a:cubicBezTo>
                    <a:pt x="794" y="513"/>
                    <a:pt x="802" y="518"/>
                    <a:pt x="817" y="518"/>
                  </a:cubicBezTo>
                  <a:cubicBezTo>
                    <a:pt x="822" y="512"/>
                    <a:pt x="829" y="511"/>
                    <a:pt x="837" y="508"/>
                  </a:cubicBezTo>
                  <a:cubicBezTo>
                    <a:pt x="842" y="503"/>
                    <a:pt x="847" y="498"/>
                    <a:pt x="852" y="493"/>
                  </a:cubicBezTo>
                  <a:cubicBezTo>
                    <a:pt x="857" y="493"/>
                    <a:pt x="861" y="476"/>
                    <a:pt x="861" y="475"/>
                  </a:cubicBezTo>
                  <a:cubicBezTo>
                    <a:pt x="871" y="447"/>
                    <a:pt x="878" y="457"/>
                    <a:pt x="903" y="446"/>
                  </a:cubicBezTo>
                  <a:cubicBezTo>
                    <a:pt x="911" y="436"/>
                    <a:pt x="920" y="431"/>
                    <a:pt x="932" y="425"/>
                  </a:cubicBezTo>
                  <a:cubicBezTo>
                    <a:pt x="941" y="416"/>
                    <a:pt x="977" y="422"/>
                    <a:pt x="997" y="423"/>
                  </a:cubicBezTo>
                  <a:cubicBezTo>
                    <a:pt x="999" y="422"/>
                    <a:pt x="1002" y="420"/>
                    <a:pt x="1005" y="419"/>
                  </a:cubicBezTo>
                  <a:cubicBezTo>
                    <a:pt x="1018" y="406"/>
                    <a:pt x="1011" y="389"/>
                    <a:pt x="1005" y="380"/>
                  </a:cubicBezTo>
                  <a:cubicBezTo>
                    <a:pt x="1000" y="376"/>
                    <a:pt x="995" y="371"/>
                    <a:pt x="990" y="367"/>
                  </a:cubicBezTo>
                  <a:cubicBezTo>
                    <a:pt x="982" y="361"/>
                    <a:pt x="973" y="356"/>
                    <a:pt x="964" y="351"/>
                  </a:cubicBezTo>
                  <a:cubicBezTo>
                    <a:pt x="962" y="341"/>
                    <a:pt x="949" y="331"/>
                    <a:pt x="947" y="330"/>
                  </a:cubicBezTo>
                  <a:cubicBezTo>
                    <a:pt x="941" y="330"/>
                    <a:pt x="935" y="330"/>
                    <a:pt x="929" y="330"/>
                  </a:cubicBezTo>
                  <a:cubicBezTo>
                    <a:pt x="926" y="333"/>
                    <a:pt x="923" y="337"/>
                    <a:pt x="921" y="340"/>
                  </a:cubicBezTo>
                  <a:cubicBezTo>
                    <a:pt x="915" y="340"/>
                    <a:pt x="909" y="340"/>
                    <a:pt x="904" y="340"/>
                  </a:cubicBezTo>
                  <a:cubicBezTo>
                    <a:pt x="903" y="347"/>
                    <a:pt x="901" y="354"/>
                    <a:pt x="900" y="361"/>
                  </a:cubicBezTo>
                  <a:cubicBezTo>
                    <a:pt x="887" y="366"/>
                    <a:pt x="872" y="354"/>
                    <a:pt x="867" y="352"/>
                  </a:cubicBezTo>
                  <a:cubicBezTo>
                    <a:pt x="861" y="352"/>
                    <a:pt x="856" y="352"/>
                    <a:pt x="851" y="352"/>
                  </a:cubicBezTo>
                  <a:cubicBezTo>
                    <a:pt x="840" y="356"/>
                    <a:pt x="835" y="361"/>
                    <a:pt x="828" y="366"/>
                  </a:cubicBezTo>
                  <a:cubicBezTo>
                    <a:pt x="811" y="366"/>
                    <a:pt x="808" y="353"/>
                    <a:pt x="808" y="344"/>
                  </a:cubicBezTo>
                  <a:cubicBezTo>
                    <a:pt x="813" y="339"/>
                    <a:pt x="819" y="334"/>
                    <a:pt x="825" y="328"/>
                  </a:cubicBezTo>
                  <a:cubicBezTo>
                    <a:pt x="825" y="314"/>
                    <a:pt x="824" y="307"/>
                    <a:pt x="825" y="298"/>
                  </a:cubicBezTo>
                  <a:cubicBezTo>
                    <a:pt x="828" y="290"/>
                    <a:pt x="832" y="283"/>
                    <a:pt x="835" y="276"/>
                  </a:cubicBezTo>
                  <a:cubicBezTo>
                    <a:pt x="835" y="258"/>
                    <a:pt x="834" y="249"/>
                    <a:pt x="843" y="238"/>
                  </a:cubicBezTo>
                  <a:cubicBezTo>
                    <a:pt x="847" y="238"/>
                    <a:pt x="850" y="238"/>
                    <a:pt x="854" y="238"/>
                  </a:cubicBezTo>
                  <a:cubicBezTo>
                    <a:pt x="870" y="240"/>
                    <a:pt x="897" y="246"/>
                    <a:pt x="914" y="233"/>
                  </a:cubicBezTo>
                  <a:cubicBezTo>
                    <a:pt x="924" y="222"/>
                    <a:pt x="937" y="214"/>
                    <a:pt x="946" y="202"/>
                  </a:cubicBezTo>
                  <a:cubicBezTo>
                    <a:pt x="946" y="185"/>
                    <a:pt x="944" y="142"/>
                    <a:pt x="958" y="135"/>
                  </a:cubicBezTo>
                  <a:cubicBezTo>
                    <a:pt x="971" y="118"/>
                    <a:pt x="965" y="100"/>
                    <a:pt x="978" y="87"/>
                  </a:cubicBezTo>
                  <a:cubicBezTo>
                    <a:pt x="977" y="80"/>
                    <a:pt x="977" y="72"/>
                    <a:pt x="977" y="64"/>
                  </a:cubicBezTo>
                  <a:cubicBezTo>
                    <a:pt x="976" y="63"/>
                    <a:pt x="976" y="61"/>
                    <a:pt x="975" y="59"/>
                  </a:cubicBezTo>
                  <a:cubicBezTo>
                    <a:pt x="971" y="54"/>
                    <a:pt x="967" y="50"/>
                    <a:pt x="963" y="46"/>
                  </a:cubicBezTo>
                  <a:cubicBezTo>
                    <a:pt x="959" y="43"/>
                    <a:pt x="955" y="41"/>
                    <a:pt x="951" y="40"/>
                  </a:cubicBezTo>
                  <a:cubicBezTo>
                    <a:pt x="951" y="23"/>
                    <a:pt x="960" y="17"/>
                    <a:pt x="974" y="10"/>
                  </a:cubicBezTo>
                  <a:cubicBezTo>
                    <a:pt x="986" y="10"/>
                    <a:pt x="993" y="0"/>
                    <a:pt x="1006" y="0"/>
                  </a:cubicBezTo>
                  <a:cubicBezTo>
                    <a:pt x="1006" y="3"/>
                    <a:pt x="1009" y="5"/>
                    <a:pt x="1012" y="8"/>
                  </a:cubicBezTo>
                  <a:cubicBezTo>
                    <a:pt x="1012" y="13"/>
                    <a:pt x="1011" y="18"/>
                    <a:pt x="1010" y="23"/>
                  </a:cubicBezTo>
                  <a:cubicBezTo>
                    <a:pt x="1003" y="31"/>
                    <a:pt x="999" y="31"/>
                    <a:pt x="999" y="43"/>
                  </a:cubicBezTo>
                  <a:cubicBezTo>
                    <a:pt x="1003" y="46"/>
                    <a:pt x="1007" y="50"/>
                    <a:pt x="1012" y="53"/>
                  </a:cubicBezTo>
                  <a:cubicBezTo>
                    <a:pt x="1017" y="60"/>
                    <a:pt x="1019" y="62"/>
                    <a:pt x="1033" y="64"/>
                  </a:cubicBezTo>
                  <a:cubicBezTo>
                    <a:pt x="1035" y="57"/>
                    <a:pt x="1036" y="51"/>
                    <a:pt x="1037" y="44"/>
                  </a:cubicBezTo>
                  <a:cubicBezTo>
                    <a:pt x="1043" y="44"/>
                    <a:pt x="1050" y="43"/>
                    <a:pt x="1062" y="50"/>
                  </a:cubicBezTo>
                  <a:cubicBezTo>
                    <a:pt x="1063" y="53"/>
                    <a:pt x="1065" y="55"/>
                    <a:pt x="1066" y="57"/>
                  </a:cubicBezTo>
                  <a:cubicBezTo>
                    <a:pt x="1068" y="70"/>
                    <a:pt x="1071" y="86"/>
                    <a:pt x="1081" y="99"/>
                  </a:cubicBezTo>
                  <a:cubicBezTo>
                    <a:pt x="1082" y="100"/>
                    <a:pt x="1085" y="101"/>
                    <a:pt x="1087" y="103"/>
                  </a:cubicBezTo>
                  <a:cubicBezTo>
                    <a:pt x="1092" y="102"/>
                    <a:pt x="1098" y="102"/>
                    <a:pt x="1104" y="101"/>
                  </a:cubicBezTo>
                  <a:cubicBezTo>
                    <a:pt x="1119" y="93"/>
                    <a:pt x="1137" y="99"/>
                    <a:pt x="1152" y="84"/>
                  </a:cubicBezTo>
                  <a:cubicBezTo>
                    <a:pt x="1161" y="62"/>
                    <a:pt x="1177" y="58"/>
                    <a:pt x="1192" y="81"/>
                  </a:cubicBezTo>
                  <a:cubicBezTo>
                    <a:pt x="1196" y="91"/>
                    <a:pt x="1200" y="101"/>
                    <a:pt x="1204" y="111"/>
                  </a:cubicBezTo>
                  <a:cubicBezTo>
                    <a:pt x="1204" y="121"/>
                    <a:pt x="1195" y="154"/>
                    <a:pt x="1189" y="165"/>
                  </a:cubicBezTo>
                  <a:cubicBezTo>
                    <a:pt x="1189" y="169"/>
                    <a:pt x="1189" y="174"/>
                    <a:pt x="1189" y="179"/>
                  </a:cubicBezTo>
                  <a:cubicBezTo>
                    <a:pt x="1193" y="187"/>
                    <a:pt x="1197" y="196"/>
                    <a:pt x="1202" y="205"/>
                  </a:cubicBezTo>
                  <a:cubicBezTo>
                    <a:pt x="1202" y="215"/>
                    <a:pt x="1184" y="237"/>
                    <a:pt x="1205" y="251"/>
                  </a:cubicBezTo>
                  <a:cubicBezTo>
                    <a:pt x="1207" y="258"/>
                    <a:pt x="1206" y="272"/>
                    <a:pt x="1205" y="285"/>
                  </a:cubicBezTo>
                  <a:cubicBezTo>
                    <a:pt x="1201" y="286"/>
                    <a:pt x="1197" y="287"/>
                    <a:pt x="1193" y="287"/>
                  </a:cubicBezTo>
                  <a:cubicBezTo>
                    <a:pt x="1185" y="279"/>
                    <a:pt x="1189" y="271"/>
                    <a:pt x="1189" y="266"/>
                  </a:cubicBezTo>
                  <a:cubicBezTo>
                    <a:pt x="1187" y="260"/>
                    <a:pt x="1187" y="260"/>
                    <a:pt x="1182" y="256"/>
                  </a:cubicBezTo>
                  <a:cubicBezTo>
                    <a:pt x="1158" y="257"/>
                    <a:pt x="1175" y="265"/>
                    <a:pt x="1166" y="280"/>
                  </a:cubicBezTo>
                  <a:cubicBezTo>
                    <a:pt x="1154" y="291"/>
                    <a:pt x="1149" y="298"/>
                    <a:pt x="1145" y="315"/>
                  </a:cubicBezTo>
                  <a:cubicBezTo>
                    <a:pt x="1142" y="323"/>
                    <a:pt x="1131" y="334"/>
                    <a:pt x="1124" y="339"/>
                  </a:cubicBezTo>
                  <a:cubicBezTo>
                    <a:pt x="1123" y="346"/>
                    <a:pt x="1122" y="353"/>
                    <a:pt x="1122" y="360"/>
                  </a:cubicBezTo>
                  <a:cubicBezTo>
                    <a:pt x="1126" y="364"/>
                    <a:pt x="1128" y="367"/>
                    <a:pt x="1134" y="377"/>
                  </a:cubicBezTo>
                  <a:cubicBezTo>
                    <a:pt x="1139" y="380"/>
                    <a:pt x="1146" y="384"/>
                    <a:pt x="1152" y="389"/>
                  </a:cubicBezTo>
                  <a:cubicBezTo>
                    <a:pt x="1157" y="388"/>
                    <a:pt x="1162" y="387"/>
                    <a:pt x="1167" y="387"/>
                  </a:cubicBezTo>
                  <a:cubicBezTo>
                    <a:pt x="1169" y="383"/>
                    <a:pt x="1172" y="378"/>
                    <a:pt x="1175" y="374"/>
                  </a:cubicBezTo>
                  <a:cubicBezTo>
                    <a:pt x="1176" y="376"/>
                    <a:pt x="1181" y="383"/>
                    <a:pt x="1181" y="393"/>
                  </a:cubicBezTo>
                  <a:cubicBezTo>
                    <a:pt x="1174" y="395"/>
                    <a:pt x="1167" y="397"/>
                    <a:pt x="1161" y="400"/>
                  </a:cubicBezTo>
                  <a:cubicBezTo>
                    <a:pt x="1161" y="405"/>
                    <a:pt x="1159" y="415"/>
                    <a:pt x="1170" y="420"/>
                  </a:cubicBezTo>
                  <a:cubicBezTo>
                    <a:pt x="1163" y="430"/>
                    <a:pt x="1154" y="442"/>
                    <a:pt x="1145" y="447"/>
                  </a:cubicBezTo>
                  <a:cubicBezTo>
                    <a:pt x="1142" y="447"/>
                    <a:pt x="1139" y="446"/>
                    <a:pt x="1137" y="446"/>
                  </a:cubicBezTo>
                  <a:cubicBezTo>
                    <a:pt x="1129" y="440"/>
                    <a:pt x="1122" y="436"/>
                    <a:pt x="1114" y="431"/>
                  </a:cubicBezTo>
                  <a:cubicBezTo>
                    <a:pt x="1111" y="431"/>
                    <a:pt x="1107" y="431"/>
                    <a:pt x="1104" y="431"/>
                  </a:cubicBezTo>
                  <a:cubicBezTo>
                    <a:pt x="1102" y="434"/>
                    <a:pt x="1098" y="439"/>
                    <a:pt x="1098" y="443"/>
                  </a:cubicBezTo>
                  <a:cubicBezTo>
                    <a:pt x="1098" y="448"/>
                    <a:pt x="1098" y="453"/>
                    <a:pt x="1098" y="458"/>
                  </a:cubicBezTo>
                  <a:cubicBezTo>
                    <a:pt x="1103" y="466"/>
                    <a:pt x="1121" y="470"/>
                    <a:pt x="1131" y="488"/>
                  </a:cubicBezTo>
                  <a:cubicBezTo>
                    <a:pt x="1131" y="494"/>
                    <a:pt x="1131" y="501"/>
                    <a:pt x="1131" y="508"/>
                  </a:cubicBezTo>
                  <a:cubicBezTo>
                    <a:pt x="1137" y="516"/>
                    <a:pt x="1143" y="532"/>
                    <a:pt x="1148" y="546"/>
                  </a:cubicBezTo>
                  <a:cubicBezTo>
                    <a:pt x="1149" y="548"/>
                    <a:pt x="1151" y="550"/>
                    <a:pt x="1153" y="552"/>
                  </a:cubicBezTo>
                  <a:cubicBezTo>
                    <a:pt x="1155" y="552"/>
                    <a:pt x="1158" y="552"/>
                    <a:pt x="1161" y="552"/>
                  </a:cubicBezTo>
                  <a:cubicBezTo>
                    <a:pt x="1164" y="547"/>
                    <a:pt x="1167" y="542"/>
                    <a:pt x="1170" y="537"/>
                  </a:cubicBezTo>
                  <a:cubicBezTo>
                    <a:pt x="1174" y="533"/>
                    <a:pt x="1179" y="529"/>
                    <a:pt x="1184" y="526"/>
                  </a:cubicBezTo>
                  <a:cubicBezTo>
                    <a:pt x="1188" y="533"/>
                    <a:pt x="1195" y="542"/>
                    <a:pt x="1202" y="557"/>
                  </a:cubicBezTo>
                  <a:cubicBezTo>
                    <a:pt x="1204" y="569"/>
                    <a:pt x="1204" y="581"/>
                    <a:pt x="1223" y="590"/>
                  </a:cubicBezTo>
                  <a:cubicBezTo>
                    <a:pt x="1223" y="592"/>
                    <a:pt x="1224" y="594"/>
                    <a:pt x="1225" y="595"/>
                  </a:cubicBezTo>
                  <a:cubicBezTo>
                    <a:pt x="1222" y="601"/>
                    <a:pt x="1223" y="616"/>
                    <a:pt x="1223" y="627"/>
                  </a:cubicBezTo>
                  <a:cubicBezTo>
                    <a:pt x="1221" y="629"/>
                    <a:pt x="1218" y="631"/>
                    <a:pt x="1217" y="634"/>
                  </a:cubicBezTo>
                  <a:cubicBezTo>
                    <a:pt x="1206" y="634"/>
                    <a:pt x="1204" y="629"/>
                    <a:pt x="1200" y="627"/>
                  </a:cubicBezTo>
                  <a:cubicBezTo>
                    <a:pt x="1171" y="627"/>
                    <a:pt x="1167" y="631"/>
                    <a:pt x="1157" y="651"/>
                  </a:cubicBezTo>
                  <a:cubicBezTo>
                    <a:pt x="1155" y="653"/>
                    <a:pt x="1154" y="654"/>
                    <a:pt x="1152" y="655"/>
                  </a:cubicBezTo>
                  <a:cubicBezTo>
                    <a:pt x="1152" y="661"/>
                    <a:pt x="1124" y="680"/>
                    <a:pt x="1119" y="683"/>
                  </a:cubicBezTo>
                  <a:cubicBezTo>
                    <a:pt x="1116" y="688"/>
                    <a:pt x="1100" y="700"/>
                    <a:pt x="1093" y="704"/>
                  </a:cubicBezTo>
                  <a:cubicBezTo>
                    <a:pt x="1091" y="706"/>
                    <a:pt x="1089" y="709"/>
                    <a:pt x="1087" y="711"/>
                  </a:cubicBezTo>
                  <a:cubicBezTo>
                    <a:pt x="1083" y="711"/>
                    <a:pt x="1081" y="712"/>
                    <a:pt x="1078" y="713"/>
                  </a:cubicBezTo>
                  <a:cubicBezTo>
                    <a:pt x="1074" y="709"/>
                    <a:pt x="1071" y="706"/>
                    <a:pt x="1067" y="703"/>
                  </a:cubicBezTo>
                  <a:cubicBezTo>
                    <a:pt x="1061" y="684"/>
                    <a:pt x="1056" y="684"/>
                    <a:pt x="1044" y="684"/>
                  </a:cubicBezTo>
                  <a:cubicBezTo>
                    <a:pt x="1038" y="695"/>
                    <a:pt x="1034" y="715"/>
                    <a:pt x="1049" y="730"/>
                  </a:cubicBezTo>
                  <a:cubicBezTo>
                    <a:pt x="1049" y="737"/>
                    <a:pt x="1050" y="745"/>
                    <a:pt x="1050" y="753"/>
                  </a:cubicBezTo>
                  <a:cubicBezTo>
                    <a:pt x="1031" y="754"/>
                    <a:pt x="1013" y="757"/>
                    <a:pt x="1002" y="749"/>
                  </a:cubicBezTo>
                  <a:cubicBezTo>
                    <a:pt x="1000" y="731"/>
                    <a:pt x="994" y="726"/>
                    <a:pt x="987" y="717"/>
                  </a:cubicBezTo>
                  <a:cubicBezTo>
                    <a:pt x="982" y="706"/>
                    <a:pt x="976" y="695"/>
                    <a:pt x="972" y="684"/>
                  </a:cubicBezTo>
                  <a:cubicBezTo>
                    <a:pt x="960" y="673"/>
                    <a:pt x="962" y="677"/>
                    <a:pt x="952" y="676"/>
                  </a:cubicBezTo>
                  <a:cubicBezTo>
                    <a:pt x="944" y="684"/>
                    <a:pt x="931" y="690"/>
                    <a:pt x="923" y="697"/>
                  </a:cubicBezTo>
                  <a:cubicBezTo>
                    <a:pt x="920" y="704"/>
                    <a:pt x="919" y="717"/>
                    <a:pt x="923" y="732"/>
                  </a:cubicBezTo>
                  <a:cubicBezTo>
                    <a:pt x="911" y="733"/>
                    <a:pt x="899" y="734"/>
                    <a:pt x="887" y="735"/>
                  </a:cubicBezTo>
                  <a:cubicBezTo>
                    <a:pt x="877" y="742"/>
                    <a:pt x="866" y="748"/>
                    <a:pt x="855" y="754"/>
                  </a:cubicBezTo>
                  <a:cubicBezTo>
                    <a:pt x="852" y="759"/>
                    <a:pt x="850" y="767"/>
                    <a:pt x="844" y="767"/>
                  </a:cubicBezTo>
                  <a:cubicBezTo>
                    <a:pt x="834" y="762"/>
                    <a:pt x="832" y="757"/>
                    <a:pt x="832" y="752"/>
                  </a:cubicBezTo>
                  <a:cubicBezTo>
                    <a:pt x="834" y="750"/>
                    <a:pt x="836" y="749"/>
                    <a:pt x="838" y="747"/>
                  </a:cubicBezTo>
                  <a:cubicBezTo>
                    <a:pt x="838" y="729"/>
                    <a:pt x="826" y="720"/>
                    <a:pt x="814" y="720"/>
                  </a:cubicBezTo>
                  <a:cubicBezTo>
                    <a:pt x="798" y="728"/>
                    <a:pt x="797" y="737"/>
                    <a:pt x="801" y="758"/>
                  </a:cubicBezTo>
                  <a:cubicBezTo>
                    <a:pt x="798" y="758"/>
                    <a:pt x="794" y="759"/>
                    <a:pt x="791" y="759"/>
                  </a:cubicBezTo>
                  <a:cubicBezTo>
                    <a:pt x="789" y="762"/>
                    <a:pt x="788" y="765"/>
                    <a:pt x="786" y="767"/>
                  </a:cubicBezTo>
                  <a:cubicBezTo>
                    <a:pt x="785" y="768"/>
                    <a:pt x="783" y="769"/>
                    <a:pt x="781" y="770"/>
                  </a:cubicBezTo>
                  <a:cubicBezTo>
                    <a:pt x="781" y="780"/>
                    <a:pt x="781" y="791"/>
                    <a:pt x="781" y="802"/>
                  </a:cubicBezTo>
                  <a:cubicBezTo>
                    <a:pt x="785" y="806"/>
                    <a:pt x="788" y="810"/>
                    <a:pt x="792" y="815"/>
                  </a:cubicBezTo>
                  <a:cubicBezTo>
                    <a:pt x="792" y="818"/>
                    <a:pt x="792" y="821"/>
                    <a:pt x="793" y="825"/>
                  </a:cubicBezTo>
                  <a:cubicBezTo>
                    <a:pt x="791" y="828"/>
                    <a:pt x="788" y="832"/>
                    <a:pt x="786" y="835"/>
                  </a:cubicBezTo>
                  <a:cubicBezTo>
                    <a:pt x="770" y="846"/>
                    <a:pt x="753" y="850"/>
                    <a:pt x="738" y="848"/>
                  </a:cubicBezTo>
                  <a:cubicBezTo>
                    <a:pt x="723" y="848"/>
                    <a:pt x="721" y="855"/>
                    <a:pt x="713" y="859"/>
                  </a:cubicBezTo>
                  <a:cubicBezTo>
                    <a:pt x="710" y="862"/>
                    <a:pt x="708" y="864"/>
                    <a:pt x="705" y="866"/>
                  </a:cubicBezTo>
                  <a:cubicBezTo>
                    <a:pt x="698" y="882"/>
                    <a:pt x="682" y="897"/>
                    <a:pt x="669" y="911"/>
                  </a:cubicBezTo>
                  <a:cubicBezTo>
                    <a:pt x="664" y="908"/>
                    <a:pt x="659" y="905"/>
                    <a:pt x="655" y="902"/>
                  </a:cubicBezTo>
                  <a:cubicBezTo>
                    <a:pt x="650" y="902"/>
                    <a:pt x="644" y="902"/>
                    <a:pt x="640" y="903"/>
                  </a:cubicBezTo>
                  <a:cubicBezTo>
                    <a:pt x="639" y="908"/>
                    <a:pt x="637" y="915"/>
                    <a:pt x="633" y="917"/>
                  </a:cubicBezTo>
                  <a:cubicBezTo>
                    <a:pt x="626" y="907"/>
                    <a:pt x="618" y="908"/>
                    <a:pt x="613" y="909"/>
                  </a:cubicBezTo>
                  <a:cubicBezTo>
                    <a:pt x="610" y="916"/>
                    <a:pt x="606" y="924"/>
                    <a:pt x="599" y="929"/>
                  </a:cubicBezTo>
                  <a:cubicBezTo>
                    <a:pt x="581" y="937"/>
                    <a:pt x="574" y="963"/>
                    <a:pt x="558" y="973"/>
                  </a:cubicBezTo>
                  <a:cubicBezTo>
                    <a:pt x="554" y="982"/>
                    <a:pt x="554" y="990"/>
                    <a:pt x="554" y="1003"/>
                  </a:cubicBezTo>
                  <a:cubicBezTo>
                    <a:pt x="555" y="1008"/>
                    <a:pt x="554" y="1021"/>
                    <a:pt x="551" y="1029"/>
                  </a:cubicBezTo>
                  <a:cubicBezTo>
                    <a:pt x="550" y="1030"/>
                    <a:pt x="549" y="1030"/>
                    <a:pt x="548" y="1031"/>
                  </a:cubicBezTo>
                  <a:cubicBezTo>
                    <a:pt x="524" y="1031"/>
                    <a:pt x="507" y="1027"/>
                    <a:pt x="489" y="1024"/>
                  </a:cubicBezTo>
                  <a:cubicBezTo>
                    <a:pt x="482" y="1020"/>
                    <a:pt x="476" y="1017"/>
                    <a:pt x="470" y="1014"/>
                  </a:cubicBezTo>
                  <a:cubicBezTo>
                    <a:pt x="467" y="1010"/>
                    <a:pt x="463" y="1007"/>
                    <a:pt x="460" y="1003"/>
                  </a:cubicBezTo>
                  <a:cubicBezTo>
                    <a:pt x="454" y="1001"/>
                    <a:pt x="447" y="1000"/>
                    <a:pt x="441" y="999"/>
                  </a:cubicBezTo>
                  <a:cubicBezTo>
                    <a:pt x="441" y="993"/>
                    <a:pt x="441" y="987"/>
                    <a:pt x="441" y="981"/>
                  </a:cubicBezTo>
                  <a:cubicBezTo>
                    <a:pt x="449" y="970"/>
                    <a:pt x="459" y="954"/>
                    <a:pt x="459" y="940"/>
                  </a:cubicBezTo>
                  <a:cubicBezTo>
                    <a:pt x="455" y="922"/>
                    <a:pt x="442" y="926"/>
                    <a:pt x="434" y="926"/>
                  </a:cubicBezTo>
                  <a:cubicBezTo>
                    <a:pt x="431" y="927"/>
                    <a:pt x="428" y="929"/>
                    <a:pt x="426" y="931"/>
                  </a:cubicBezTo>
                  <a:cubicBezTo>
                    <a:pt x="405" y="932"/>
                    <a:pt x="413" y="931"/>
                    <a:pt x="409" y="952"/>
                  </a:cubicBezTo>
                  <a:cubicBezTo>
                    <a:pt x="405" y="957"/>
                    <a:pt x="405" y="958"/>
                    <a:pt x="403" y="964"/>
                  </a:cubicBezTo>
                  <a:cubicBezTo>
                    <a:pt x="399" y="970"/>
                    <a:pt x="396" y="977"/>
                    <a:pt x="392" y="984"/>
                  </a:cubicBezTo>
                  <a:cubicBezTo>
                    <a:pt x="392" y="991"/>
                    <a:pt x="393" y="998"/>
                    <a:pt x="393" y="1006"/>
                  </a:cubicBezTo>
                  <a:cubicBezTo>
                    <a:pt x="391" y="1009"/>
                    <a:pt x="389" y="1012"/>
                    <a:pt x="386" y="1015"/>
                  </a:cubicBezTo>
                  <a:cubicBezTo>
                    <a:pt x="371" y="1017"/>
                    <a:pt x="370" y="1018"/>
                    <a:pt x="362" y="1026"/>
                  </a:cubicBezTo>
                  <a:cubicBezTo>
                    <a:pt x="352" y="1028"/>
                    <a:pt x="342" y="1030"/>
                    <a:pt x="332" y="1033"/>
                  </a:cubicBezTo>
                  <a:cubicBezTo>
                    <a:pt x="322" y="1037"/>
                    <a:pt x="320" y="1044"/>
                    <a:pt x="313" y="1047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94" name="Freeform 72"/>
            <p:cNvSpPr>
              <a:spLocks/>
            </p:cNvSpPr>
            <p:nvPr/>
          </p:nvSpPr>
          <p:spPr bwMode="auto">
            <a:xfrm rot="252837">
              <a:off x="4643438" y="2827338"/>
              <a:ext cx="271462" cy="303212"/>
            </a:xfrm>
            <a:custGeom>
              <a:avLst/>
              <a:gdLst/>
              <a:ahLst/>
              <a:cxnLst>
                <a:cxn ang="0">
                  <a:pos x="112" y="148"/>
                </a:cxn>
                <a:cxn ang="0">
                  <a:pos x="90" y="133"/>
                </a:cxn>
                <a:cxn ang="0">
                  <a:pos x="80" y="99"/>
                </a:cxn>
                <a:cxn ang="0">
                  <a:pos x="78" y="93"/>
                </a:cxn>
                <a:cxn ang="0">
                  <a:pos x="37" y="81"/>
                </a:cxn>
                <a:cxn ang="0">
                  <a:pos x="30" y="89"/>
                </a:cxn>
                <a:cxn ang="0">
                  <a:pos x="2" y="89"/>
                </a:cxn>
                <a:cxn ang="0">
                  <a:pos x="12" y="68"/>
                </a:cxn>
                <a:cxn ang="0">
                  <a:pos x="24" y="59"/>
                </a:cxn>
                <a:cxn ang="0">
                  <a:pos x="21" y="32"/>
                </a:cxn>
                <a:cxn ang="0">
                  <a:pos x="48" y="13"/>
                </a:cxn>
                <a:cxn ang="0">
                  <a:pos x="58" y="0"/>
                </a:cxn>
                <a:cxn ang="0">
                  <a:pos x="68" y="9"/>
                </a:cxn>
                <a:cxn ang="0">
                  <a:pos x="88" y="11"/>
                </a:cxn>
                <a:cxn ang="0">
                  <a:pos x="90" y="52"/>
                </a:cxn>
                <a:cxn ang="0">
                  <a:pos x="100" y="54"/>
                </a:cxn>
                <a:cxn ang="0">
                  <a:pos x="106" y="59"/>
                </a:cxn>
                <a:cxn ang="0">
                  <a:pos x="121" y="96"/>
                </a:cxn>
                <a:cxn ang="0">
                  <a:pos x="132" y="110"/>
                </a:cxn>
                <a:cxn ang="0">
                  <a:pos x="111" y="126"/>
                </a:cxn>
                <a:cxn ang="0">
                  <a:pos x="112" y="148"/>
                </a:cxn>
              </a:cxnLst>
              <a:rect l="0" t="0" r="r" b="b"/>
              <a:pathLst>
                <a:path w="132" h="148">
                  <a:moveTo>
                    <a:pt x="112" y="148"/>
                  </a:moveTo>
                  <a:cubicBezTo>
                    <a:pt x="102" y="144"/>
                    <a:pt x="91" y="133"/>
                    <a:pt x="90" y="133"/>
                  </a:cubicBezTo>
                  <a:cubicBezTo>
                    <a:pt x="81" y="119"/>
                    <a:pt x="85" y="104"/>
                    <a:pt x="80" y="99"/>
                  </a:cubicBezTo>
                  <a:cubicBezTo>
                    <a:pt x="80" y="97"/>
                    <a:pt x="79" y="95"/>
                    <a:pt x="78" y="93"/>
                  </a:cubicBezTo>
                  <a:cubicBezTo>
                    <a:pt x="61" y="76"/>
                    <a:pt x="55" y="75"/>
                    <a:pt x="37" y="81"/>
                  </a:cubicBezTo>
                  <a:cubicBezTo>
                    <a:pt x="34" y="84"/>
                    <a:pt x="32" y="86"/>
                    <a:pt x="30" y="89"/>
                  </a:cubicBezTo>
                  <a:cubicBezTo>
                    <a:pt x="21" y="89"/>
                    <a:pt x="11" y="89"/>
                    <a:pt x="2" y="89"/>
                  </a:cubicBezTo>
                  <a:cubicBezTo>
                    <a:pt x="2" y="78"/>
                    <a:pt x="0" y="70"/>
                    <a:pt x="12" y="68"/>
                  </a:cubicBezTo>
                  <a:cubicBezTo>
                    <a:pt x="16" y="65"/>
                    <a:pt x="20" y="62"/>
                    <a:pt x="24" y="59"/>
                  </a:cubicBezTo>
                  <a:cubicBezTo>
                    <a:pt x="31" y="45"/>
                    <a:pt x="21" y="38"/>
                    <a:pt x="21" y="32"/>
                  </a:cubicBezTo>
                  <a:cubicBezTo>
                    <a:pt x="29" y="27"/>
                    <a:pt x="41" y="20"/>
                    <a:pt x="48" y="13"/>
                  </a:cubicBezTo>
                  <a:cubicBezTo>
                    <a:pt x="49" y="3"/>
                    <a:pt x="48" y="0"/>
                    <a:pt x="58" y="0"/>
                  </a:cubicBezTo>
                  <a:cubicBezTo>
                    <a:pt x="61" y="3"/>
                    <a:pt x="64" y="6"/>
                    <a:pt x="68" y="9"/>
                  </a:cubicBezTo>
                  <a:cubicBezTo>
                    <a:pt x="74" y="10"/>
                    <a:pt x="81" y="10"/>
                    <a:pt x="88" y="11"/>
                  </a:cubicBezTo>
                  <a:cubicBezTo>
                    <a:pt x="85" y="17"/>
                    <a:pt x="82" y="41"/>
                    <a:pt x="90" y="52"/>
                  </a:cubicBezTo>
                  <a:cubicBezTo>
                    <a:pt x="93" y="53"/>
                    <a:pt x="97" y="53"/>
                    <a:pt x="100" y="54"/>
                  </a:cubicBezTo>
                  <a:cubicBezTo>
                    <a:pt x="102" y="55"/>
                    <a:pt x="104" y="57"/>
                    <a:pt x="106" y="59"/>
                  </a:cubicBezTo>
                  <a:cubicBezTo>
                    <a:pt x="106" y="74"/>
                    <a:pt x="101" y="83"/>
                    <a:pt x="121" y="96"/>
                  </a:cubicBezTo>
                  <a:cubicBezTo>
                    <a:pt x="124" y="101"/>
                    <a:pt x="128" y="105"/>
                    <a:pt x="132" y="110"/>
                  </a:cubicBezTo>
                  <a:cubicBezTo>
                    <a:pt x="117" y="117"/>
                    <a:pt x="117" y="115"/>
                    <a:pt x="111" y="126"/>
                  </a:cubicBezTo>
                  <a:cubicBezTo>
                    <a:pt x="111" y="133"/>
                    <a:pt x="111" y="141"/>
                    <a:pt x="112" y="148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95" name="Freeform 73"/>
            <p:cNvSpPr>
              <a:spLocks/>
            </p:cNvSpPr>
            <p:nvPr/>
          </p:nvSpPr>
          <p:spPr bwMode="auto">
            <a:xfrm rot="252837">
              <a:off x="4995863" y="2463800"/>
              <a:ext cx="679450" cy="635000"/>
            </a:xfrm>
            <a:custGeom>
              <a:avLst/>
              <a:gdLst/>
              <a:ahLst/>
              <a:cxnLst>
                <a:cxn ang="0">
                  <a:pos x="134" y="310"/>
                </a:cxn>
                <a:cxn ang="0">
                  <a:pos x="132" y="308"/>
                </a:cxn>
                <a:cxn ang="0">
                  <a:pos x="148" y="289"/>
                </a:cxn>
                <a:cxn ang="0">
                  <a:pos x="154" y="278"/>
                </a:cxn>
                <a:cxn ang="0">
                  <a:pos x="154" y="269"/>
                </a:cxn>
                <a:cxn ang="0">
                  <a:pos x="142" y="262"/>
                </a:cxn>
                <a:cxn ang="0">
                  <a:pos x="158" y="226"/>
                </a:cxn>
                <a:cxn ang="0">
                  <a:pos x="164" y="191"/>
                </a:cxn>
                <a:cxn ang="0">
                  <a:pos x="142" y="168"/>
                </a:cxn>
                <a:cxn ang="0">
                  <a:pos x="132" y="167"/>
                </a:cxn>
                <a:cxn ang="0">
                  <a:pos x="113" y="170"/>
                </a:cxn>
                <a:cxn ang="0">
                  <a:pos x="84" y="202"/>
                </a:cxn>
                <a:cxn ang="0">
                  <a:pos x="62" y="233"/>
                </a:cxn>
                <a:cxn ang="0">
                  <a:pos x="21" y="204"/>
                </a:cxn>
                <a:cxn ang="0">
                  <a:pos x="1" y="194"/>
                </a:cxn>
                <a:cxn ang="0">
                  <a:pos x="10" y="179"/>
                </a:cxn>
                <a:cxn ang="0">
                  <a:pos x="23" y="163"/>
                </a:cxn>
                <a:cxn ang="0">
                  <a:pos x="22" y="134"/>
                </a:cxn>
                <a:cxn ang="0">
                  <a:pos x="19" y="133"/>
                </a:cxn>
                <a:cxn ang="0">
                  <a:pos x="16" y="127"/>
                </a:cxn>
                <a:cxn ang="0">
                  <a:pos x="12" y="116"/>
                </a:cxn>
                <a:cxn ang="0">
                  <a:pos x="16" y="96"/>
                </a:cxn>
                <a:cxn ang="0">
                  <a:pos x="28" y="113"/>
                </a:cxn>
                <a:cxn ang="0">
                  <a:pos x="56" y="124"/>
                </a:cxn>
                <a:cxn ang="0">
                  <a:pos x="66" y="114"/>
                </a:cxn>
                <a:cxn ang="0">
                  <a:pos x="122" y="71"/>
                </a:cxn>
                <a:cxn ang="0">
                  <a:pos x="138" y="46"/>
                </a:cxn>
                <a:cxn ang="0">
                  <a:pos x="175" y="47"/>
                </a:cxn>
                <a:cxn ang="0">
                  <a:pos x="187" y="47"/>
                </a:cxn>
                <a:cxn ang="0">
                  <a:pos x="196" y="37"/>
                </a:cxn>
                <a:cxn ang="0">
                  <a:pos x="196" y="9"/>
                </a:cxn>
                <a:cxn ang="0">
                  <a:pos x="199" y="0"/>
                </a:cxn>
                <a:cxn ang="0">
                  <a:pos x="223" y="17"/>
                </a:cxn>
                <a:cxn ang="0">
                  <a:pos x="243" y="27"/>
                </a:cxn>
                <a:cxn ang="0">
                  <a:pos x="247" y="15"/>
                </a:cxn>
                <a:cxn ang="0">
                  <a:pos x="253" y="9"/>
                </a:cxn>
                <a:cxn ang="0">
                  <a:pos x="257" y="13"/>
                </a:cxn>
                <a:cxn ang="0">
                  <a:pos x="258" y="35"/>
                </a:cxn>
                <a:cxn ang="0">
                  <a:pos x="290" y="71"/>
                </a:cxn>
                <a:cxn ang="0">
                  <a:pos x="290" y="100"/>
                </a:cxn>
                <a:cxn ang="0">
                  <a:pos x="298" y="109"/>
                </a:cxn>
                <a:cxn ang="0">
                  <a:pos x="317" y="123"/>
                </a:cxn>
                <a:cxn ang="0">
                  <a:pos x="331" y="132"/>
                </a:cxn>
                <a:cxn ang="0">
                  <a:pos x="293" y="163"/>
                </a:cxn>
                <a:cxn ang="0">
                  <a:pos x="282" y="173"/>
                </a:cxn>
                <a:cxn ang="0">
                  <a:pos x="265" y="193"/>
                </a:cxn>
                <a:cxn ang="0">
                  <a:pos x="260" y="215"/>
                </a:cxn>
                <a:cxn ang="0">
                  <a:pos x="243" y="223"/>
                </a:cxn>
                <a:cxn ang="0">
                  <a:pos x="175" y="267"/>
                </a:cxn>
                <a:cxn ang="0">
                  <a:pos x="171" y="276"/>
                </a:cxn>
                <a:cxn ang="0">
                  <a:pos x="163" y="304"/>
                </a:cxn>
                <a:cxn ang="0">
                  <a:pos x="134" y="310"/>
                </a:cxn>
              </a:cxnLst>
              <a:rect l="0" t="0" r="r" b="b"/>
              <a:pathLst>
                <a:path w="331" h="310">
                  <a:moveTo>
                    <a:pt x="134" y="310"/>
                  </a:moveTo>
                  <a:cubicBezTo>
                    <a:pt x="133" y="309"/>
                    <a:pt x="132" y="308"/>
                    <a:pt x="132" y="308"/>
                  </a:cubicBezTo>
                  <a:cubicBezTo>
                    <a:pt x="137" y="296"/>
                    <a:pt x="141" y="296"/>
                    <a:pt x="148" y="289"/>
                  </a:cubicBezTo>
                  <a:cubicBezTo>
                    <a:pt x="150" y="285"/>
                    <a:pt x="152" y="282"/>
                    <a:pt x="154" y="278"/>
                  </a:cubicBezTo>
                  <a:cubicBezTo>
                    <a:pt x="154" y="275"/>
                    <a:pt x="154" y="272"/>
                    <a:pt x="154" y="269"/>
                  </a:cubicBezTo>
                  <a:cubicBezTo>
                    <a:pt x="150" y="267"/>
                    <a:pt x="146" y="265"/>
                    <a:pt x="142" y="262"/>
                  </a:cubicBezTo>
                  <a:cubicBezTo>
                    <a:pt x="137" y="243"/>
                    <a:pt x="148" y="237"/>
                    <a:pt x="158" y="226"/>
                  </a:cubicBezTo>
                  <a:cubicBezTo>
                    <a:pt x="165" y="214"/>
                    <a:pt x="164" y="201"/>
                    <a:pt x="164" y="191"/>
                  </a:cubicBezTo>
                  <a:cubicBezTo>
                    <a:pt x="156" y="183"/>
                    <a:pt x="149" y="176"/>
                    <a:pt x="142" y="168"/>
                  </a:cubicBezTo>
                  <a:cubicBezTo>
                    <a:pt x="138" y="167"/>
                    <a:pt x="135" y="167"/>
                    <a:pt x="132" y="167"/>
                  </a:cubicBezTo>
                  <a:cubicBezTo>
                    <a:pt x="126" y="168"/>
                    <a:pt x="119" y="169"/>
                    <a:pt x="113" y="170"/>
                  </a:cubicBezTo>
                  <a:cubicBezTo>
                    <a:pt x="102" y="179"/>
                    <a:pt x="94" y="190"/>
                    <a:pt x="84" y="202"/>
                  </a:cubicBezTo>
                  <a:cubicBezTo>
                    <a:pt x="77" y="213"/>
                    <a:pt x="71" y="225"/>
                    <a:pt x="62" y="233"/>
                  </a:cubicBezTo>
                  <a:cubicBezTo>
                    <a:pt x="47" y="223"/>
                    <a:pt x="31" y="213"/>
                    <a:pt x="21" y="204"/>
                  </a:cubicBezTo>
                  <a:cubicBezTo>
                    <a:pt x="9" y="203"/>
                    <a:pt x="4" y="197"/>
                    <a:pt x="1" y="194"/>
                  </a:cubicBezTo>
                  <a:cubicBezTo>
                    <a:pt x="1" y="182"/>
                    <a:pt x="0" y="181"/>
                    <a:pt x="10" y="179"/>
                  </a:cubicBezTo>
                  <a:cubicBezTo>
                    <a:pt x="15" y="173"/>
                    <a:pt x="19" y="168"/>
                    <a:pt x="23" y="163"/>
                  </a:cubicBezTo>
                  <a:cubicBezTo>
                    <a:pt x="23" y="153"/>
                    <a:pt x="22" y="143"/>
                    <a:pt x="22" y="134"/>
                  </a:cubicBezTo>
                  <a:cubicBezTo>
                    <a:pt x="20" y="133"/>
                    <a:pt x="20" y="133"/>
                    <a:pt x="19" y="133"/>
                  </a:cubicBezTo>
                  <a:cubicBezTo>
                    <a:pt x="18" y="131"/>
                    <a:pt x="17" y="129"/>
                    <a:pt x="16" y="127"/>
                  </a:cubicBezTo>
                  <a:cubicBezTo>
                    <a:pt x="15" y="123"/>
                    <a:pt x="13" y="119"/>
                    <a:pt x="12" y="116"/>
                  </a:cubicBezTo>
                  <a:cubicBezTo>
                    <a:pt x="12" y="107"/>
                    <a:pt x="11" y="101"/>
                    <a:pt x="16" y="96"/>
                  </a:cubicBezTo>
                  <a:cubicBezTo>
                    <a:pt x="22" y="98"/>
                    <a:pt x="25" y="102"/>
                    <a:pt x="28" y="113"/>
                  </a:cubicBezTo>
                  <a:cubicBezTo>
                    <a:pt x="36" y="120"/>
                    <a:pt x="39" y="128"/>
                    <a:pt x="56" y="124"/>
                  </a:cubicBezTo>
                  <a:cubicBezTo>
                    <a:pt x="59" y="120"/>
                    <a:pt x="63" y="117"/>
                    <a:pt x="66" y="114"/>
                  </a:cubicBezTo>
                  <a:cubicBezTo>
                    <a:pt x="84" y="103"/>
                    <a:pt x="105" y="83"/>
                    <a:pt x="122" y="71"/>
                  </a:cubicBezTo>
                  <a:cubicBezTo>
                    <a:pt x="129" y="64"/>
                    <a:pt x="135" y="52"/>
                    <a:pt x="138" y="46"/>
                  </a:cubicBezTo>
                  <a:cubicBezTo>
                    <a:pt x="153" y="41"/>
                    <a:pt x="159" y="35"/>
                    <a:pt x="175" y="47"/>
                  </a:cubicBezTo>
                  <a:cubicBezTo>
                    <a:pt x="179" y="47"/>
                    <a:pt x="183" y="47"/>
                    <a:pt x="187" y="47"/>
                  </a:cubicBezTo>
                  <a:cubicBezTo>
                    <a:pt x="190" y="44"/>
                    <a:pt x="193" y="40"/>
                    <a:pt x="196" y="37"/>
                  </a:cubicBezTo>
                  <a:cubicBezTo>
                    <a:pt x="196" y="27"/>
                    <a:pt x="196" y="18"/>
                    <a:pt x="196" y="9"/>
                  </a:cubicBezTo>
                  <a:cubicBezTo>
                    <a:pt x="197" y="6"/>
                    <a:pt x="198" y="3"/>
                    <a:pt x="199" y="0"/>
                  </a:cubicBezTo>
                  <a:cubicBezTo>
                    <a:pt x="205" y="0"/>
                    <a:pt x="214" y="5"/>
                    <a:pt x="223" y="17"/>
                  </a:cubicBezTo>
                  <a:cubicBezTo>
                    <a:pt x="228" y="21"/>
                    <a:pt x="230" y="27"/>
                    <a:pt x="243" y="27"/>
                  </a:cubicBezTo>
                  <a:cubicBezTo>
                    <a:pt x="246" y="24"/>
                    <a:pt x="247" y="17"/>
                    <a:pt x="247" y="15"/>
                  </a:cubicBezTo>
                  <a:cubicBezTo>
                    <a:pt x="249" y="12"/>
                    <a:pt x="251" y="11"/>
                    <a:pt x="253" y="9"/>
                  </a:cubicBezTo>
                  <a:cubicBezTo>
                    <a:pt x="254" y="10"/>
                    <a:pt x="256" y="11"/>
                    <a:pt x="257" y="13"/>
                  </a:cubicBezTo>
                  <a:cubicBezTo>
                    <a:pt x="257" y="20"/>
                    <a:pt x="258" y="27"/>
                    <a:pt x="258" y="35"/>
                  </a:cubicBezTo>
                  <a:cubicBezTo>
                    <a:pt x="268" y="44"/>
                    <a:pt x="276" y="57"/>
                    <a:pt x="290" y="71"/>
                  </a:cubicBezTo>
                  <a:cubicBezTo>
                    <a:pt x="290" y="81"/>
                    <a:pt x="290" y="90"/>
                    <a:pt x="290" y="100"/>
                  </a:cubicBezTo>
                  <a:cubicBezTo>
                    <a:pt x="293" y="103"/>
                    <a:pt x="295" y="106"/>
                    <a:pt x="298" y="109"/>
                  </a:cubicBezTo>
                  <a:cubicBezTo>
                    <a:pt x="304" y="114"/>
                    <a:pt x="310" y="118"/>
                    <a:pt x="317" y="123"/>
                  </a:cubicBezTo>
                  <a:cubicBezTo>
                    <a:pt x="322" y="126"/>
                    <a:pt x="326" y="129"/>
                    <a:pt x="331" y="132"/>
                  </a:cubicBezTo>
                  <a:cubicBezTo>
                    <a:pt x="331" y="139"/>
                    <a:pt x="297" y="161"/>
                    <a:pt x="293" y="163"/>
                  </a:cubicBezTo>
                  <a:cubicBezTo>
                    <a:pt x="289" y="166"/>
                    <a:pt x="286" y="170"/>
                    <a:pt x="282" y="173"/>
                  </a:cubicBezTo>
                  <a:cubicBezTo>
                    <a:pt x="276" y="180"/>
                    <a:pt x="270" y="186"/>
                    <a:pt x="265" y="193"/>
                  </a:cubicBezTo>
                  <a:cubicBezTo>
                    <a:pt x="263" y="200"/>
                    <a:pt x="264" y="206"/>
                    <a:pt x="260" y="215"/>
                  </a:cubicBezTo>
                  <a:cubicBezTo>
                    <a:pt x="254" y="217"/>
                    <a:pt x="248" y="220"/>
                    <a:pt x="243" y="223"/>
                  </a:cubicBezTo>
                  <a:cubicBezTo>
                    <a:pt x="211" y="229"/>
                    <a:pt x="194" y="242"/>
                    <a:pt x="175" y="267"/>
                  </a:cubicBezTo>
                  <a:cubicBezTo>
                    <a:pt x="173" y="270"/>
                    <a:pt x="172" y="273"/>
                    <a:pt x="171" y="276"/>
                  </a:cubicBezTo>
                  <a:cubicBezTo>
                    <a:pt x="168" y="285"/>
                    <a:pt x="165" y="295"/>
                    <a:pt x="163" y="304"/>
                  </a:cubicBezTo>
                  <a:cubicBezTo>
                    <a:pt x="151" y="308"/>
                    <a:pt x="142" y="309"/>
                    <a:pt x="134" y="310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96" name="Freeform 74"/>
            <p:cNvSpPr>
              <a:spLocks/>
            </p:cNvSpPr>
            <p:nvPr/>
          </p:nvSpPr>
          <p:spPr bwMode="auto">
            <a:xfrm rot="252837">
              <a:off x="5157788" y="2112963"/>
              <a:ext cx="981075" cy="630237"/>
            </a:xfrm>
            <a:custGeom>
              <a:avLst/>
              <a:gdLst/>
              <a:ahLst/>
              <a:cxnLst>
                <a:cxn ang="0">
                  <a:pos x="235" y="284"/>
                </a:cxn>
                <a:cxn ang="0">
                  <a:pos x="229" y="246"/>
                </a:cxn>
                <a:cxn ang="0">
                  <a:pos x="201" y="214"/>
                </a:cxn>
                <a:cxn ang="0">
                  <a:pos x="198" y="191"/>
                </a:cxn>
                <a:cxn ang="0">
                  <a:pos x="174" y="202"/>
                </a:cxn>
                <a:cxn ang="0">
                  <a:pos x="143" y="176"/>
                </a:cxn>
                <a:cxn ang="0">
                  <a:pos x="93" y="114"/>
                </a:cxn>
                <a:cxn ang="0">
                  <a:pos x="86" y="104"/>
                </a:cxn>
                <a:cxn ang="0">
                  <a:pos x="60" y="135"/>
                </a:cxn>
                <a:cxn ang="0">
                  <a:pos x="39" y="93"/>
                </a:cxn>
                <a:cxn ang="0">
                  <a:pos x="12" y="46"/>
                </a:cxn>
                <a:cxn ang="0">
                  <a:pos x="13" y="25"/>
                </a:cxn>
                <a:cxn ang="0">
                  <a:pos x="71" y="21"/>
                </a:cxn>
                <a:cxn ang="0">
                  <a:pos x="139" y="54"/>
                </a:cxn>
                <a:cxn ang="0">
                  <a:pos x="196" y="22"/>
                </a:cxn>
                <a:cxn ang="0">
                  <a:pos x="218" y="56"/>
                </a:cxn>
                <a:cxn ang="0">
                  <a:pos x="255" y="65"/>
                </a:cxn>
                <a:cxn ang="0">
                  <a:pos x="296" y="101"/>
                </a:cxn>
                <a:cxn ang="0">
                  <a:pos x="314" y="77"/>
                </a:cxn>
                <a:cxn ang="0">
                  <a:pos x="346" y="109"/>
                </a:cxn>
                <a:cxn ang="0">
                  <a:pos x="360" y="124"/>
                </a:cxn>
                <a:cxn ang="0">
                  <a:pos x="385" y="114"/>
                </a:cxn>
                <a:cxn ang="0">
                  <a:pos x="393" y="104"/>
                </a:cxn>
                <a:cxn ang="0">
                  <a:pos x="412" y="90"/>
                </a:cxn>
                <a:cxn ang="0">
                  <a:pos x="422" y="81"/>
                </a:cxn>
                <a:cxn ang="0">
                  <a:pos x="457" y="113"/>
                </a:cxn>
                <a:cxn ang="0">
                  <a:pos x="470" y="146"/>
                </a:cxn>
                <a:cxn ang="0">
                  <a:pos x="460" y="180"/>
                </a:cxn>
                <a:cxn ang="0">
                  <a:pos x="440" y="177"/>
                </a:cxn>
                <a:cxn ang="0">
                  <a:pos x="437" y="152"/>
                </a:cxn>
                <a:cxn ang="0">
                  <a:pos x="393" y="198"/>
                </a:cxn>
                <a:cxn ang="0">
                  <a:pos x="352" y="238"/>
                </a:cxn>
                <a:cxn ang="0">
                  <a:pos x="358" y="262"/>
                </a:cxn>
                <a:cxn ang="0">
                  <a:pos x="287" y="264"/>
                </a:cxn>
                <a:cxn ang="0">
                  <a:pos x="272" y="305"/>
                </a:cxn>
              </a:cxnLst>
              <a:rect l="0" t="0" r="r" b="b"/>
              <a:pathLst>
                <a:path w="479" h="307">
                  <a:moveTo>
                    <a:pt x="266" y="307"/>
                  </a:moveTo>
                  <a:cubicBezTo>
                    <a:pt x="258" y="297"/>
                    <a:pt x="241" y="288"/>
                    <a:pt x="235" y="284"/>
                  </a:cubicBezTo>
                  <a:cubicBezTo>
                    <a:pt x="234" y="282"/>
                    <a:pt x="232" y="280"/>
                    <a:pt x="231" y="278"/>
                  </a:cubicBezTo>
                  <a:cubicBezTo>
                    <a:pt x="231" y="264"/>
                    <a:pt x="234" y="256"/>
                    <a:pt x="229" y="246"/>
                  </a:cubicBezTo>
                  <a:cubicBezTo>
                    <a:pt x="218" y="239"/>
                    <a:pt x="218" y="236"/>
                    <a:pt x="216" y="231"/>
                  </a:cubicBezTo>
                  <a:cubicBezTo>
                    <a:pt x="211" y="225"/>
                    <a:pt x="205" y="219"/>
                    <a:pt x="201" y="214"/>
                  </a:cubicBezTo>
                  <a:cubicBezTo>
                    <a:pt x="200" y="213"/>
                    <a:pt x="199" y="213"/>
                    <a:pt x="199" y="213"/>
                  </a:cubicBezTo>
                  <a:cubicBezTo>
                    <a:pt x="198" y="206"/>
                    <a:pt x="198" y="198"/>
                    <a:pt x="198" y="191"/>
                  </a:cubicBezTo>
                  <a:cubicBezTo>
                    <a:pt x="192" y="183"/>
                    <a:pt x="188" y="184"/>
                    <a:pt x="184" y="184"/>
                  </a:cubicBezTo>
                  <a:cubicBezTo>
                    <a:pt x="178" y="190"/>
                    <a:pt x="177" y="193"/>
                    <a:pt x="174" y="202"/>
                  </a:cubicBezTo>
                  <a:cubicBezTo>
                    <a:pt x="173" y="202"/>
                    <a:pt x="172" y="202"/>
                    <a:pt x="171" y="202"/>
                  </a:cubicBezTo>
                  <a:cubicBezTo>
                    <a:pt x="162" y="193"/>
                    <a:pt x="150" y="180"/>
                    <a:pt x="143" y="176"/>
                  </a:cubicBezTo>
                  <a:cubicBezTo>
                    <a:pt x="114" y="172"/>
                    <a:pt x="113" y="163"/>
                    <a:pt x="110" y="143"/>
                  </a:cubicBezTo>
                  <a:cubicBezTo>
                    <a:pt x="105" y="129"/>
                    <a:pt x="97" y="121"/>
                    <a:pt x="93" y="114"/>
                  </a:cubicBezTo>
                  <a:cubicBezTo>
                    <a:pt x="92" y="111"/>
                    <a:pt x="92" y="108"/>
                    <a:pt x="91" y="105"/>
                  </a:cubicBezTo>
                  <a:cubicBezTo>
                    <a:pt x="89" y="104"/>
                    <a:pt x="87" y="104"/>
                    <a:pt x="86" y="104"/>
                  </a:cubicBezTo>
                  <a:cubicBezTo>
                    <a:pt x="80" y="109"/>
                    <a:pt x="74" y="114"/>
                    <a:pt x="69" y="120"/>
                  </a:cubicBezTo>
                  <a:cubicBezTo>
                    <a:pt x="66" y="124"/>
                    <a:pt x="63" y="130"/>
                    <a:pt x="60" y="135"/>
                  </a:cubicBezTo>
                  <a:cubicBezTo>
                    <a:pt x="48" y="126"/>
                    <a:pt x="50" y="112"/>
                    <a:pt x="46" y="107"/>
                  </a:cubicBezTo>
                  <a:cubicBezTo>
                    <a:pt x="43" y="102"/>
                    <a:pt x="41" y="97"/>
                    <a:pt x="39" y="93"/>
                  </a:cubicBezTo>
                  <a:cubicBezTo>
                    <a:pt x="39" y="86"/>
                    <a:pt x="39" y="79"/>
                    <a:pt x="39" y="73"/>
                  </a:cubicBezTo>
                  <a:cubicBezTo>
                    <a:pt x="30" y="60"/>
                    <a:pt x="20" y="53"/>
                    <a:pt x="12" y="46"/>
                  </a:cubicBezTo>
                  <a:cubicBezTo>
                    <a:pt x="0" y="46"/>
                    <a:pt x="8" y="28"/>
                    <a:pt x="10" y="25"/>
                  </a:cubicBezTo>
                  <a:cubicBezTo>
                    <a:pt x="11" y="25"/>
                    <a:pt x="12" y="25"/>
                    <a:pt x="13" y="25"/>
                  </a:cubicBezTo>
                  <a:cubicBezTo>
                    <a:pt x="23" y="31"/>
                    <a:pt x="33" y="41"/>
                    <a:pt x="49" y="41"/>
                  </a:cubicBezTo>
                  <a:cubicBezTo>
                    <a:pt x="57" y="36"/>
                    <a:pt x="63" y="27"/>
                    <a:pt x="71" y="21"/>
                  </a:cubicBezTo>
                  <a:cubicBezTo>
                    <a:pt x="79" y="8"/>
                    <a:pt x="87" y="0"/>
                    <a:pt x="98" y="20"/>
                  </a:cubicBezTo>
                  <a:cubicBezTo>
                    <a:pt x="100" y="37"/>
                    <a:pt x="116" y="49"/>
                    <a:pt x="139" y="54"/>
                  </a:cubicBezTo>
                  <a:cubicBezTo>
                    <a:pt x="149" y="51"/>
                    <a:pt x="159" y="47"/>
                    <a:pt x="170" y="44"/>
                  </a:cubicBezTo>
                  <a:cubicBezTo>
                    <a:pt x="179" y="37"/>
                    <a:pt x="188" y="29"/>
                    <a:pt x="196" y="22"/>
                  </a:cubicBezTo>
                  <a:cubicBezTo>
                    <a:pt x="198" y="23"/>
                    <a:pt x="199" y="23"/>
                    <a:pt x="201" y="24"/>
                  </a:cubicBezTo>
                  <a:cubicBezTo>
                    <a:pt x="201" y="34"/>
                    <a:pt x="195" y="56"/>
                    <a:pt x="218" y="56"/>
                  </a:cubicBezTo>
                  <a:cubicBezTo>
                    <a:pt x="221" y="54"/>
                    <a:pt x="225" y="53"/>
                    <a:pt x="228" y="52"/>
                  </a:cubicBezTo>
                  <a:cubicBezTo>
                    <a:pt x="238" y="42"/>
                    <a:pt x="247" y="54"/>
                    <a:pt x="255" y="65"/>
                  </a:cubicBezTo>
                  <a:cubicBezTo>
                    <a:pt x="259" y="66"/>
                    <a:pt x="264" y="67"/>
                    <a:pt x="269" y="69"/>
                  </a:cubicBezTo>
                  <a:cubicBezTo>
                    <a:pt x="273" y="77"/>
                    <a:pt x="281" y="91"/>
                    <a:pt x="296" y="101"/>
                  </a:cubicBezTo>
                  <a:cubicBezTo>
                    <a:pt x="297" y="101"/>
                    <a:pt x="299" y="101"/>
                    <a:pt x="301" y="101"/>
                  </a:cubicBezTo>
                  <a:cubicBezTo>
                    <a:pt x="309" y="93"/>
                    <a:pt x="311" y="85"/>
                    <a:pt x="314" y="77"/>
                  </a:cubicBezTo>
                  <a:cubicBezTo>
                    <a:pt x="317" y="77"/>
                    <a:pt x="320" y="78"/>
                    <a:pt x="324" y="80"/>
                  </a:cubicBezTo>
                  <a:cubicBezTo>
                    <a:pt x="326" y="89"/>
                    <a:pt x="333" y="99"/>
                    <a:pt x="346" y="109"/>
                  </a:cubicBezTo>
                  <a:cubicBezTo>
                    <a:pt x="346" y="110"/>
                    <a:pt x="346" y="110"/>
                    <a:pt x="346" y="111"/>
                  </a:cubicBezTo>
                  <a:cubicBezTo>
                    <a:pt x="350" y="115"/>
                    <a:pt x="355" y="119"/>
                    <a:pt x="360" y="124"/>
                  </a:cubicBezTo>
                  <a:cubicBezTo>
                    <a:pt x="366" y="123"/>
                    <a:pt x="371" y="123"/>
                    <a:pt x="377" y="122"/>
                  </a:cubicBezTo>
                  <a:cubicBezTo>
                    <a:pt x="380" y="119"/>
                    <a:pt x="382" y="116"/>
                    <a:pt x="385" y="114"/>
                  </a:cubicBezTo>
                  <a:cubicBezTo>
                    <a:pt x="387" y="114"/>
                    <a:pt x="391" y="110"/>
                    <a:pt x="393" y="109"/>
                  </a:cubicBezTo>
                  <a:cubicBezTo>
                    <a:pt x="393" y="107"/>
                    <a:pt x="393" y="105"/>
                    <a:pt x="393" y="104"/>
                  </a:cubicBezTo>
                  <a:cubicBezTo>
                    <a:pt x="391" y="103"/>
                    <a:pt x="390" y="103"/>
                    <a:pt x="389" y="102"/>
                  </a:cubicBezTo>
                  <a:cubicBezTo>
                    <a:pt x="389" y="94"/>
                    <a:pt x="404" y="92"/>
                    <a:pt x="412" y="90"/>
                  </a:cubicBezTo>
                  <a:cubicBezTo>
                    <a:pt x="413" y="89"/>
                    <a:pt x="415" y="87"/>
                    <a:pt x="417" y="87"/>
                  </a:cubicBezTo>
                  <a:cubicBezTo>
                    <a:pt x="419" y="85"/>
                    <a:pt x="420" y="83"/>
                    <a:pt x="422" y="81"/>
                  </a:cubicBezTo>
                  <a:cubicBezTo>
                    <a:pt x="426" y="83"/>
                    <a:pt x="424" y="93"/>
                    <a:pt x="437" y="99"/>
                  </a:cubicBezTo>
                  <a:cubicBezTo>
                    <a:pt x="443" y="104"/>
                    <a:pt x="450" y="109"/>
                    <a:pt x="457" y="113"/>
                  </a:cubicBezTo>
                  <a:cubicBezTo>
                    <a:pt x="463" y="114"/>
                    <a:pt x="469" y="115"/>
                    <a:pt x="475" y="116"/>
                  </a:cubicBezTo>
                  <a:cubicBezTo>
                    <a:pt x="475" y="122"/>
                    <a:pt x="479" y="140"/>
                    <a:pt x="470" y="146"/>
                  </a:cubicBezTo>
                  <a:cubicBezTo>
                    <a:pt x="468" y="151"/>
                    <a:pt x="466" y="156"/>
                    <a:pt x="464" y="160"/>
                  </a:cubicBezTo>
                  <a:cubicBezTo>
                    <a:pt x="463" y="167"/>
                    <a:pt x="462" y="173"/>
                    <a:pt x="460" y="180"/>
                  </a:cubicBezTo>
                  <a:cubicBezTo>
                    <a:pt x="459" y="180"/>
                    <a:pt x="457" y="180"/>
                    <a:pt x="455" y="181"/>
                  </a:cubicBezTo>
                  <a:cubicBezTo>
                    <a:pt x="453" y="170"/>
                    <a:pt x="440" y="177"/>
                    <a:pt x="440" y="177"/>
                  </a:cubicBezTo>
                  <a:cubicBezTo>
                    <a:pt x="439" y="177"/>
                    <a:pt x="437" y="176"/>
                    <a:pt x="437" y="176"/>
                  </a:cubicBezTo>
                  <a:cubicBezTo>
                    <a:pt x="437" y="167"/>
                    <a:pt x="437" y="160"/>
                    <a:pt x="437" y="152"/>
                  </a:cubicBezTo>
                  <a:cubicBezTo>
                    <a:pt x="426" y="136"/>
                    <a:pt x="418" y="143"/>
                    <a:pt x="410" y="156"/>
                  </a:cubicBezTo>
                  <a:cubicBezTo>
                    <a:pt x="407" y="170"/>
                    <a:pt x="397" y="183"/>
                    <a:pt x="393" y="198"/>
                  </a:cubicBezTo>
                  <a:cubicBezTo>
                    <a:pt x="390" y="200"/>
                    <a:pt x="389" y="203"/>
                    <a:pt x="387" y="206"/>
                  </a:cubicBezTo>
                  <a:cubicBezTo>
                    <a:pt x="363" y="223"/>
                    <a:pt x="348" y="201"/>
                    <a:pt x="352" y="238"/>
                  </a:cubicBezTo>
                  <a:cubicBezTo>
                    <a:pt x="357" y="242"/>
                    <a:pt x="361" y="246"/>
                    <a:pt x="366" y="250"/>
                  </a:cubicBezTo>
                  <a:cubicBezTo>
                    <a:pt x="366" y="254"/>
                    <a:pt x="361" y="259"/>
                    <a:pt x="358" y="262"/>
                  </a:cubicBezTo>
                  <a:cubicBezTo>
                    <a:pt x="346" y="266"/>
                    <a:pt x="324" y="262"/>
                    <a:pt x="317" y="259"/>
                  </a:cubicBezTo>
                  <a:cubicBezTo>
                    <a:pt x="304" y="246"/>
                    <a:pt x="295" y="255"/>
                    <a:pt x="287" y="264"/>
                  </a:cubicBezTo>
                  <a:cubicBezTo>
                    <a:pt x="283" y="276"/>
                    <a:pt x="279" y="288"/>
                    <a:pt x="275" y="299"/>
                  </a:cubicBezTo>
                  <a:cubicBezTo>
                    <a:pt x="274" y="301"/>
                    <a:pt x="272" y="303"/>
                    <a:pt x="272" y="305"/>
                  </a:cubicBezTo>
                  <a:cubicBezTo>
                    <a:pt x="270" y="305"/>
                    <a:pt x="268" y="306"/>
                    <a:pt x="266" y="307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97" name="Freeform 75"/>
            <p:cNvSpPr>
              <a:spLocks/>
            </p:cNvSpPr>
            <p:nvPr/>
          </p:nvSpPr>
          <p:spPr bwMode="auto">
            <a:xfrm rot="252837">
              <a:off x="5011738" y="1206500"/>
              <a:ext cx="1285875" cy="1149350"/>
            </a:xfrm>
            <a:custGeom>
              <a:avLst/>
              <a:gdLst/>
              <a:ahLst/>
              <a:cxnLst>
                <a:cxn ang="0">
                  <a:pos x="434" y="539"/>
                </a:cxn>
                <a:cxn ang="0">
                  <a:pos x="392" y="536"/>
                </a:cxn>
                <a:cxn ang="0">
                  <a:pos x="365" y="505"/>
                </a:cxn>
                <a:cxn ang="0">
                  <a:pos x="321" y="485"/>
                </a:cxn>
                <a:cxn ang="0">
                  <a:pos x="301" y="465"/>
                </a:cxn>
                <a:cxn ang="0">
                  <a:pos x="274" y="470"/>
                </a:cxn>
                <a:cxn ang="0">
                  <a:pos x="228" y="489"/>
                </a:cxn>
                <a:cxn ang="0">
                  <a:pos x="172" y="444"/>
                </a:cxn>
                <a:cxn ang="0">
                  <a:pos x="162" y="434"/>
                </a:cxn>
                <a:cxn ang="0">
                  <a:pos x="179" y="407"/>
                </a:cxn>
                <a:cxn ang="0">
                  <a:pos x="156" y="413"/>
                </a:cxn>
                <a:cxn ang="0">
                  <a:pos x="124" y="387"/>
                </a:cxn>
                <a:cxn ang="0">
                  <a:pos x="147" y="347"/>
                </a:cxn>
                <a:cxn ang="0">
                  <a:pos x="171" y="292"/>
                </a:cxn>
                <a:cxn ang="0">
                  <a:pos x="186" y="323"/>
                </a:cxn>
                <a:cxn ang="0">
                  <a:pos x="206" y="279"/>
                </a:cxn>
                <a:cxn ang="0">
                  <a:pos x="192" y="211"/>
                </a:cxn>
                <a:cxn ang="0">
                  <a:pos x="197" y="182"/>
                </a:cxn>
                <a:cxn ang="0">
                  <a:pos x="177" y="90"/>
                </a:cxn>
                <a:cxn ang="0">
                  <a:pos x="122" y="119"/>
                </a:cxn>
                <a:cxn ang="0">
                  <a:pos x="72" y="105"/>
                </a:cxn>
                <a:cxn ang="0">
                  <a:pos x="25" y="90"/>
                </a:cxn>
                <a:cxn ang="0">
                  <a:pos x="0" y="68"/>
                </a:cxn>
                <a:cxn ang="0">
                  <a:pos x="14" y="35"/>
                </a:cxn>
                <a:cxn ang="0">
                  <a:pos x="41" y="8"/>
                </a:cxn>
                <a:cxn ang="0">
                  <a:pos x="115" y="14"/>
                </a:cxn>
                <a:cxn ang="0">
                  <a:pos x="210" y="79"/>
                </a:cxn>
                <a:cxn ang="0">
                  <a:pos x="245" y="127"/>
                </a:cxn>
                <a:cxn ang="0">
                  <a:pos x="276" y="173"/>
                </a:cxn>
                <a:cxn ang="0">
                  <a:pos x="284" y="201"/>
                </a:cxn>
                <a:cxn ang="0">
                  <a:pos x="345" y="208"/>
                </a:cxn>
                <a:cxn ang="0">
                  <a:pos x="373" y="203"/>
                </a:cxn>
                <a:cxn ang="0">
                  <a:pos x="423" y="232"/>
                </a:cxn>
                <a:cxn ang="0">
                  <a:pos x="475" y="286"/>
                </a:cxn>
                <a:cxn ang="0">
                  <a:pos x="521" y="269"/>
                </a:cxn>
                <a:cxn ang="0">
                  <a:pos x="571" y="213"/>
                </a:cxn>
                <a:cxn ang="0">
                  <a:pos x="608" y="209"/>
                </a:cxn>
                <a:cxn ang="0">
                  <a:pos x="626" y="258"/>
                </a:cxn>
                <a:cxn ang="0">
                  <a:pos x="618" y="297"/>
                </a:cxn>
                <a:cxn ang="0">
                  <a:pos x="615" y="367"/>
                </a:cxn>
                <a:cxn ang="0">
                  <a:pos x="611" y="413"/>
                </a:cxn>
                <a:cxn ang="0">
                  <a:pos x="587" y="424"/>
                </a:cxn>
                <a:cxn ang="0">
                  <a:pos x="547" y="435"/>
                </a:cxn>
                <a:cxn ang="0">
                  <a:pos x="539" y="476"/>
                </a:cxn>
                <a:cxn ang="0">
                  <a:pos x="565" y="550"/>
                </a:cxn>
                <a:cxn ang="0">
                  <a:pos x="509" y="519"/>
                </a:cxn>
                <a:cxn ang="0">
                  <a:pos x="476" y="537"/>
                </a:cxn>
                <a:cxn ang="0">
                  <a:pos x="478" y="549"/>
                </a:cxn>
                <a:cxn ang="0">
                  <a:pos x="456" y="561"/>
                </a:cxn>
              </a:cxnLst>
              <a:rect l="0" t="0" r="r" b="b"/>
              <a:pathLst>
                <a:path w="626" h="561">
                  <a:moveTo>
                    <a:pt x="456" y="561"/>
                  </a:moveTo>
                  <a:cubicBezTo>
                    <a:pt x="449" y="553"/>
                    <a:pt x="441" y="546"/>
                    <a:pt x="434" y="539"/>
                  </a:cubicBezTo>
                  <a:cubicBezTo>
                    <a:pt x="424" y="520"/>
                    <a:pt x="419" y="511"/>
                    <a:pt x="403" y="513"/>
                  </a:cubicBezTo>
                  <a:cubicBezTo>
                    <a:pt x="399" y="521"/>
                    <a:pt x="396" y="529"/>
                    <a:pt x="392" y="536"/>
                  </a:cubicBezTo>
                  <a:cubicBezTo>
                    <a:pt x="383" y="536"/>
                    <a:pt x="371" y="515"/>
                    <a:pt x="371" y="512"/>
                  </a:cubicBezTo>
                  <a:cubicBezTo>
                    <a:pt x="367" y="512"/>
                    <a:pt x="367" y="507"/>
                    <a:pt x="365" y="505"/>
                  </a:cubicBezTo>
                  <a:cubicBezTo>
                    <a:pt x="361" y="504"/>
                    <a:pt x="357" y="503"/>
                    <a:pt x="353" y="502"/>
                  </a:cubicBezTo>
                  <a:cubicBezTo>
                    <a:pt x="341" y="483"/>
                    <a:pt x="335" y="486"/>
                    <a:pt x="321" y="485"/>
                  </a:cubicBezTo>
                  <a:cubicBezTo>
                    <a:pt x="321" y="485"/>
                    <a:pt x="320" y="486"/>
                    <a:pt x="319" y="487"/>
                  </a:cubicBezTo>
                  <a:cubicBezTo>
                    <a:pt x="295" y="499"/>
                    <a:pt x="300" y="476"/>
                    <a:pt x="301" y="465"/>
                  </a:cubicBezTo>
                  <a:cubicBezTo>
                    <a:pt x="293" y="457"/>
                    <a:pt x="291" y="458"/>
                    <a:pt x="285" y="458"/>
                  </a:cubicBezTo>
                  <a:cubicBezTo>
                    <a:pt x="281" y="462"/>
                    <a:pt x="278" y="466"/>
                    <a:pt x="274" y="470"/>
                  </a:cubicBezTo>
                  <a:cubicBezTo>
                    <a:pt x="272" y="471"/>
                    <a:pt x="269" y="472"/>
                    <a:pt x="267" y="474"/>
                  </a:cubicBezTo>
                  <a:cubicBezTo>
                    <a:pt x="259" y="485"/>
                    <a:pt x="238" y="488"/>
                    <a:pt x="228" y="489"/>
                  </a:cubicBezTo>
                  <a:cubicBezTo>
                    <a:pt x="206" y="480"/>
                    <a:pt x="200" y="475"/>
                    <a:pt x="196" y="459"/>
                  </a:cubicBezTo>
                  <a:cubicBezTo>
                    <a:pt x="185" y="441"/>
                    <a:pt x="187" y="446"/>
                    <a:pt x="172" y="444"/>
                  </a:cubicBezTo>
                  <a:cubicBezTo>
                    <a:pt x="171" y="444"/>
                    <a:pt x="170" y="445"/>
                    <a:pt x="170" y="446"/>
                  </a:cubicBezTo>
                  <a:cubicBezTo>
                    <a:pt x="163" y="443"/>
                    <a:pt x="162" y="439"/>
                    <a:pt x="162" y="434"/>
                  </a:cubicBezTo>
                  <a:cubicBezTo>
                    <a:pt x="167" y="432"/>
                    <a:pt x="175" y="432"/>
                    <a:pt x="182" y="426"/>
                  </a:cubicBezTo>
                  <a:cubicBezTo>
                    <a:pt x="182" y="417"/>
                    <a:pt x="180" y="411"/>
                    <a:pt x="179" y="407"/>
                  </a:cubicBezTo>
                  <a:cubicBezTo>
                    <a:pt x="177" y="404"/>
                    <a:pt x="176" y="401"/>
                    <a:pt x="175" y="399"/>
                  </a:cubicBezTo>
                  <a:cubicBezTo>
                    <a:pt x="161" y="399"/>
                    <a:pt x="162" y="401"/>
                    <a:pt x="156" y="413"/>
                  </a:cubicBezTo>
                  <a:cubicBezTo>
                    <a:pt x="145" y="413"/>
                    <a:pt x="139" y="404"/>
                    <a:pt x="132" y="401"/>
                  </a:cubicBezTo>
                  <a:cubicBezTo>
                    <a:pt x="130" y="392"/>
                    <a:pt x="129" y="393"/>
                    <a:pt x="124" y="387"/>
                  </a:cubicBezTo>
                  <a:cubicBezTo>
                    <a:pt x="124" y="383"/>
                    <a:pt x="124" y="378"/>
                    <a:pt x="124" y="373"/>
                  </a:cubicBezTo>
                  <a:cubicBezTo>
                    <a:pt x="135" y="365"/>
                    <a:pt x="140" y="357"/>
                    <a:pt x="147" y="347"/>
                  </a:cubicBezTo>
                  <a:cubicBezTo>
                    <a:pt x="149" y="327"/>
                    <a:pt x="165" y="318"/>
                    <a:pt x="170" y="303"/>
                  </a:cubicBezTo>
                  <a:cubicBezTo>
                    <a:pt x="170" y="299"/>
                    <a:pt x="170" y="295"/>
                    <a:pt x="171" y="292"/>
                  </a:cubicBezTo>
                  <a:cubicBezTo>
                    <a:pt x="175" y="292"/>
                    <a:pt x="177" y="295"/>
                    <a:pt x="178" y="298"/>
                  </a:cubicBezTo>
                  <a:cubicBezTo>
                    <a:pt x="178" y="305"/>
                    <a:pt x="173" y="317"/>
                    <a:pt x="186" y="323"/>
                  </a:cubicBezTo>
                  <a:cubicBezTo>
                    <a:pt x="192" y="323"/>
                    <a:pt x="200" y="324"/>
                    <a:pt x="206" y="318"/>
                  </a:cubicBezTo>
                  <a:cubicBezTo>
                    <a:pt x="206" y="305"/>
                    <a:pt x="208" y="287"/>
                    <a:pt x="206" y="279"/>
                  </a:cubicBezTo>
                  <a:cubicBezTo>
                    <a:pt x="190" y="264"/>
                    <a:pt x="196" y="255"/>
                    <a:pt x="203" y="242"/>
                  </a:cubicBezTo>
                  <a:cubicBezTo>
                    <a:pt x="203" y="229"/>
                    <a:pt x="195" y="213"/>
                    <a:pt x="192" y="211"/>
                  </a:cubicBezTo>
                  <a:cubicBezTo>
                    <a:pt x="191" y="206"/>
                    <a:pt x="190" y="202"/>
                    <a:pt x="190" y="197"/>
                  </a:cubicBezTo>
                  <a:cubicBezTo>
                    <a:pt x="192" y="192"/>
                    <a:pt x="195" y="186"/>
                    <a:pt x="197" y="182"/>
                  </a:cubicBezTo>
                  <a:cubicBezTo>
                    <a:pt x="197" y="171"/>
                    <a:pt x="202" y="163"/>
                    <a:pt x="205" y="153"/>
                  </a:cubicBezTo>
                  <a:cubicBezTo>
                    <a:pt x="205" y="130"/>
                    <a:pt x="192" y="98"/>
                    <a:pt x="177" y="90"/>
                  </a:cubicBezTo>
                  <a:cubicBezTo>
                    <a:pt x="162" y="90"/>
                    <a:pt x="155" y="91"/>
                    <a:pt x="147" y="99"/>
                  </a:cubicBezTo>
                  <a:cubicBezTo>
                    <a:pt x="139" y="114"/>
                    <a:pt x="138" y="116"/>
                    <a:pt x="122" y="119"/>
                  </a:cubicBezTo>
                  <a:cubicBezTo>
                    <a:pt x="107" y="119"/>
                    <a:pt x="97" y="125"/>
                    <a:pt x="86" y="127"/>
                  </a:cubicBezTo>
                  <a:cubicBezTo>
                    <a:pt x="73" y="120"/>
                    <a:pt x="74" y="112"/>
                    <a:pt x="72" y="105"/>
                  </a:cubicBezTo>
                  <a:cubicBezTo>
                    <a:pt x="70" y="89"/>
                    <a:pt x="64" y="80"/>
                    <a:pt x="58" y="73"/>
                  </a:cubicBezTo>
                  <a:cubicBezTo>
                    <a:pt x="30" y="61"/>
                    <a:pt x="25" y="64"/>
                    <a:pt x="25" y="90"/>
                  </a:cubicBezTo>
                  <a:cubicBezTo>
                    <a:pt x="17" y="83"/>
                    <a:pt x="8" y="77"/>
                    <a:pt x="1" y="71"/>
                  </a:cubicBezTo>
                  <a:cubicBezTo>
                    <a:pt x="0" y="70"/>
                    <a:pt x="0" y="69"/>
                    <a:pt x="0" y="68"/>
                  </a:cubicBezTo>
                  <a:cubicBezTo>
                    <a:pt x="4" y="64"/>
                    <a:pt x="7" y="60"/>
                    <a:pt x="11" y="56"/>
                  </a:cubicBezTo>
                  <a:cubicBezTo>
                    <a:pt x="12" y="48"/>
                    <a:pt x="13" y="41"/>
                    <a:pt x="14" y="35"/>
                  </a:cubicBezTo>
                  <a:cubicBezTo>
                    <a:pt x="11" y="33"/>
                    <a:pt x="8" y="30"/>
                    <a:pt x="6" y="28"/>
                  </a:cubicBezTo>
                  <a:cubicBezTo>
                    <a:pt x="18" y="21"/>
                    <a:pt x="30" y="14"/>
                    <a:pt x="41" y="8"/>
                  </a:cubicBezTo>
                  <a:cubicBezTo>
                    <a:pt x="54" y="3"/>
                    <a:pt x="63" y="0"/>
                    <a:pt x="81" y="4"/>
                  </a:cubicBezTo>
                  <a:cubicBezTo>
                    <a:pt x="90" y="11"/>
                    <a:pt x="99" y="13"/>
                    <a:pt x="115" y="14"/>
                  </a:cubicBezTo>
                  <a:cubicBezTo>
                    <a:pt x="132" y="9"/>
                    <a:pt x="139" y="8"/>
                    <a:pt x="159" y="17"/>
                  </a:cubicBezTo>
                  <a:cubicBezTo>
                    <a:pt x="173" y="34"/>
                    <a:pt x="190" y="57"/>
                    <a:pt x="210" y="79"/>
                  </a:cubicBezTo>
                  <a:cubicBezTo>
                    <a:pt x="213" y="87"/>
                    <a:pt x="217" y="96"/>
                    <a:pt x="221" y="106"/>
                  </a:cubicBezTo>
                  <a:cubicBezTo>
                    <a:pt x="229" y="113"/>
                    <a:pt x="236" y="120"/>
                    <a:pt x="245" y="127"/>
                  </a:cubicBezTo>
                  <a:cubicBezTo>
                    <a:pt x="254" y="139"/>
                    <a:pt x="256" y="139"/>
                    <a:pt x="258" y="159"/>
                  </a:cubicBezTo>
                  <a:cubicBezTo>
                    <a:pt x="260" y="162"/>
                    <a:pt x="268" y="167"/>
                    <a:pt x="276" y="173"/>
                  </a:cubicBezTo>
                  <a:cubicBezTo>
                    <a:pt x="277" y="175"/>
                    <a:pt x="278" y="176"/>
                    <a:pt x="279" y="178"/>
                  </a:cubicBezTo>
                  <a:cubicBezTo>
                    <a:pt x="279" y="185"/>
                    <a:pt x="279" y="189"/>
                    <a:pt x="284" y="201"/>
                  </a:cubicBezTo>
                  <a:cubicBezTo>
                    <a:pt x="287" y="203"/>
                    <a:pt x="309" y="204"/>
                    <a:pt x="320" y="201"/>
                  </a:cubicBezTo>
                  <a:cubicBezTo>
                    <a:pt x="330" y="201"/>
                    <a:pt x="331" y="199"/>
                    <a:pt x="345" y="208"/>
                  </a:cubicBezTo>
                  <a:cubicBezTo>
                    <a:pt x="350" y="208"/>
                    <a:pt x="354" y="208"/>
                    <a:pt x="358" y="208"/>
                  </a:cubicBezTo>
                  <a:cubicBezTo>
                    <a:pt x="363" y="203"/>
                    <a:pt x="362" y="203"/>
                    <a:pt x="373" y="203"/>
                  </a:cubicBezTo>
                  <a:cubicBezTo>
                    <a:pt x="380" y="210"/>
                    <a:pt x="388" y="217"/>
                    <a:pt x="396" y="224"/>
                  </a:cubicBezTo>
                  <a:cubicBezTo>
                    <a:pt x="403" y="224"/>
                    <a:pt x="414" y="223"/>
                    <a:pt x="423" y="232"/>
                  </a:cubicBezTo>
                  <a:cubicBezTo>
                    <a:pt x="426" y="239"/>
                    <a:pt x="429" y="246"/>
                    <a:pt x="433" y="253"/>
                  </a:cubicBezTo>
                  <a:cubicBezTo>
                    <a:pt x="436" y="267"/>
                    <a:pt x="449" y="302"/>
                    <a:pt x="475" y="286"/>
                  </a:cubicBezTo>
                  <a:cubicBezTo>
                    <a:pt x="486" y="284"/>
                    <a:pt x="499" y="280"/>
                    <a:pt x="513" y="275"/>
                  </a:cubicBezTo>
                  <a:cubicBezTo>
                    <a:pt x="515" y="273"/>
                    <a:pt x="518" y="271"/>
                    <a:pt x="521" y="269"/>
                  </a:cubicBezTo>
                  <a:cubicBezTo>
                    <a:pt x="532" y="250"/>
                    <a:pt x="540" y="242"/>
                    <a:pt x="556" y="229"/>
                  </a:cubicBezTo>
                  <a:cubicBezTo>
                    <a:pt x="561" y="223"/>
                    <a:pt x="566" y="218"/>
                    <a:pt x="571" y="213"/>
                  </a:cubicBezTo>
                  <a:cubicBezTo>
                    <a:pt x="579" y="206"/>
                    <a:pt x="588" y="198"/>
                    <a:pt x="598" y="191"/>
                  </a:cubicBezTo>
                  <a:cubicBezTo>
                    <a:pt x="612" y="193"/>
                    <a:pt x="612" y="191"/>
                    <a:pt x="608" y="209"/>
                  </a:cubicBezTo>
                  <a:cubicBezTo>
                    <a:pt x="608" y="217"/>
                    <a:pt x="608" y="225"/>
                    <a:pt x="608" y="234"/>
                  </a:cubicBezTo>
                  <a:cubicBezTo>
                    <a:pt x="612" y="238"/>
                    <a:pt x="623" y="245"/>
                    <a:pt x="626" y="258"/>
                  </a:cubicBezTo>
                  <a:cubicBezTo>
                    <a:pt x="625" y="266"/>
                    <a:pt x="625" y="274"/>
                    <a:pt x="624" y="282"/>
                  </a:cubicBezTo>
                  <a:cubicBezTo>
                    <a:pt x="622" y="287"/>
                    <a:pt x="620" y="291"/>
                    <a:pt x="618" y="297"/>
                  </a:cubicBezTo>
                  <a:cubicBezTo>
                    <a:pt x="612" y="303"/>
                    <a:pt x="613" y="316"/>
                    <a:pt x="616" y="330"/>
                  </a:cubicBezTo>
                  <a:cubicBezTo>
                    <a:pt x="615" y="342"/>
                    <a:pt x="615" y="354"/>
                    <a:pt x="615" y="367"/>
                  </a:cubicBezTo>
                  <a:cubicBezTo>
                    <a:pt x="614" y="374"/>
                    <a:pt x="612" y="381"/>
                    <a:pt x="610" y="389"/>
                  </a:cubicBezTo>
                  <a:cubicBezTo>
                    <a:pt x="610" y="397"/>
                    <a:pt x="611" y="405"/>
                    <a:pt x="611" y="413"/>
                  </a:cubicBezTo>
                  <a:cubicBezTo>
                    <a:pt x="608" y="417"/>
                    <a:pt x="605" y="421"/>
                    <a:pt x="600" y="423"/>
                  </a:cubicBezTo>
                  <a:cubicBezTo>
                    <a:pt x="595" y="423"/>
                    <a:pt x="591" y="424"/>
                    <a:pt x="587" y="424"/>
                  </a:cubicBezTo>
                  <a:cubicBezTo>
                    <a:pt x="572" y="420"/>
                    <a:pt x="566" y="420"/>
                    <a:pt x="556" y="420"/>
                  </a:cubicBezTo>
                  <a:cubicBezTo>
                    <a:pt x="551" y="425"/>
                    <a:pt x="551" y="430"/>
                    <a:pt x="547" y="435"/>
                  </a:cubicBezTo>
                  <a:cubicBezTo>
                    <a:pt x="530" y="439"/>
                    <a:pt x="528" y="445"/>
                    <a:pt x="530" y="462"/>
                  </a:cubicBezTo>
                  <a:cubicBezTo>
                    <a:pt x="533" y="467"/>
                    <a:pt x="536" y="472"/>
                    <a:pt x="539" y="476"/>
                  </a:cubicBezTo>
                  <a:cubicBezTo>
                    <a:pt x="542" y="490"/>
                    <a:pt x="549" y="508"/>
                    <a:pt x="559" y="527"/>
                  </a:cubicBezTo>
                  <a:cubicBezTo>
                    <a:pt x="561" y="535"/>
                    <a:pt x="563" y="542"/>
                    <a:pt x="565" y="550"/>
                  </a:cubicBezTo>
                  <a:cubicBezTo>
                    <a:pt x="545" y="550"/>
                    <a:pt x="533" y="535"/>
                    <a:pt x="525" y="531"/>
                  </a:cubicBezTo>
                  <a:cubicBezTo>
                    <a:pt x="525" y="518"/>
                    <a:pt x="513" y="515"/>
                    <a:pt x="509" y="519"/>
                  </a:cubicBezTo>
                  <a:cubicBezTo>
                    <a:pt x="508" y="520"/>
                    <a:pt x="508" y="522"/>
                    <a:pt x="508" y="523"/>
                  </a:cubicBezTo>
                  <a:cubicBezTo>
                    <a:pt x="495" y="525"/>
                    <a:pt x="486" y="532"/>
                    <a:pt x="476" y="537"/>
                  </a:cubicBezTo>
                  <a:cubicBezTo>
                    <a:pt x="476" y="541"/>
                    <a:pt x="476" y="544"/>
                    <a:pt x="476" y="548"/>
                  </a:cubicBezTo>
                  <a:cubicBezTo>
                    <a:pt x="477" y="548"/>
                    <a:pt x="477" y="549"/>
                    <a:pt x="478" y="549"/>
                  </a:cubicBezTo>
                  <a:cubicBezTo>
                    <a:pt x="472" y="552"/>
                    <a:pt x="470" y="555"/>
                    <a:pt x="467" y="558"/>
                  </a:cubicBezTo>
                  <a:cubicBezTo>
                    <a:pt x="463" y="559"/>
                    <a:pt x="460" y="560"/>
                    <a:pt x="456" y="561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98" name="Freeform 76"/>
            <p:cNvSpPr>
              <a:spLocks/>
            </p:cNvSpPr>
            <p:nvPr/>
          </p:nvSpPr>
          <p:spPr bwMode="auto">
            <a:xfrm rot="252837">
              <a:off x="2324100" y="2476500"/>
              <a:ext cx="1633538" cy="1397000"/>
            </a:xfrm>
            <a:custGeom>
              <a:avLst/>
              <a:gdLst/>
              <a:ahLst/>
              <a:cxnLst>
                <a:cxn ang="0">
                  <a:pos x="695" y="522"/>
                </a:cxn>
                <a:cxn ang="0">
                  <a:pos x="688" y="588"/>
                </a:cxn>
                <a:cxn ang="0">
                  <a:pos x="658" y="620"/>
                </a:cxn>
                <a:cxn ang="0">
                  <a:pos x="662" y="644"/>
                </a:cxn>
                <a:cxn ang="0">
                  <a:pos x="656" y="670"/>
                </a:cxn>
                <a:cxn ang="0">
                  <a:pos x="598" y="681"/>
                </a:cxn>
                <a:cxn ang="0">
                  <a:pos x="580" y="667"/>
                </a:cxn>
                <a:cxn ang="0">
                  <a:pos x="565" y="633"/>
                </a:cxn>
                <a:cxn ang="0">
                  <a:pos x="526" y="605"/>
                </a:cxn>
                <a:cxn ang="0">
                  <a:pos x="473" y="585"/>
                </a:cxn>
                <a:cxn ang="0">
                  <a:pos x="471" y="627"/>
                </a:cxn>
                <a:cxn ang="0">
                  <a:pos x="448" y="636"/>
                </a:cxn>
                <a:cxn ang="0">
                  <a:pos x="391" y="568"/>
                </a:cxn>
                <a:cxn ang="0">
                  <a:pos x="434" y="581"/>
                </a:cxn>
                <a:cxn ang="0">
                  <a:pos x="461" y="565"/>
                </a:cxn>
                <a:cxn ang="0">
                  <a:pos x="480" y="500"/>
                </a:cxn>
                <a:cxn ang="0">
                  <a:pos x="506" y="482"/>
                </a:cxn>
                <a:cxn ang="0">
                  <a:pos x="495" y="426"/>
                </a:cxn>
                <a:cxn ang="0">
                  <a:pos x="480" y="379"/>
                </a:cxn>
                <a:cxn ang="0">
                  <a:pos x="438" y="351"/>
                </a:cxn>
                <a:cxn ang="0">
                  <a:pos x="369" y="293"/>
                </a:cxn>
                <a:cxn ang="0">
                  <a:pos x="338" y="296"/>
                </a:cxn>
                <a:cxn ang="0">
                  <a:pos x="289" y="264"/>
                </a:cxn>
                <a:cxn ang="0">
                  <a:pos x="213" y="246"/>
                </a:cxn>
                <a:cxn ang="0">
                  <a:pos x="206" y="282"/>
                </a:cxn>
                <a:cxn ang="0">
                  <a:pos x="130" y="244"/>
                </a:cxn>
                <a:cxn ang="0">
                  <a:pos x="22" y="217"/>
                </a:cxn>
                <a:cxn ang="0">
                  <a:pos x="10" y="190"/>
                </a:cxn>
                <a:cxn ang="0">
                  <a:pos x="21" y="146"/>
                </a:cxn>
                <a:cxn ang="0">
                  <a:pos x="72" y="119"/>
                </a:cxn>
                <a:cxn ang="0">
                  <a:pos x="139" y="75"/>
                </a:cxn>
                <a:cxn ang="0">
                  <a:pos x="178" y="43"/>
                </a:cxn>
                <a:cxn ang="0">
                  <a:pos x="249" y="17"/>
                </a:cxn>
                <a:cxn ang="0">
                  <a:pos x="262" y="67"/>
                </a:cxn>
                <a:cxn ang="0">
                  <a:pos x="255" y="109"/>
                </a:cxn>
                <a:cxn ang="0">
                  <a:pos x="284" y="139"/>
                </a:cxn>
                <a:cxn ang="0">
                  <a:pos x="301" y="165"/>
                </a:cxn>
                <a:cxn ang="0">
                  <a:pos x="374" y="158"/>
                </a:cxn>
                <a:cxn ang="0">
                  <a:pos x="342" y="210"/>
                </a:cxn>
                <a:cxn ang="0">
                  <a:pos x="387" y="241"/>
                </a:cxn>
                <a:cxn ang="0">
                  <a:pos x="423" y="290"/>
                </a:cxn>
                <a:cxn ang="0">
                  <a:pos x="473" y="258"/>
                </a:cxn>
                <a:cxn ang="0">
                  <a:pos x="510" y="267"/>
                </a:cxn>
                <a:cxn ang="0">
                  <a:pos x="559" y="243"/>
                </a:cxn>
                <a:cxn ang="0">
                  <a:pos x="540" y="286"/>
                </a:cxn>
                <a:cxn ang="0">
                  <a:pos x="540" y="354"/>
                </a:cxn>
                <a:cxn ang="0">
                  <a:pos x="573" y="373"/>
                </a:cxn>
                <a:cxn ang="0">
                  <a:pos x="622" y="415"/>
                </a:cxn>
                <a:cxn ang="0">
                  <a:pos x="633" y="479"/>
                </a:cxn>
                <a:cxn ang="0">
                  <a:pos x="686" y="493"/>
                </a:cxn>
                <a:cxn ang="0">
                  <a:pos x="701" y="445"/>
                </a:cxn>
                <a:cxn ang="0">
                  <a:pos x="698" y="407"/>
                </a:cxn>
                <a:cxn ang="0">
                  <a:pos x="711" y="387"/>
                </a:cxn>
                <a:cxn ang="0">
                  <a:pos x="722" y="393"/>
                </a:cxn>
                <a:cxn ang="0">
                  <a:pos x="760" y="420"/>
                </a:cxn>
                <a:cxn ang="0">
                  <a:pos x="797" y="439"/>
                </a:cxn>
                <a:cxn ang="0">
                  <a:pos x="793" y="490"/>
                </a:cxn>
                <a:cxn ang="0">
                  <a:pos x="778" y="503"/>
                </a:cxn>
                <a:cxn ang="0">
                  <a:pos x="748" y="534"/>
                </a:cxn>
              </a:cxnLst>
              <a:rect l="0" t="0" r="r" b="b"/>
              <a:pathLst>
                <a:path w="797" h="681">
                  <a:moveTo>
                    <a:pt x="742" y="535"/>
                  </a:moveTo>
                  <a:cubicBezTo>
                    <a:pt x="724" y="520"/>
                    <a:pt x="711" y="521"/>
                    <a:pt x="695" y="522"/>
                  </a:cubicBezTo>
                  <a:cubicBezTo>
                    <a:pt x="692" y="524"/>
                    <a:pt x="688" y="525"/>
                    <a:pt x="683" y="526"/>
                  </a:cubicBezTo>
                  <a:cubicBezTo>
                    <a:pt x="671" y="544"/>
                    <a:pt x="677" y="565"/>
                    <a:pt x="688" y="588"/>
                  </a:cubicBezTo>
                  <a:cubicBezTo>
                    <a:pt x="688" y="598"/>
                    <a:pt x="690" y="607"/>
                    <a:pt x="687" y="620"/>
                  </a:cubicBezTo>
                  <a:cubicBezTo>
                    <a:pt x="677" y="620"/>
                    <a:pt x="668" y="620"/>
                    <a:pt x="658" y="620"/>
                  </a:cubicBezTo>
                  <a:cubicBezTo>
                    <a:pt x="649" y="625"/>
                    <a:pt x="652" y="624"/>
                    <a:pt x="651" y="636"/>
                  </a:cubicBezTo>
                  <a:cubicBezTo>
                    <a:pt x="654" y="638"/>
                    <a:pt x="658" y="641"/>
                    <a:pt x="662" y="644"/>
                  </a:cubicBezTo>
                  <a:cubicBezTo>
                    <a:pt x="662" y="647"/>
                    <a:pt x="662" y="650"/>
                    <a:pt x="662" y="653"/>
                  </a:cubicBezTo>
                  <a:cubicBezTo>
                    <a:pt x="660" y="659"/>
                    <a:pt x="658" y="664"/>
                    <a:pt x="656" y="670"/>
                  </a:cubicBezTo>
                  <a:cubicBezTo>
                    <a:pt x="642" y="670"/>
                    <a:pt x="639" y="677"/>
                    <a:pt x="629" y="680"/>
                  </a:cubicBezTo>
                  <a:cubicBezTo>
                    <a:pt x="619" y="680"/>
                    <a:pt x="608" y="680"/>
                    <a:pt x="598" y="681"/>
                  </a:cubicBezTo>
                  <a:cubicBezTo>
                    <a:pt x="596" y="680"/>
                    <a:pt x="595" y="680"/>
                    <a:pt x="595" y="680"/>
                  </a:cubicBezTo>
                  <a:cubicBezTo>
                    <a:pt x="589" y="671"/>
                    <a:pt x="583" y="667"/>
                    <a:pt x="580" y="667"/>
                  </a:cubicBezTo>
                  <a:cubicBezTo>
                    <a:pt x="579" y="664"/>
                    <a:pt x="578" y="661"/>
                    <a:pt x="577" y="659"/>
                  </a:cubicBezTo>
                  <a:cubicBezTo>
                    <a:pt x="573" y="650"/>
                    <a:pt x="569" y="641"/>
                    <a:pt x="565" y="633"/>
                  </a:cubicBezTo>
                  <a:cubicBezTo>
                    <a:pt x="560" y="630"/>
                    <a:pt x="555" y="626"/>
                    <a:pt x="551" y="623"/>
                  </a:cubicBezTo>
                  <a:cubicBezTo>
                    <a:pt x="544" y="611"/>
                    <a:pt x="532" y="607"/>
                    <a:pt x="526" y="605"/>
                  </a:cubicBezTo>
                  <a:cubicBezTo>
                    <a:pt x="522" y="603"/>
                    <a:pt x="519" y="601"/>
                    <a:pt x="515" y="598"/>
                  </a:cubicBezTo>
                  <a:cubicBezTo>
                    <a:pt x="501" y="570"/>
                    <a:pt x="495" y="572"/>
                    <a:pt x="473" y="585"/>
                  </a:cubicBezTo>
                  <a:cubicBezTo>
                    <a:pt x="465" y="594"/>
                    <a:pt x="464" y="591"/>
                    <a:pt x="464" y="606"/>
                  </a:cubicBezTo>
                  <a:cubicBezTo>
                    <a:pt x="467" y="610"/>
                    <a:pt x="471" y="616"/>
                    <a:pt x="471" y="627"/>
                  </a:cubicBezTo>
                  <a:cubicBezTo>
                    <a:pt x="466" y="630"/>
                    <a:pt x="464" y="633"/>
                    <a:pt x="457" y="635"/>
                  </a:cubicBezTo>
                  <a:cubicBezTo>
                    <a:pt x="454" y="635"/>
                    <a:pt x="451" y="635"/>
                    <a:pt x="448" y="636"/>
                  </a:cubicBezTo>
                  <a:cubicBezTo>
                    <a:pt x="429" y="625"/>
                    <a:pt x="412" y="613"/>
                    <a:pt x="403" y="601"/>
                  </a:cubicBezTo>
                  <a:cubicBezTo>
                    <a:pt x="391" y="595"/>
                    <a:pt x="391" y="572"/>
                    <a:pt x="391" y="568"/>
                  </a:cubicBezTo>
                  <a:cubicBezTo>
                    <a:pt x="399" y="568"/>
                    <a:pt x="407" y="568"/>
                    <a:pt x="415" y="568"/>
                  </a:cubicBezTo>
                  <a:cubicBezTo>
                    <a:pt x="421" y="572"/>
                    <a:pt x="427" y="577"/>
                    <a:pt x="434" y="581"/>
                  </a:cubicBezTo>
                  <a:cubicBezTo>
                    <a:pt x="443" y="581"/>
                    <a:pt x="453" y="584"/>
                    <a:pt x="461" y="574"/>
                  </a:cubicBezTo>
                  <a:cubicBezTo>
                    <a:pt x="461" y="571"/>
                    <a:pt x="461" y="568"/>
                    <a:pt x="461" y="565"/>
                  </a:cubicBezTo>
                  <a:cubicBezTo>
                    <a:pt x="453" y="557"/>
                    <a:pt x="444" y="549"/>
                    <a:pt x="442" y="545"/>
                  </a:cubicBezTo>
                  <a:cubicBezTo>
                    <a:pt x="454" y="538"/>
                    <a:pt x="477" y="514"/>
                    <a:pt x="480" y="500"/>
                  </a:cubicBezTo>
                  <a:cubicBezTo>
                    <a:pt x="486" y="498"/>
                    <a:pt x="492" y="495"/>
                    <a:pt x="496" y="491"/>
                  </a:cubicBezTo>
                  <a:cubicBezTo>
                    <a:pt x="499" y="491"/>
                    <a:pt x="503" y="485"/>
                    <a:pt x="506" y="482"/>
                  </a:cubicBezTo>
                  <a:cubicBezTo>
                    <a:pt x="506" y="474"/>
                    <a:pt x="505" y="466"/>
                    <a:pt x="505" y="459"/>
                  </a:cubicBezTo>
                  <a:cubicBezTo>
                    <a:pt x="492" y="446"/>
                    <a:pt x="497" y="428"/>
                    <a:pt x="495" y="426"/>
                  </a:cubicBezTo>
                  <a:cubicBezTo>
                    <a:pt x="491" y="416"/>
                    <a:pt x="487" y="407"/>
                    <a:pt x="483" y="398"/>
                  </a:cubicBezTo>
                  <a:cubicBezTo>
                    <a:pt x="482" y="392"/>
                    <a:pt x="481" y="385"/>
                    <a:pt x="480" y="379"/>
                  </a:cubicBezTo>
                  <a:cubicBezTo>
                    <a:pt x="475" y="369"/>
                    <a:pt x="467" y="352"/>
                    <a:pt x="464" y="351"/>
                  </a:cubicBezTo>
                  <a:cubicBezTo>
                    <a:pt x="456" y="351"/>
                    <a:pt x="447" y="351"/>
                    <a:pt x="438" y="351"/>
                  </a:cubicBezTo>
                  <a:cubicBezTo>
                    <a:pt x="421" y="346"/>
                    <a:pt x="404" y="330"/>
                    <a:pt x="395" y="326"/>
                  </a:cubicBezTo>
                  <a:cubicBezTo>
                    <a:pt x="387" y="314"/>
                    <a:pt x="378" y="304"/>
                    <a:pt x="369" y="293"/>
                  </a:cubicBezTo>
                  <a:cubicBezTo>
                    <a:pt x="359" y="293"/>
                    <a:pt x="358" y="295"/>
                    <a:pt x="352" y="297"/>
                  </a:cubicBezTo>
                  <a:cubicBezTo>
                    <a:pt x="348" y="296"/>
                    <a:pt x="343" y="296"/>
                    <a:pt x="338" y="296"/>
                  </a:cubicBezTo>
                  <a:cubicBezTo>
                    <a:pt x="329" y="288"/>
                    <a:pt x="321" y="281"/>
                    <a:pt x="312" y="274"/>
                  </a:cubicBezTo>
                  <a:cubicBezTo>
                    <a:pt x="304" y="271"/>
                    <a:pt x="296" y="267"/>
                    <a:pt x="289" y="264"/>
                  </a:cubicBezTo>
                  <a:cubicBezTo>
                    <a:pt x="274" y="263"/>
                    <a:pt x="262" y="260"/>
                    <a:pt x="253" y="257"/>
                  </a:cubicBezTo>
                  <a:cubicBezTo>
                    <a:pt x="235" y="243"/>
                    <a:pt x="230" y="247"/>
                    <a:pt x="213" y="246"/>
                  </a:cubicBezTo>
                  <a:cubicBezTo>
                    <a:pt x="210" y="248"/>
                    <a:pt x="206" y="250"/>
                    <a:pt x="203" y="253"/>
                  </a:cubicBezTo>
                  <a:cubicBezTo>
                    <a:pt x="203" y="261"/>
                    <a:pt x="209" y="268"/>
                    <a:pt x="206" y="282"/>
                  </a:cubicBezTo>
                  <a:cubicBezTo>
                    <a:pt x="190" y="298"/>
                    <a:pt x="160" y="270"/>
                    <a:pt x="153" y="261"/>
                  </a:cubicBezTo>
                  <a:cubicBezTo>
                    <a:pt x="145" y="255"/>
                    <a:pt x="137" y="250"/>
                    <a:pt x="130" y="244"/>
                  </a:cubicBezTo>
                  <a:cubicBezTo>
                    <a:pt x="114" y="235"/>
                    <a:pt x="100" y="227"/>
                    <a:pt x="88" y="223"/>
                  </a:cubicBezTo>
                  <a:cubicBezTo>
                    <a:pt x="65" y="223"/>
                    <a:pt x="40" y="226"/>
                    <a:pt x="22" y="217"/>
                  </a:cubicBezTo>
                  <a:cubicBezTo>
                    <a:pt x="20" y="217"/>
                    <a:pt x="18" y="217"/>
                    <a:pt x="17" y="217"/>
                  </a:cubicBezTo>
                  <a:cubicBezTo>
                    <a:pt x="16" y="208"/>
                    <a:pt x="12" y="192"/>
                    <a:pt x="10" y="190"/>
                  </a:cubicBezTo>
                  <a:cubicBezTo>
                    <a:pt x="8" y="177"/>
                    <a:pt x="0" y="167"/>
                    <a:pt x="12" y="164"/>
                  </a:cubicBezTo>
                  <a:cubicBezTo>
                    <a:pt x="15" y="158"/>
                    <a:pt x="19" y="152"/>
                    <a:pt x="21" y="146"/>
                  </a:cubicBezTo>
                  <a:cubicBezTo>
                    <a:pt x="34" y="146"/>
                    <a:pt x="55" y="146"/>
                    <a:pt x="67" y="134"/>
                  </a:cubicBezTo>
                  <a:cubicBezTo>
                    <a:pt x="68" y="129"/>
                    <a:pt x="70" y="124"/>
                    <a:pt x="72" y="119"/>
                  </a:cubicBezTo>
                  <a:cubicBezTo>
                    <a:pt x="77" y="115"/>
                    <a:pt x="81" y="110"/>
                    <a:pt x="85" y="106"/>
                  </a:cubicBezTo>
                  <a:cubicBezTo>
                    <a:pt x="96" y="77"/>
                    <a:pt x="107" y="79"/>
                    <a:pt x="139" y="75"/>
                  </a:cubicBezTo>
                  <a:cubicBezTo>
                    <a:pt x="143" y="75"/>
                    <a:pt x="174" y="77"/>
                    <a:pt x="183" y="69"/>
                  </a:cubicBezTo>
                  <a:cubicBezTo>
                    <a:pt x="181" y="60"/>
                    <a:pt x="179" y="51"/>
                    <a:pt x="178" y="43"/>
                  </a:cubicBezTo>
                  <a:cubicBezTo>
                    <a:pt x="178" y="27"/>
                    <a:pt x="179" y="0"/>
                    <a:pt x="200" y="10"/>
                  </a:cubicBezTo>
                  <a:cubicBezTo>
                    <a:pt x="216" y="12"/>
                    <a:pt x="232" y="14"/>
                    <a:pt x="249" y="17"/>
                  </a:cubicBezTo>
                  <a:cubicBezTo>
                    <a:pt x="246" y="22"/>
                    <a:pt x="247" y="32"/>
                    <a:pt x="248" y="41"/>
                  </a:cubicBezTo>
                  <a:cubicBezTo>
                    <a:pt x="253" y="49"/>
                    <a:pt x="258" y="54"/>
                    <a:pt x="262" y="67"/>
                  </a:cubicBezTo>
                  <a:cubicBezTo>
                    <a:pt x="262" y="72"/>
                    <a:pt x="262" y="76"/>
                    <a:pt x="262" y="81"/>
                  </a:cubicBezTo>
                  <a:cubicBezTo>
                    <a:pt x="259" y="89"/>
                    <a:pt x="253" y="97"/>
                    <a:pt x="255" y="109"/>
                  </a:cubicBezTo>
                  <a:cubicBezTo>
                    <a:pt x="263" y="116"/>
                    <a:pt x="272" y="124"/>
                    <a:pt x="280" y="132"/>
                  </a:cubicBezTo>
                  <a:cubicBezTo>
                    <a:pt x="281" y="135"/>
                    <a:pt x="282" y="137"/>
                    <a:pt x="284" y="139"/>
                  </a:cubicBezTo>
                  <a:cubicBezTo>
                    <a:pt x="283" y="147"/>
                    <a:pt x="283" y="155"/>
                    <a:pt x="283" y="163"/>
                  </a:cubicBezTo>
                  <a:cubicBezTo>
                    <a:pt x="285" y="165"/>
                    <a:pt x="292" y="165"/>
                    <a:pt x="301" y="165"/>
                  </a:cubicBezTo>
                  <a:cubicBezTo>
                    <a:pt x="317" y="152"/>
                    <a:pt x="345" y="149"/>
                    <a:pt x="371" y="149"/>
                  </a:cubicBezTo>
                  <a:cubicBezTo>
                    <a:pt x="372" y="152"/>
                    <a:pt x="373" y="155"/>
                    <a:pt x="374" y="158"/>
                  </a:cubicBezTo>
                  <a:cubicBezTo>
                    <a:pt x="371" y="164"/>
                    <a:pt x="369" y="169"/>
                    <a:pt x="367" y="175"/>
                  </a:cubicBezTo>
                  <a:cubicBezTo>
                    <a:pt x="354" y="189"/>
                    <a:pt x="339" y="188"/>
                    <a:pt x="342" y="210"/>
                  </a:cubicBezTo>
                  <a:cubicBezTo>
                    <a:pt x="348" y="212"/>
                    <a:pt x="354" y="214"/>
                    <a:pt x="359" y="217"/>
                  </a:cubicBezTo>
                  <a:cubicBezTo>
                    <a:pt x="367" y="227"/>
                    <a:pt x="372" y="232"/>
                    <a:pt x="387" y="241"/>
                  </a:cubicBezTo>
                  <a:cubicBezTo>
                    <a:pt x="392" y="247"/>
                    <a:pt x="394" y="264"/>
                    <a:pt x="406" y="268"/>
                  </a:cubicBezTo>
                  <a:cubicBezTo>
                    <a:pt x="411" y="275"/>
                    <a:pt x="417" y="283"/>
                    <a:pt x="423" y="290"/>
                  </a:cubicBezTo>
                  <a:cubicBezTo>
                    <a:pt x="427" y="292"/>
                    <a:pt x="448" y="303"/>
                    <a:pt x="455" y="290"/>
                  </a:cubicBezTo>
                  <a:cubicBezTo>
                    <a:pt x="457" y="265"/>
                    <a:pt x="451" y="261"/>
                    <a:pt x="473" y="258"/>
                  </a:cubicBezTo>
                  <a:cubicBezTo>
                    <a:pt x="483" y="258"/>
                    <a:pt x="489" y="255"/>
                    <a:pt x="500" y="266"/>
                  </a:cubicBezTo>
                  <a:cubicBezTo>
                    <a:pt x="503" y="266"/>
                    <a:pt x="506" y="266"/>
                    <a:pt x="510" y="267"/>
                  </a:cubicBezTo>
                  <a:cubicBezTo>
                    <a:pt x="520" y="262"/>
                    <a:pt x="530" y="253"/>
                    <a:pt x="538" y="249"/>
                  </a:cubicBezTo>
                  <a:cubicBezTo>
                    <a:pt x="543" y="244"/>
                    <a:pt x="549" y="244"/>
                    <a:pt x="559" y="243"/>
                  </a:cubicBezTo>
                  <a:cubicBezTo>
                    <a:pt x="562" y="247"/>
                    <a:pt x="565" y="250"/>
                    <a:pt x="567" y="254"/>
                  </a:cubicBezTo>
                  <a:cubicBezTo>
                    <a:pt x="567" y="266"/>
                    <a:pt x="549" y="279"/>
                    <a:pt x="540" y="286"/>
                  </a:cubicBezTo>
                  <a:cubicBezTo>
                    <a:pt x="529" y="300"/>
                    <a:pt x="527" y="308"/>
                    <a:pt x="527" y="330"/>
                  </a:cubicBezTo>
                  <a:cubicBezTo>
                    <a:pt x="532" y="338"/>
                    <a:pt x="536" y="346"/>
                    <a:pt x="540" y="354"/>
                  </a:cubicBezTo>
                  <a:cubicBezTo>
                    <a:pt x="546" y="362"/>
                    <a:pt x="556" y="376"/>
                    <a:pt x="572" y="376"/>
                  </a:cubicBezTo>
                  <a:cubicBezTo>
                    <a:pt x="572" y="374"/>
                    <a:pt x="573" y="374"/>
                    <a:pt x="573" y="373"/>
                  </a:cubicBezTo>
                  <a:cubicBezTo>
                    <a:pt x="576" y="373"/>
                    <a:pt x="578" y="373"/>
                    <a:pt x="580" y="373"/>
                  </a:cubicBezTo>
                  <a:cubicBezTo>
                    <a:pt x="589" y="376"/>
                    <a:pt x="612" y="400"/>
                    <a:pt x="622" y="415"/>
                  </a:cubicBezTo>
                  <a:cubicBezTo>
                    <a:pt x="624" y="427"/>
                    <a:pt x="628" y="442"/>
                    <a:pt x="629" y="462"/>
                  </a:cubicBezTo>
                  <a:cubicBezTo>
                    <a:pt x="630" y="467"/>
                    <a:pt x="631" y="473"/>
                    <a:pt x="633" y="479"/>
                  </a:cubicBezTo>
                  <a:cubicBezTo>
                    <a:pt x="643" y="492"/>
                    <a:pt x="644" y="488"/>
                    <a:pt x="663" y="503"/>
                  </a:cubicBezTo>
                  <a:cubicBezTo>
                    <a:pt x="665" y="503"/>
                    <a:pt x="678" y="496"/>
                    <a:pt x="686" y="493"/>
                  </a:cubicBezTo>
                  <a:cubicBezTo>
                    <a:pt x="687" y="486"/>
                    <a:pt x="689" y="485"/>
                    <a:pt x="704" y="482"/>
                  </a:cubicBezTo>
                  <a:cubicBezTo>
                    <a:pt x="718" y="468"/>
                    <a:pt x="709" y="453"/>
                    <a:pt x="701" y="445"/>
                  </a:cubicBezTo>
                  <a:cubicBezTo>
                    <a:pt x="682" y="440"/>
                    <a:pt x="685" y="437"/>
                    <a:pt x="687" y="423"/>
                  </a:cubicBezTo>
                  <a:cubicBezTo>
                    <a:pt x="690" y="418"/>
                    <a:pt x="694" y="413"/>
                    <a:pt x="698" y="407"/>
                  </a:cubicBezTo>
                  <a:cubicBezTo>
                    <a:pt x="698" y="402"/>
                    <a:pt x="698" y="396"/>
                    <a:pt x="698" y="390"/>
                  </a:cubicBezTo>
                  <a:cubicBezTo>
                    <a:pt x="701" y="386"/>
                    <a:pt x="706" y="388"/>
                    <a:pt x="711" y="387"/>
                  </a:cubicBezTo>
                  <a:cubicBezTo>
                    <a:pt x="717" y="382"/>
                    <a:pt x="720" y="379"/>
                    <a:pt x="726" y="376"/>
                  </a:cubicBezTo>
                  <a:cubicBezTo>
                    <a:pt x="726" y="379"/>
                    <a:pt x="728" y="387"/>
                    <a:pt x="722" y="393"/>
                  </a:cubicBezTo>
                  <a:cubicBezTo>
                    <a:pt x="721" y="397"/>
                    <a:pt x="721" y="401"/>
                    <a:pt x="721" y="405"/>
                  </a:cubicBezTo>
                  <a:cubicBezTo>
                    <a:pt x="727" y="413"/>
                    <a:pt x="746" y="416"/>
                    <a:pt x="760" y="420"/>
                  </a:cubicBezTo>
                  <a:cubicBezTo>
                    <a:pt x="769" y="426"/>
                    <a:pt x="778" y="433"/>
                    <a:pt x="788" y="439"/>
                  </a:cubicBezTo>
                  <a:cubicBezTo>
                    <a:pt x="791" y="439"/>
                    <a:pt x="794" y="439"/>
                    <a:pt x="797" y="439"/>
                  </a:cubicBezTo>
                  <a:cubicBezTo>
                    <a:pt x="794" y="445"/>
                    <a:pt x="791" y="451"/>
                    <a:pt x="789" y="456"/>
                  </a:cubicBezTo>
                  <a:cubicBezTo>
                    <a:pt x="790" y="468"/>
                    <a:pt x="791" y="479"/>
                    <a:pt x="793" y="490"/>
                  </a:cubicBezTo>
                  <a:cubicBezTo>
                    <a:pt x="791" y="495"/>
                    <a:pt x="789" y="501"/>
                    <a:pt x="788" y="506"/>
                  </a:cubicBezTo>
                  <a:cubicBezTo>
                    <a:pt x="784" y="506"/>
                    <a:pt x="781" y="506"/>
                    <a:pt x="778" y="503"/>
                  </a:cubicBezTo>
                  <a:cubicBezTo>
                    <a:pt x="764" y="501"/>
                    <a:pt x="755" y="501"/>
                    <a:pt x="748" y="511"/>
                  </a:cubicBezTo>
                  <a:cubicBezTo>
                    <a:pt x="748" y="518"/>
                    <a:pt x="748" y="526"/>
                    <a:pt x="748" y="534"/>
                  </a:cubicBezTo>
                  <a:cubicBezTo>
                    <a:pt x="746" y="534"/>
                    <a:pt x="744" y="534"/>
                    <a:pt x="742" y="535"/>
                  </a:cubicBez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</p:grpSp>
      <p:sp>
        <p:nvSpPr>
          <p:cNvPr id="99" name="TextBox 49"/>
          <p:cNvSpPr txBox="1">
            <a:spLocks noChangeArrowheads="1"/>
          </p:cNvSpPr>
          <p:nvPr/>
        </p:nvSpPr>
        <p:spPr bwMode="auto">
          <a:xfrm>
            <a:off x="5951860" y="4534371"/>
            <a:ext cx="2714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016933"/>
                </a:solidFill>
                <a:latin typeface="华文细黑" pitchFamily="2" charset="-122"/>
                <a:ea typeface="华文细黑" pitchFamily="2" charset="-122"/>
              </a:rPr>
              <a:t>单击此处添加标题</a:t>
            </a:r>
          </a:p>
        </p:txBody>
      </p:sp>
      <p:cxnSp>
        <p:nvCxnSpPr>
          <p:cNvPr id="100" name="直接连接符 74"/>
          <p:cNvCxnSpPr>
            <a:cxnSpLocks noChangeShapeType="1"/>
          </p:cNvCxnSpPr>
          <p:nvPr/>
        </p:nvCxnSpPr>
        <p:spPr bwMode="auto">
          <a:xfrm>
            <a:off x="5996310" y="4924896"/>
            <a:ext cx="2592387" cy="1588"/>
          </a:xfrm>
          <a:prstGeom prst="line">
            <a:avLst/>
          </a:prstGeom>
          <a:noFill/>
          <a:ln w="9525" algn="ctr">
            <a:solidFill>
              <a:srgbClr val="BFBFB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1" name="TextBox 100"/>
          <p:cNvSpPr txBox="1"/>
          <p:nvPr/>
        </p:nvSpPr>
        <p:spPr>
          <a:xfrm>
            <a:off x="5891535" y="4924896"/>
            <a:ext cx="2928937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华文细黑" pitchFamily="2" charset="-122"/>
                <a:ea typeface="华文细黑" pitchFamily="2" charset="-122"/>
              </a:rPr>
              <a:t>这里是您添加文字内容的地方，字体为华文细黑体，您可以根据实际情况调整。</a:t>
            </a:r>
            <a:endParaRPr lang="en-US" altLang="zh-CN" sz="14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华文细黑" pitchFamily="2" charset="-122"/>
              <a:ea typeface="华文细黑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2" name="TextBox 52"/>
          <p:cNvSpPr txBox="1">
            <a:spLocks noChangeArrowheads="1"/>
          </p:cNvSpPr>
          <p:nvPr/>
        </p:nvSpPr>
        <p:spPr bwMode="auto">
          <a:xfrm>
            <a:off x="5940747" y="3235796"/>
            <a:ext cx="2714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007FAC"/>
                </a:solidFill>
                <a:latin typeface="华文细黑" pitchFamily="2" charset="-122"/>
                <a:ea typeface="华文细黑" pitchFamily="2" charset="-122"/>
              </a:rPr>
              <a:t>单击此处添加标题</a:t>
            </a:r>
          </a:p>
        </p:txBody>
      </p:sp>
      <p:cxnSp>
        <p:nvCxnSpPr>
          <p:cNvPr id="103" name="直接连接符 77"/>
          <p:cNvCxnSpPr>
            <a:cxnSpLocks noChangeShapeType="1"/>
          </p:cNvCxnSpPr>
          <p:nvPr/>
        </p:nvCxnSpPr>
        <p:spPr bwMode="auto">
          <a:xfrm>
            <a:off x="5985197" y="3626321"/>
            <a:ext cx="2592388" cy="1588"/>
          </a:xfrm>
          <a:prstGeom prst="line">
            <a:avLst/>
          </a:prstGeom>
          <a:noFill/>
          <a:ln w="9525" algn="ctr">
            <a:solidFill>
              <a:srgbClr val="BFBFB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4" name="TextBox 103"/>
          <p:cNvSpPr txBox="1"/>
          <p:nvPr/>
        </p:nvSpPr>
        <p:spPr>
          <a:xfrm>
            <a:off x="5880422" y="3626321"/>
            <a:ext cx="2928938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华文细黑" pitchFamily="2" charset="-122"/>
                <a:ea typeface="华文细黑" pitchFamily="2" charset="-122"/>
              </a:rPr>
              <a:t>这里是您添加文字内容的地方，字体为华文细黑体，您可以根据实际情况调整。</a:t>
            </a:r>
            <a:endParaRPr lang="en-US" altLang="zh-CN" sz="14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华文细黑" pitchFamily="2" charset="-122"/>
              <a:ea typeface="华文细黑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18368</TotalTime>
  <Words>50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788</cp:revision>
  <dcterms:created xsi:type="dcterms:W3CDTF">2009-02-11T05:37:22Z</dcterms:created>
  <dcterms:modified xsi:type="dcterms:W3CDTF">2012-08-16T16:00:59Z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