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2" descr="001059012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091" y="1909415"/>
            <a:ext cx="4786313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6"/>
          <p:cNvSpPr>
            <a:spLocks noChangeArrowheads="1"/>
          </p:cNvSpPr>
          <p:nvPr/>
        </p:nvSpPr>
        <p:spPr bwMode="auto">
          <a:xfrm>
            <a:off x="3819847" y="980728"/>
            <a:ext cx="5000625" cy="3071812"/>
          </a:xfrm>
          <a:prstGeom prst="cloudCallout">
            <a:avLst>
              <a:gd name="adj1" fmla="val -75060"/>
              <a:gd name="adj2" fmla="val 44181"/>
            </a:avLst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4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8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还有什么？</a:t>
            </a:r>
            <a:endParaRPr lang="zh-CN" altLang="en-US" sz="4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19319</TotalTime>
  <Words>4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817</cp:revision>
  <dcterms:created xsi:type="dcterms:W3CDTF">2009-02-11T05:37:22Z</dcterms:created>
  <dcterms:modified xsi:type="dcterms:W3CDTF">2012-08-19T15:56:38Z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