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auto">
          <a:xfrm>
            <a:off x="2090480" y="1127594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文字内容</a:t>
            </a:r>
            <a:endParaRPr lang="zh-CN" altLang="en-US" sz="360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" name="Picture 2" descr="C:\Documents and Settings\Administrator.WWW-D1797C5692D\桌面\2商务礼仪\素材\3D设计 第三辑\3D设计-3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403" y="1943289"/>
            <a:ext cx="8641898" cy="4726071"/>
          </a:xfrm>
          <a:prstGeom prst="rect">
            <a:avLst/>
          </a:prstGeom>
          <a:noFill/>
        </p:spPr>
      </p:pic>
      <p:sp>
        <p:nvSpPr>
          <p:cNvPr id="22" name="矩形​​ 14"/>
          <p:cNvSpPr/>
          <p:nvPr/>
        </p:nvSpPr>
        <p:spPr>
          <a:xfrm>
            <a:off x="310456" y="2831926"/>
            <a:ext cx="3960812" cy="3333750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  <a:gs pos="89000">
                <a:sysClr val="window" lastClr="FFFFFF">
                  <a:lumMod val="95000"/>
                </a:sysClr>
              </a:gs>
            </a:gsLst>
            <a:lin ang="5400000" scaled="0"/>
            <a:tileRect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矩形​​ 12"/>
          <p:cNvSpPr/>
          <p:nvPr/>
        </p:nvSpPr>
        <p:spPr>
          <a:xfrm>
            <a:off x="323156" y="2204864"/>
            <a:ext cx="3960812" cy="576262"/>
          </a:xfrm>
          <a:prstGeom prst="rect">
            <a:avLst/>
          </a:prstGeom>
          <a:solidFill>
            <a:srgbClr val="1F497D">
              <a:lumMod val="60000"/>
              <a:lumOff val="40000"/>
            </a:srgb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内容</a:t>
            </a:r>
          </a:p>
        </p:txBody>
      </p:sp>
      <p:sp>
        <p:nvSpPr>
          <p:cNvPr id="24" name="TextBox 15"/>
          <p:cNvSpPr txBox="1"/>
          <p:nvPr/>
        </p:nvSpPr>
        <p:spPr>
          <a:xfrm>
            <a:off x="612081" y="3241501"/>
            <a:ext cx="2376487" cy="1755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19124</TotalTime>
  <Words>20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816</cp:revision>
  <dcterms:created xsi:type="dcterms:W3CDTF">2009-02-11T05:37:22Z</dcterms:created>
  <dcterms:modified xsi:type="dcterms:W3CDTF">2012-08-19T12:24:21Z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