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9"/>
          <p:cNvSpPr txBox="1">
            <a:spLocks noChangeArrowheads="1"/>
          </p:cNvSpPr>
          <p:nvPr/>
        </p:nvSpPr>
        <p:spPr bwMode="auto">
          <a:xfrm>
            <a:off x="2090480" y="1127594"/>
            <a:ext cx="4857784" cy="35719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文字内容</a:t>
            </a:r>
            <a:endParaRPr lang="zh-CN" altLang="en-US" sz="3600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3" name="Picture 2" descr="C:\Documents and Settings\guxiaolu\桌面\QC\149_1600_zscosol.com.cn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076" y="2204864"/>
            <a:ext cx="1837358" cy="304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5" descr="www.ooosu.com__027_1600x1200_ooosu.com.png"/>
          <p:cNvPicPr>
            <a:picLocks noChangeAspect="1"/>
          </p:cNvPicPr>
          <p:nvPr/>
        </p:nvPicPr>
        <p:blipFill>
          <a:blip r:embed="rId3" cstate="print"/>
          <a:srcRect l="4286" t="2856" b="7143"/>
          <a:stretch>
            <a:fillRect/>
          </a:stretch>
        </p:blipFill>
        <p:spPr bwMode="auto">
          <a:xfrm>
            <a:off x="3005489" y="2276298"/>
            <a:ext cx="2667151" cy="304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6" descr="www.3lian.com__008.png"/>
          <p:cNvPicPr>
            <a:picLocks noChangeAspect="1"/>
          </p:cNvPicPr>
          <p:nvPr/>
        </p:nvPicPr>
        <p:blipFill>
          <a:blip r:embed="rId4">
            <a:lum bright="-10000" contrast="20000"/>
            <a:grayscl/>
          </a:blip>
          <a:srcRect l="22403" t="1888" r="20999" b="-37"/>
          <a:stretch>
            <a:fillRect/>
          </a:stretch>
        </p:blipFill>
        <p:spPr bwMode="auto">
          <a:xfrm>
            <a:off x="5958279" y="2323932"/>
            <a:ext cx="2286129" cy="28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827291" y="5572140"/>
            <a:ext cx="1710725" cy="523220"/>
          </a:xfrm>
          <a:prstGeom prst="rect">
            <a:avLst/>
          </a:prstGeom>
          <a:solidFill>
            <a:srgbClr val="4F81BD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</a:rPr>
              <a:t>文字内容 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286116" y="5572140"/>
            <a:ext cx="1620957" cy="523220"/>
          </a:xfrm>
          <a:prstGeom prst="rect">
            <a:avLst/>
          </a:prstGeom>
          <a:solidFill>
            <a:srgbClr val="4F81BD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</a:rPr>
              <a:t>文字内容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143636" y="5572140"/>
            <a:ext cx="1620957" cy="523220"/>
          </a:xfrm>
          <a:prstGeom prst="rect">
            <a:avLst/>
          </a:prstGeom>
          <a:solidFill>
            <a:srgbClr val="4F81BD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</a:rPr>
              <a:t>文字内容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19122</TotalTime>
  <Words>8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813</cp:revision>
  <dcterms:created xsi:type="dcterms:W3CDTF">2009-02-11T05:37:22Z</dcterms:created>
  <dcterms:modified xsi:type="dcterms:W3CDTF">2012-08-19T12:19:51Z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