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43"/>
          <p:cNvSpPr>
            <a:spLocks noChangeArrowheads="1"/>
          </p:cNvSpPr>
          <p:nvPr/>
        </p:nvSpPr>
        <p:spPr bwMode="auto">
          <a:xfrm>
            <a:off x="1857356" y="1418439"/>
            <a:ext cx="5929312" cy="642937"/>
          </a:xfrm>
          <a:prstGeom prst="roundRect">
            <a:avLst>
              <a:gd name="adj" fmla="val 10762"/>
            </a:avLst>
          </a:prstGeom>
          <a:gradFill rotWithShape="1">
            <a:gsLst>
              <a:gs pos="0">
                <a:srgbClr val="2DA2BF">
                  <a:shade val="51000"/>
                  <a:satMod val="130000"/>
                </a:srgbClr>
              </a:gs>
              <a:gs pos="80000">
                <a:srgbClr val="2DA2BF">
                  <a:shade val="93000"/>
                  <a:satMod val="130000"/>
                </a:srgbClr>
              </a:gs>
              <a:gs pos="100000">
                <a:srgbClr val="2DA2BF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2DA2BF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Sans Unicode"/>
              <a:ea typeface="黑体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28794" y="1418439"/>
            <a:ext cx="5786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</a:rPr>
              <a:t>主要内容</a:t>
            </a:r>
          </a:p>
        </p:txBody>
      </p:sp>
      <p:sp>
        <p:nvSpPr>
          <p:cNvPr id="17" name="TextBox 42"/>
          <p:cNvSpPr txBox="1">
            <a:spLocks noChangeArrowheads="1"/>
          </p:cNvSpPr>
          <p:nvPr/>
        </p:nvSpPr>
        <p:spPr bwMode="auto">
          <a:xfrm>
            <a:off x="2500298" y="2347133"/>
            <a:ext cx="442912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第一部分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：文字内容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第二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部分：文字内容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第三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部分：文字内容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第四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部分：文字内容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18" name="直接连接符 19"/>
          <p:cNvCxnSpPr>
            <a:cxnSpLocks noChangeShapeType="1"/>
          </p:cNvCxnSpPr>
          <p:nvPr/>
        </p:nvCxnSpPr>
        <p:spPr bwMode="auto">
          <a:xfrm>
            <a:off x="2000232" y="3132951"/>
            <a:ext cx="5715000" cy="1588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  <p:cxnSp>
        <p:nvCxnSpPr>
          <p:cNvPr id="19" name="直接连接符 20"/>
          <p:cNvCxnSpPr>
            <a:cxnSpLocks noChangeShapeType="1"/>
          </p:cNvCxnSpPr>
          <p:nvPr/>
        </p:nvCxnSpPr>
        <p:spPr bwMode="auto">
          <a:xfrm>
            <a:off x="2000232" y="3918769"/>
            <a:ext cx="5715000" cy="1588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  <p:cxnSp>
        <p:nvCxnSpPr>
          <p:cNvPr id="20" name="直接连接符 21"/>
          <p:cNvCxnSpPr>
            <a:cxnSpLocks noChangeShapeType="1"/>
          </p:cNvCxnSpPr>
          <p:nvPr/>
        </p:nvCxnSpPr>
        <p:spPr bwMode="auto">
          <a:xfrm>
            <a:off x="2071670" y="4704587"/>
            <a:ext cx="5715000" cy="1587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  <p:cxnSp>
        <p:nvCxnSpPr>
          <p:cNvPr id="21" name="直接连接符 22"/>
          <p:cNvCxnSpPr>
            <a:cxnSpLocks noChangeShapeType="1"/>
          </p:cNvCxnSpPr>
          <p:nvPr/>
        </p:nvCxnSpPr>
        <p:spPr bwMode="auto">
          <a:xfrm>
            <a:off x="2071670" y="5418967"/>
            <a:ext cx="5715000" cy="1587"/>
          </a:xfrm>
          <a:prstGeom prst="line">
            <a:avLst/>
          </a:prstGeom>
          <a:noFill/>
          <a:ln w="9525" algn="ctr">
            <a:solidFill>
              <a:srgbClr val="0070C0"/>
            </a:solidFill>
            <a:prstDash val="sysDot"/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18491</TotalTime>
  <Words>22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815</cp:revision>
  <dcterms:created xsi:type="dcterms:W3CDTF">2009-02-11T05:37:22Z</dcterms:created>
  <dcterms:modified xsi:type="dcterms:W3CDTF">2012-08-19T12:11:57Z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