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.WWW-D1797C5692D\桌面\2商务礼仪\素材\精选32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998" y="678182"/>
            <a:ext cx="7992888" cy="599466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33440" y="5419092"/>
            <a:ext cx="4371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a typeface="微软雅黑" pitchFamily="34" charset="-122"/>
              </a:rPr>
              <a:t>想跑得更</a:t>
            </a:r>
            <a:r>
              <a:rPr lang="zh-CN" altLang="en-US" sz="4800" b="1" dirty="0" smtClean="0">
                <a:solidFill>
                  <a:srgbClr val="FF0000"/>
                </a:solidFill>
                <a:ea typeface="微软雅黑" pitchFamily="34" charset="-122"/>
              </a:rPr>
              <a:t>快</a:t>
            </a:r>
            <a:r>
              <a:rPr lang="zh-CN" altLang="en-US" sz="4000" b="1" dirty="0" smtClean="0">
                <a:ea typeface="微软雅黑" pitchFamily="34" charset="-122"/>
              </a:rPr>
              <a:t>更</a:t>
            </a:r>
            <a:r>
              <a:rPr lang="zh-CN" altLang="en-US" sz="4800" b="1" dirty="0" smtClean="0">
                <a:solidFill>
                  <a:srgbClr val="FF0000"/>
                </a:solidFill>
                <a:ea typeface="微软雅黑" pitchFamily="34" charset="-122"/>
              </a:rPr>
              <a:t>远</a:t>
            </a:r>
            <a:endParaRPr lang="zh-CN" altLang="en-US" sz="4800" b="1" dirty="0">
              <a:solidFill>
                <a:srgbClr val="FF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18491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813</cp:revision>
  <dcterms:created xsi:type="dcterms:W3CDTF">2009-02-11T05:37:22Z</dcterms:created>
  <dcterms:modified xsi:type="dcterms:W3CDTF">2012-08-19T12:07:25Z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