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89"/>
          <p:cNvGrpSpPr>
            <a:grpSpLocks/>
          </p:cNvGrpSpPr>
          <p:nvPr/>
        </p:nvGrpSpPr>
        <p:grpSpPr bwMode="auto">
          <a:xfrm>
            <a:off x="1902296" y="1988840"/>
            <a:ext cx="5334000" cy="742950"/>
            <a:chOff x="1152" y="1344"/>
            <a:chExt cx="3360" cy="468"/>
          </a:xfrm>
        </p:grpSpPr>
        <p:sp>
          <p:nvSpPr>
            <p:cNvPr id="59" name="Oval 34"/>
            <p:cNvSpPr>
              <a:spLocks noChangeArrowheads="1"/>
            </p:cNvSpPr>
            <p:nvPr/>
          </p:nvSpPr>
          <p:spPr bwMode="gray">
            <a:xfrm rot="1758052">
              <a:off x="1168" y="1360"/>
              <a:ext cx="565" cy="45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0" name="Group 81"/>
            <p:cNvGrpSpPr>
              <a:grpSpLocks/>
            </p:cNvGrpSpPr>
            <p:nvPr/>
          </p:nvGrpSpPr>
          <p:grpSpPr bwMode="auto">
            <a:xfrm>
              <a:off x="1152" y="1344"/>
              <a:ext cx="3360" cy="456"/>
              <a:chOff x="1152" y="1344"/>
              <a:chExt cx="3360" cy="456"/>
            </a:xfrm>
          </p:grpSpPr>
          <p:sp>
            <p:nvSpPr>
              <p:cNvPr id="62" name="AutoShape 32"/>
              <p:cNvSpPr>
                <a:spLocks noChangeArrowheads="1"/>
              </p:cNvSpPr>
              <p:nvPr/>
            </p:nvSpPr>
            <p:spPr bwMode="gray">
              <a:xfrm>
                <a:off x="1382" y="1379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rgbClr val="541E1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Oval 35"/>
              <p:cNvSpPr>
                <a:spLocks noChangeArrowheads="1"/>
              </p:cNvSpPr>
              <p:nvPr/>
            </p:nvSpPr>
            <p:spPr bwMode="gray">
              <a:xfrm rot="1758052">
                <a:off x="1152" y="1344"/>
                <a:ext cx="565" cy="452"/>
              </a:xfrm>
              <a:prstGeom prst="ellipse">
                <a:avLst/>
              </a:prstGeom>
              <a:gradFill rotWithShape="1">
                <a:gsLst>
                  <a:gs pos="0">
                    <a:srgbClr val="EBD463"/>
                  </a:gs>
                  <a:gs pos="100000">
                    <a:srgbClr val="EBD463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Text Box 37"/>
              <p:cNvSpPr txBox="1">
                <a:spLocks noChangeArrowheads="1"/>
              </p:cNvSpPr>
              <p:nvPr/>
            </p:nvSpPr>
            <p:spPr bwMode="gray">
              <a:xfrm>
                <a:off x="1721" y="1454"/>
                <a:ext cx="165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charset="-122"/>
                  </a:rPr>
                  <a:t>Click to add Title</a:t>
                </a:r>
              </a:p>
            </p:txBody>
          </p:sp>
          <p:sp>
            <p:nvSpPr>
              <p:cNvPr id="65" name="Text Box 38"/>
              <p:cNvSpPr txBox="1">
                <a:spLocks noChangeArrowheads="1"/>
              </p:cNvSpPr>
              <p:nvPr/>
            </p:nvSpPr>
            <p:spPr bwMode="gray">
              <a:xfrm>
                <a:off x="1296" y="1379"/>
                <a:ext cx="329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1.</a:t>
                </a:r>
              </a:p>
            </p:txBody>
          </p:sp>
        </p:grpSp>
        <p:pic>
          <p:nvPicPr>
            <p:cNvPr id="61" name="Picture 85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389"/>
              <a:ext cx="239" cy="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90"/>
          <p:cNvGrpSpPr>
            <a:grpSpLocks/>
          </p:cNvGrpSpPr>
          <p:nvPr/>
        </p:nvGrpSpPr>
        <p:grpSpPr bwMode="auto">
          <a:xfrm>
            <a:off x="1902296" y="2903240"/>
            <a:ext cx="5334000" cy="742950"/>
            <a:chOff x="1152" y="1920"/>
            <a:chExt cx="3360" cy="468"/>
          </a:xfrm>
        </p:grpSpPr>
        <p:sp>
          <p:nvSpPr>
            <p:cNvPr id="67" name="Oval 43"/>
            <p:cNvSpPr>
              <a:spLocks noChangeArrowheads="1"/>
            </p:cNvSpPr>
            <p:nvPr/>
          </p:nvSpPr>
          <p:spPr bwMode="gray">
            <a:xfrm rot="1758052">
              <a:off x="1152" y="1920"/>
              <a:ext cx="565" cy="452"/>
            </a:xfrm>
            <a:prstGeom prst="ellipse">
              <a:avLst/>
            </a:prstGeom>
            <a:gradFill rotWithShape="1">
              <a:gsLst>
                <a:gs pos="0">
                  <a:srgbClr val="907226"/>
                </a:gs>
                <a:gs pos="100000">
                  <a:srgbClr val="90722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oup 82"/>
            <p:cNvGrpSpPr>
              <a:grpSpLocks/>
            </p:cNvGrpSpPr>
            <p:nvPr/>
          </p:nvGrpSpPr>
          <p:grpSpPr bwMode="auto">
            <a:xfrm>
              <a:off x="1168" y="1936"/>
              <a:ext cx="3344" cy="452"/>
              <a:chOff x="1168" y="1936"/>
              <a:chExt cx="3344" cy="452"/>
            </a:xfrm>
          </p:grpSpPr>
          <p:sp>
            <p:nvSpPr>
              <p:cNvPr id="70" name="AutoShape 40"/>
              <p:cNvSpPr>
                <a:spLocks noChangeArrowheads="1"/>
              </p:cNvSpPr>
              <p:nvPr/>
            </p:nvSpPr>
            <p:spPr bwMode="gray">
              <a:xfrm>
                <a:off x="1382" y="1955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rgbClr val="90722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5EEB7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Oval 42"/>
              <p:cNvSpPr>
                <a:spLocks noChangeArrowheads="1"/>
              </p:cNvSpPr>
              <p:nvPr/>
            </p:nvSpPr>
            <p:spPr bwMode="gray">
              <a:xfrm rot="1758052">
                <a:off x="1168" y="1936"/>
                <a:ext cx="565" cy="452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Text Box 45"/>
              <p:cNvSpPr txBox="1">
                <a:spLocks noChangeArrowheads="1"/>
              </p:cNvSpPr>
              <p:nvPr/>
            </p:nvSpPr>
            <p:spPr bwMode="gray">
              <a:xfrm>
                <a:off x="1721" y="2030"/>
                <a:ext cx="165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charset="-122"/>
                  </a:rPr>
                  <a:t>Click to add Title</a:t>
                </a:r>
              </a:p>
            </p:txBody>
          </p:sp>
          <p:sp>
            <p:nvSpPr>
              <p:cNvPr id="73" name="Text Box 46"/>
              <p:cNvSpPr txBox="1">
                <a:spLocks noChangeArrowheads="1"/>
              </p:cNvSpPr>
              <p:nvPr/>
            </p:nvSpPr>
            <p:spPr bwMode="gray">
              <a:xfrm>
                <a:off x="1296" y="1955"/>
                <a:ext cx="329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2.</a:t>
                </a:r>
              </a:p>
            </p:txBody>
          </p:sp>
        </p:grpSp>
        <p:pic>
          <p:nvPicPr>
            <p:cNvPr id="69" name="Picture 86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955"/>
              <a:ext cx="239" cy="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Group 91"/>
          <p:cNvGrpSpPr>
            <a:grpSpLocks/>
          </p:cNvGrpSpPr>
          <p:nvPr/>
        </p:nvGrpSpPr>
        <p:grpSpPr bwMode="auto">
          <a:xfrm>
            <a:off x="1902296" y="3817640"/>
            <a:ext cx="5334000" cy="742950"/>
            <a:chOff x="1152" y="2496"/>
            <a:chExt cx="3360" cy="468"/>
          </a:xfrm>
        </p:grpSpPr>
        <p:grpSp>
          <p:nvGrpSpPr>
            <p:cNvPr id="75" name="Group 83"/>
            <p:cNvGrpSpPr>
              <a:grpSpLocks/>
            </p:cNvGrpSpPr>
            <p:nvPr/>
          </p:nvGrpSpPr>
          <p:grpSpPr bwMode="auto">
            <a:xfrm>
              <a:off x="1152" y="2496"/>
              <a:ext cx="3360" cy="468"/>
              <a:chOff x="1152" y="2496"/>
              <a:chExt cx="3360" cy="468"/>
            </a:xfrm>
          </p:grpSpPr>
          <p:sp>
            <p:nvSpPr>
              <p:cNvPr id="77" name="AutoShape 48"/>
              <p:cNvSpPr>
                <a:spLocks noChangeArrowheads="1"/>
              </p:cNvSpPr>
              <p:nvPr/>
            </p:nvSpPr>
            <p:spPr bwMode="gray">
              <a:xfrm>
                <a:off x="1382" y="2531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rgbClr val="7F9C2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5EEB7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Oval 50"/>
              <p:cNvSpPr>
                <a:spLocks noChangeArrowheads="1"/>
              </p:cNvSpPr>
              <p:nvPr/>
            </p:nvSpPr>
            <p:spPr bwMode="gray">
              <a:xfrm rot="1758052">
                <a:off x="1168" y="2512"/>
                <a:ext cx="565" cy="452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Oval 51"/>
              <p:cNvSpPr>
                <a:spLocks noChangeArrowheads="1"/>
              </p:cNvSpPr>
              <p:nvPr/>
            </p:nvSpPr>
            <p:spPr bwMode="gray">
              <a:xfrm rot="1758052">
                <a:off x="1152" y="2496"/>
                <a:ext cx="565" cy="452"/>
              </a:xfrm>
              <a:prstGeom prst="ellipse">
                <a:avLst/>
              </a:prstGeom>
              <a:gradFill rotWithShape="1">
                <a:gsLst>
                  <a:gs pos="0">
                    <a:srgbClr val="7F9C2E"/>
                  </a:gs>
                  <a:gs pos="100000">
                    <a:srgbClr val="7F9C2E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Text Box 53"/>
              <p:cNvSpPr txBox="1">
                <a:spLocks noChangeArrowheads="1"/>
              </p:cNvSpPr>
              <p:nvPr/>
            </p:nvSpPr>
            <p:spPr bwMode="gray">
              <a:xfrm>
                <a:off x="1721" y="2606"/>
                <a:ext cx="165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charset="-122"/>
                  </a:rPr>
                  <a:t>Click to add Title</a:t>
                </a:r>
              </a:p>
            </p:txBody>
          </p:sp>
          <p:sp>
            <p:nvSpPr>
              <p:cNvPr id="81" name="Text Box 54"/>
              <p:cNvSpPr txBox="1">
                <a:spLocks noChangeArrowheads="1"/>
              </p:cNvSpPr>
              <p:nvPr/>
            </p:nvSpPr>
            <p:spPr bwMode="gray">
              <a:xfrm>
                <a:off x="1296" y="2531"/>
                <a:ext cx="329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3.</a:t>
                </a:r>
              </a:p>
            </p:txBody>
          </p:sp>
        </p:grpSp>
        <p:pic>
          <p:nvPicPr>
            <p:cNvPr id="76" name="Picture 87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2531"/>
              <a:ext cx="239" cy="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Group 92"/>
          <p:cNvGrpSpPr>
            <a:grpSpLocks/>
          </p:cNvGrpSpPr>
          <p:nvPr/>
        </p:nvGrpSpPr>
        <p:grpSpPr bwMode="auto">
          <a:xfrm>
            <a:off x="1902296" y="4732040"/>
            <a:ext cx="5334000" cy="742950"/>
            <a:chOff x="1152" y="3072"/>
            <a:chExt cx="3360" cy="468"/>
          </a:xfrm>
        </p:grpSpPr>
        <p:grpSp>
          <p:nvGrpSpPr>
            <p:cNvPr id="83" name="Group 84"/>
            <p:cNvGrpSpPr>
              <a:grpSpLocks/>
            </p:cNvGrpSpPr>
            <p:nvPr/>
          </p:nvGrpSpPr>
          <p:grpSpPr bwMode="auto">
            <a:xfrm>
              <a:off x="1152" y="3072"/>
              <a:ext cx="3360" cy="468"/>
              <a:chOff x="1152" y="3072"/>
              <a:chExt cx="3360" cy="468"/>
            </a:xfrm>
          </p:grpSpPr>
          <p:sp>
            <p:nvSpPr>
              <p:cNvPr id="85" name="AutoShape 56"/>
              <p:cNvSpPr>
                <a:spLocks noChangeArrowheads="1"/>
              </p:cNvSpPr>
              <p:nvPr/>
            </p:nvSpPr>
            <p:spPr bwMode="gray">
              <a:xfrm>
                <a:off x="1382" y="3107"/>
                <a:ext cx="3130" cy="421"/>
              </a:xfrm>
              <a:prstGeom prst="roundRect">
                <a:avLst>
                  <a:gd name="adj" fmla="val 50000"/>
                </a:avLst>
              </a:prstGeom>
              <a:noFill/>
              <a:ln w="38100" algn="ctr">
                <a:solidFill>
                  <a:srgbClr val="CC66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5EEB7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Oval 58"/>
              <p:cNvSpPr>
                <a:spLocks noChangeArrowheads="1"/>
              </p:cNvSpPr>
              <p:nvPr/>
            </p:nvSpPr>
            <p:spPr bwMode="gray">
              <a:xfrm rot="1758052">
                <a:off x="1168" y="3088"/>
                <a:ext cx="565" cy="452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59"/>
              <p:cNvSpPr>
                <a:spLocks noChangeArrowheads="1"/>
              </p:cNvSpPr>
              <p:nvPr/>
            </p:nvSpPr>
            <p:spPr bwMode="gray">
              <a:xfrm rot="1758052">
                <a:off x="1152" y="3072"/>
                <a:ext cx="565" cy="452"/>
              </a:xfrm>
              <a:prstGeom prst="ellipse">
                <a:avLst/>
              </a:prstGeom>
              <a:gradFill rotWithShape="1">
                <a:gsLst>
                  <a:gs pos="0">
                    <a:srgbClr val="CC6600"/>
                  </a:gs>
                  <a:gs pos="100000">
                    <a:srgbClr val="CC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Text Box 61"/>
              <p:cNvSpPr txBox="1">
                <a:spLocks noChangeArrowheads="1"/>
              </p:cNvSpPr>
              <p:nvPr/>
            </p:nvSpPr>
            <p:spPr bwMode="gray">
              <a:xfrm>
                <a:off x="1721" y="3182"/>
                <a:ext cx="165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charset="-122"/>
                  </a:rPr>
                  <a:t>Click to add Title</a:t>
                </a:r>
              </a:p>
            </p:txBody>
          </p:sp>
          <p:sp>
            <p:nvSpPr>
              <p:cNvPr id="89" name="Text Box 62"/>
              <p:cNvSpPr txBox="1">
                <a:spLocks noChangeArrowheads="1"/>
              </p:cNvSpPr>
              <p:nvPr/>
            </p:nvSpPr>
            <p:spPr bwMode="gray">
              <a:xfrm>
                <a:off x="1296" y="3120"/>
                <a:ext cx="329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charset="-122"/>
                  </a:rPr>
                  <a:t>4.</a:t>
                </a:r>
              </a:p>
            </p:txBody>
          </p:sp>
        </p:grpSp>
        <p:pic>
          <p:nvPicPr>
            <p:cNvPr id="84" name="Picture 88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3117"/>
              <a:ext cx="239" cy="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18366</TotalTime>
  <Words>24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787</cp:revision>
  <dcterms:created xsi:type="dcterms:W3CDTF">2009-02-11T05:37:22Z</dcterms:created>
  <dcterms:modified xsi:type="dcterms:W3CDTF">2012-08-16T13:41:55Z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