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D8E378-FBA5-4D73-A0C2-5CC79011C56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27334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D862E0-D5A1-4C48-9E9C-D70DB65DBB6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86814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0B1940-9F22-4995-809F-CFD6D2398B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81100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2D3EDC-BC4C-46CC-9782-8888E65A868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83299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5AC55A-D9C7-4942-8B7A-95196C34178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40058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1ACEA1-CC13-4B47-9ECB-2B2B5EFA1DC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65524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69E313-697E-4208-B2C4-6038AB9917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25602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84A908-A20D-41E2-B3D2-4D4D229334C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86701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9FDA40-998F-49BC-867F-3E2E44B6A7E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32315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D6C45D-D779-4F0D-8FE1-5A1470E28AC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34082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52184D-2DDE-4609-B56E-2DA4C07C14A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44748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9AA5632-3869-447B-9F03-431D0B954087}" type="slidenum">
              <a:rPr lang="en-US" altLang="zh-CN"/>
              <a:pPr/>
              <a:t>‹#›</a:t>
            </a:fld>
            <a:endParaRPr lang="en-US" altLang="zh-CN"/>
          </a:p>
        </p:txBody>
      </p:sp>
      <p:pic>
        <p:nvPicPr>
          <p:cNvPr id="1032" name="Picture 8" descr="未标题-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916238" y="692150"/>
            <a:ext cx="5976937" cy="1470025"/>
          </a:xfrm>
        </p:spPr>
        <p:txBody>
          <a:bodyPr/>
          <a:lstStyle/>
          <a:p>
            <a:endParaRPr lang="zh-CN" altLang="zh-CN"/>
          </a:p>
        </p:txBody>
      </p:sp>
      <p:pic>
        <p:nvPicPr>
          <p:cNvPr id="2053" name="Picture 5" descr="未标题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4140200" y="765175"/>
            <a:ext cx="5399088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欢度</a:t>
            </a:r>
            <a:r>
              <a:rPr lang="zh-CN" altLang="en-US" sz="6600" spc="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国庆</a:t>
            </a:r>
            <a:endParaRPr lang="zh-CN" altLang="en-US" sz="6600" spc="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迎国庆">
  <a:themeElements>
    <a:clrScheme name="Office 主题​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​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主题​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迎国庆</Template>
  <TotalTime>1</TotalTime>
  <Words>2</Words>
  <Application>Microsoft Office PowerPoint</Application>
  <PresentationFormat>全屏显示(4:3)</PresentationFormat>
  <Paragraphs>1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Arial</vt:lpstr>
      <vt:lpstr>宋体</vt:lpstr>
      <vt:lpstr>黑体</vt:lpstr>
      <vt:lpstr>迎国庆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jccook</cp:lastModifiedBy>
  <cp:revision>1</cp:revision>
  <dcterms:created xsi:type="dcterms:W3CDTF">2012-08-15T09:28:10Z</dcterms:created>
  <dcterms:modified xsi:type="dcterms:W3CDTF">2012-08-15T09:29:56Z</dcterms:modified>
</cp:coreProperties>
</file>