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5" r:id="rId3"/>
    <p:sldId id="295" r:id="rId4"/>
    <p:sldId id="277" r:id="rId5"/>
  </p:sldIdLst>
  <p:sldSz cx="9144000" cy="6858000" type="screen4x3"/>
  <p:notesSz cx="6794500" cy="9906000"/>
  <p:defaultTextStyle>
    <a:defPPr>
      <a:defRPr lang="ko-KR"/>
    </a:defPPr>
    <a:lvl1pPr algn="ctr" rtl="0" fontAlgn="base" latinLnBrk="1">
      <a:spcBef>
        <a:spcPct val="50000"/>
      </a:spcBef>
      <a:spcAft>
        <a:spcPct val="0"/>
      </a:spcAft>
      <a:buChar char="•"/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1pPr>
    <a:lvl2pPr marL="457200" algn="ctr" rtl="0" fontAlgn="base" latinLnBrk="1">
      <a:spcBef>
        <a:spcPct val="50000"/>
      </a:spcBef>
      <a:spcAft>
        <a:spcPct val="0"/>
      </a:spcAft>
      <a:buChar char="•"/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2pPr>
    <a:lvl3pPr marL="914400" algn="ctr" rtl="0" fontAlgn="base" latinLnBrk="1">
      <a:spcBef>
        <a:spcPct val="50000"/>
      </a:spcBef>
      <a:spcAft>
        <a:spcPct val="0"/>
      </a:spcAft>
      <a:buChar char="•"/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3pPr>
    <a:lvl4pPr marL="1371600" algn="ctr" rtl="0" fontAlgn="base" latinLnBrk="1">
      <a:spcBef>
        <a:spcPct val="50000"/>
      </a:spcBef>
      <a:spcAft>
        <a:spcPct val="0"/>
      </a:spcAft>
      <a:buChar char="•"/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4pPr>
    <a:lvl5pPr marL="1828800" algn="ctr" rtl="0" fontAlgn="base" latinLnBrk="1">
      <a:spcBef>
        <a:spcPct val="50000"/>
      </a:spcBef>
      <a:spcAft>
        <a:spcPct val="0"/>
      </a:spcAft>
      <a:buChar char="•"/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5pPr>
    <a:lvl6pPr marL="2286000" algn="l" defTabSz="914400" rtl="0" eaLnBrk="1" latinLnBrk="0" hangingPunct="1"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6pPr>
    <a:lvl7pPr marL="2743200" algn="l" defTabSz="914400" rtl="0" eaLnBrk="1" latinLnBrk="0" hangingPunct="1"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7pPr>
    <a:lvl8pPr marL="3200400" algn="l" defTabSz="914400" rtl="0" eaLnBrk="1" latinLnBrk="0" hangingPunct="1"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8pPr>
    <a:lvl9pPr marL="3657600" algn="l" defTabSz="914400" rtl="0" eaLnBrk="1" latinLnBrk="0" hangingPunct="1">
      <a:defRPr kumimoji="1" sz="4800" kern="1200">
        <a:solidFill>
          <a:srgbClr val="F45700"/>
        </a:solidFill>
        <a:latin typeface="HY견고딕" pitchFamily="18" charset="-127"/>
        <a:ea typeface="HY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1E2B"/>
    <a:srgbClr val="CCFFFF"/>
    <a:srgbClr val="FF9933"/>
    <a:srgbClr val="FFCC00"/>
    <a:srgbClr val="FFFF00"/>
    <a:srgbClr val="FFFF99"/>
    <a:srgbClr val="CC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833" autoAdjust="0"/>
    <p:restoredTop sz="94660"/>
  </p:normalViewPr>
  <p:slideViewPr>
    <p:cSldViewPr>
      <p:cViewPr>
        <p:scale>
          <a:sx n="70" d="100"/>
          <a:sy n="70" d="100"/>
        </p:scale>
        <p:origin x="-1416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1950" y="-96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</a:bodyPr>
          <a:lstStyle>
            <a:lvl1pPr algn="l">
              <a:defRPr sz="1200" b="1"/>
            </a:lvl1pPr>
          </a:lstStyle>
          <a:p>
            <a:endParaRPr lang="en-US" altLang="ko-KR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endParaRPr lang="en-US" altLang="ko-KR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b" anchorCtr="0" compatLnSpc="1">
            <a:prstTxWarp prst="textNoShape">
              <a:avLst/>
            </a:prstTxWarp>
          </a:bodyPr>
          <a:lstStyle>
            <a:lvl1pPr algn="l">
              <a:defRPr sz="1200" b="1"/>
            </a:lvl1pPr>
          </a:lstStyle>
          <a:p>
            <a:endParaRPr lang="en-US" altLang="ko-KR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b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223B7999-090E-4124-A0D8-C1F9ED052AD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69472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7270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05350"/>
            <a:ext cx="4981575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2" tIns="45717" rIns="91432" bIns="4571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</a:lstStyle>
          <a:p>
            <a:fld id="{57A91172-3FE2-461F-B4C3-5869C3B6F9E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15605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9CDA9-FC90-4501-AD90-6BFDBF85CF07}" type="slidenum">
              <a:rPr lang="en-US" altLang="ko-KR"/>
              <a:pPr/>
              <a:t>1</a:t>
            </a:fld>
            <a:endParaRPr lang="en-US" altLang="ko-KR"/>
          </a:p>
        </p:txBody>
      </p:sp>
      <p:sp>
        <p:nvSpPr>
          <p:cNvPr id="74754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59113" y="692150"/>
            <a:ext cx="5829300" cy="1470025"/>
          </a:xfrm>
        </p:spPr>
        <p:txBody>
          <a:bodyPr/>
          <a:lstStyle>
            <a:lvl1pPr algn="r">
              <a:defRPr sz="4000"/>
            </a:lvl1pPr>
          </a:lstStyle>
          <a:p>
            <a:pPr lvl="0"/>
            <a:r>
              <a:rPr lang="ko-KR" altLang="en-US" noProof="0" smtClean="0"/>
              <a:t>마스터 제목 스타일 편집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07E6C75-25A6-482A-A624-2386CA09E00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1BD59886-F496-4D77-9D9A-F49D92140C0C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9535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68E827D9-7B42-40E1-AB76-3AF0577401E2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46778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B3CBC52E-96E3-4C06-AC39-45E1EBB69F5F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181335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1DFCD6C9-73CC-42D0-89DD-2C26E79E5757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985876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51E430A6-746C-41CD-9015-583B5B71617D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37853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17602058-297C-4AB5-8348-F03067149D54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87367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5382205E-8D1F-41D0-A5D9-051FE62AC4BB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695175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0091BF3F-08BD-4542-A08C-73877EB69D1D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94642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ABC3FBEA-EBA9-4EB7-A5F1-4DDBE3E580F1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5342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-</a:t>
            </a:r>
            <a:fld id="{160642DE-4F20-4FB9-BC90-28A4314E2F90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77954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endParaRPr lang="en-US" altLang="ko-KR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752600" y="914400"/>
            <a:ext cx="3216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endParaRPr lang="zh-TW" altLang="en-US" sz="2800">
              <a:solidFill>
                <a:schemeClr val="bg1"/>
              </a:solidFill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479925" y="3170238"/>
            <a:ext cx="18415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en-US" altLang="ko-KR" sz="2800">
              <a:solidFill>
                <a:schemeClr val="bg1"/>
              </a:solidFill>
            </a:endParaRPr>
          </a:p>
        </p:txBody>
      </p:sp>
      <p:pic>
        <p:nvPicPr>
          <p:cNvPr id="1034" name="Picture 10" descr="p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43400" y="6534150"/>
            <a:ext cx="685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r>
              <a:rPr lang="en-US" altLang="ko-KR"/>
              <a:t>-</a:t>
            </a:r>
            <a:fld id="{AA853619-F26F-4DEA-A6A6-E39F29047C3C}" type="slidenum">
              <a:rPr lang="en-US" altLang="ko-KR"/>
              <a:pPr/>
              <a:t>‹#›</a:t>
            </a:fld>
            <a:r>
              <a:rPr lang="en-US" altLang="ko-KR"/>
              <a:t>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2pPr>
      <a:lvl3pPr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3pPr>
      <a:lvl4pPr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4pPr>
      <a:lvl5pPr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800">
          <a:solidFill>
            <a:schemeClr val="bg1"/>
          </a:solidFill>
          <a:latin typeface="HY견고딕" pitchFamily="18" charset="-127"/>
          <a:ea typeface="HY견고딕" pitchFamily="18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2195736" y="1340768"/>
            <a:ext cx="6694488" cy="1470025"/>
          </a:xfrm>
        </p:spPr>
        <p:txBody>
          <a:bodyPr/>
          <a:lstStyle/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itchFamily="49" charset="-122"/>
                <a:ea typeface="汉仪中圆简" pitchFamily="49" charset="-122"/>
              </a:rPr>
              <a:t>第一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itchFamily="49" charset="-122"/>
                <a:ea typeface="汉仪中圆简" pitchFamily="49" charset="-122"/>
              </a:rPr>
              <a:t>PPT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itchFamily="49" charset="-122"/>
                <a:ea typeface="汉仪中圆简" pitchFamily="49" charset="-122"/>
              </a:rPr>
              <a:t>模板网</a:t>
            </a:r>
            <a:endParaRPr lang="zh-TW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3" name="Rectangle 13"/>
          <p:cNvSpPr txBox="1">
            <a:spLocks noChangeArrowheads="1"/>
          </p:cNvSpPr>
          <p:nvPr/>
        </p:nvSpPr>
        <p:spPr bwMode="auto">
          <a:xfrm>
            <a:off x="2267744" y="1958975"/>
            <a:ext cx="6694488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2pPr>
            <a:lvl3pPr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3pPr>
            <a:lvl4pPr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4pPr>
            <a:lvl5pPr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5pPr>
            <a:lvl6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圆简" pitchFamily="49" charset="-122"/>
                <a:ea typeface="汉仪中圆简" pitchFamily="49" charset="-122"/>
              </a:rPr>
              <a:t>WWW.1PPT.COM</a:t>
            </a:r>
            <a:endParaRPr lang="zh-TW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圆简" pitchFamily="49" charset="-122"/>
              <a:ea typeface="汉仪中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9" name="Picture 20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7" b="16034"/>
          <a:stretch>
            <a:fillRect/>
          </a:stretch>
        </p:blipFill>
        <p:spPr bwMode="auto">
          <a:xfrm>
            <a:off x="5835650" y="4029075"/>
            <a:ext cx="2743200" cy="2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3670" name="Line 2054"/>
          <p:cNvSpPr>
            <a:spLocks noChangeShapeType="1"/>
          </p:cNvSpPr>
          <p:nvPr/>
        </p:nvSpPr>
        <p:spPr bwMode="auto">
          <a:xfrm>
            <a:off x="5334000" y="3938588"/>
            <a:ext cx="3414713" cy="635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71" name="Line 2055"/>
          <p:cNvSpPr>
            <a:spLocks noChangeShapeType="1"/>
          </p:cNvSpPr>
          <p:nvPr/>
        </p:nvSpPr>
        <p:spPr bwMode="auto">
          <a:xfrm>
            <a:off x="4953000" y="6172200"/>
            <a:ext cx="37338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72" name="Line 2056"/>
          <p:cNvSpPr>
            <a:spLocks noChangeShapeType="1"/>
          </p:cNvSpPr>
          <p:nvPr/>
        </p:nvSpPr>
        <p:spPr bwMode="auto">
          <a:xfrm flipH="1">
            <a:off x="5715000" y="3429000"/>
            <a:ext cx="0" cy="2971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73" name="Line 2057"/>
          <p:cNvSpPr>
            <a:spLocks noChangeShapeType="1"/>
          </p:cNvSpPr>
          <p:nvPr/>
        </p:nvSpPr>
        <p:spPr bwMode="auto">
          <a:xfrm>
            <a:off x="533400" y="762000"/>
            <a:ext cx="81534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76" name="Rectangle 20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295400" y="2743200"/>
            <a:ext cx="6400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TW" sz="4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ngsuhChe" pitchFamily="49" charset="-127"/>
                <a:ea typeface="GungsuhChe" pitchFamily="49" charset="-127"/>
              </a:rPr>
              <a:t>Thank~</a:t>
            </a:r>
            <a:endParaRPr lang="en-US" altLang="ko-KR" sz="4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ungsuhChe" pitchFamily="49" charset="-127"/>
              <a:ea typeface="GungsuhChe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HY견고딕"/>
        <a:ea typeface="HY견고딕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1" lang="ko-KR" altLang="en-US" sz="4800" b="0" i="0" u="none" strike="noStrike" cap="none" normalizeH="0" baseline="0" smtClean="0">
            <a:ln>
              <a:noFill/>
            </a:ln>
            <a:solidFill>
              <a:srgbClr val="F45700"/>
            </a:solidFill>
            <a:effectLst/>
            <a:latin typeface="HY견고딕" pitchFamily="18" charset="-127"/>
            <a:ea typeface="HY견고딕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1" lang="ko-KR" altLang="en-US" sz="4800" b="0" i="0" u="none" strike="noStrike" cap="none" normalizeH="0" baseline="0" smtClean="0">
            <a:ln>
              <a:noFill/>
            </a:ln>
            <a:solidFill>
              <a:srgbClr val="F45700"/>
            </a:solidFill>
            <a:effectLst/>
            <a:latin typeface="HY견고딕" pitchFamily="18" charset="-127"/>
            <a:ea typeface="HY견고딕" pitchFamily="18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5963</TotalTime>
  <Words>8</Words>
  <Application>Microsoft Office PowerPoint</Application>
  <PresentationFormat>全屏显示(4:3)</PresentationFormat>
  <Paragraphs>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Gulim</vt:lpstr>
      <vt:lpstr>Arial</vt:lpstr>
      <vt:lpstr>HY견고딕</vt:lpstr>
      <vt:lpstr>HY헤드라인M</vt:lpstr>
      <vt:lpstr>GungsuhChe</vt:lpstr>
      <vt:lpstr>新細明體</vt:lpstr>
      <vt:lpstr>기본 디자인</vt:lpstr>
      <vt:lpstr>第一PPT模板网</vt:lpstr>
      <vt:lpstr>PowerPoint 演示文稿</vt:lpstr>
      <vt:lpstr>PowerPoint 演示文稿</vt:lpstr>
      <vt:lpstr>PowerPoint 演示文稿</vt:lpstr>
    </vt:vector>
  </TitlesOfParts>
  <Company>그룹인재개발원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윤주용</dc:creator>
  <cp:lastModifiedBy>jccook</cp:lastModifiedBy>
  <cp:revision>153</cp:revision>
  <dcterms:created xsi:type="dcterms:W3CDTF">2005-01-20T02:57:32Z</dcterms:created>
  <dcterms:modified xsi:type="dcterms:W3CDTF">2012-08-14T15:17:11Z</dcterms:modified>
</cp:coreProperties>
</file>