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3"/>
          <p:cNvGrpSpPr>
            <a:grpSpLocks/>
          </p:cNvGrpSpPr>
          <p:nvPr/>
        </p:nvGrpSpPr>
        <p:grpSpPr bwMode="auto">
          <a:xfrm>
            <a:off x="2197100" y="1628998"/>
            <a:ext cx="5543550" cy="792162"/>
            <a:chOff x="1021" y="981"/>
            <a:chExt cx="4240" cy="499"/>
          </a:xfrm>
        </p:grpSpPr>
        <p:sp>
          <p:nvSpPr>
            <p:cNvPr id="61" name="AutoShape 4"/>
            <p:cNvSpPr>
              <a:spLocks noChangeArrowheads="1"/>
            </p:cNvSpPr>
            <p:nvPr/>
          </p:nvSpPr>
          <p:spPr bwMode="auto">
            <a:xfrm>
              <a:off x="1021" y="981"/>
              <a:ext cx="4240" cy="499"/>
            </a:xfrm>
            <a:prstGeom prst="roundRect">
              <a:avLst>
                <a:gd name="adj" fmla="val 13028"/>
              </a:avLst>
            </a:prstGeom>
            <a:gradFill rotWithShape="1">
              <a:gsLst>
                <a:gs pos="0">
                  <a:srgbClr val="FF9021"/>
                </a:gs>
                <a:gs pos="100000">
                  <a:srgbClr val="963D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单击此处添加标题文字</a:t>
              </a:r>
              <a:endParaRPr kumimoji="1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   单击此处添加文字内容   单击此处添加文字内容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AutoShape 5"/>
            <p:cNvSpPr>
              <a:spLocks noChangeArrowheads="1"/>
            </p:cNvSpPr>
            <p:nvPr/>
          </p:nvSpPr>
          <p:spPr bwMode="auto">
            <a:xfrm>
              <a:off x="1043" y="1004"/>
              <a:ext cx="419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Group 6"/>
          <p:cNvGrpSpPr>
            <a:grpSpLocks/>
          </p:cNvGrpSpPr>
          <p:nvPr/>
        </p:nvGrpSpPr>
        <p:grpSpPr bwMode="auto">
          <a:xfrm>
            <a:off x="2197100" y="2710085"/>
            <a:ext cx="5543550" cy="792163"/>
            <a:chOff x="1021" y="1662"/>
            <a:chExt cx="4240" cy="499"/>
          </a:xfrm>
        </p:grpSpPr>
        <p:sp>
          <p:nvSpPr>
            <p:cNvPr id="64" name="AutoShape 7"/>
            <p:cNvSpPr>
              <a:spLocks noChangeArrowheads="1"/>
            </p:cNvSpPr>
            <p:nvPr/>
          </p:nvSpPr>
          <p:spPr bwMode="auto">
            <a:xfrm>
              <a:off x="1021" y="1662"/>
              <a:ext cx="4240" cy="499"/>
            </a:xfrm>
            <a:prstGeom prst="roundRect">
              <a:avLst>
                <a:gd name="adj" fmla="val 13028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单击此处添加标题文字</a:t>
              </a:r>
              <a:endParaRPr kumimoji="1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   单击此处添加文字内容   单击此处添加文字内容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AutoShape 8"/>
            <p:cNvSpPr>
              <a:spLocks noChangeArrowheads="1"/>
            </p:cNvSpPr>
            <p:nvPr/>
          </p:nvSpPr>
          <p:spPr bwMode="auto">
            <a:xfrm>
              <a:off x="1043" y="1685"/>
              <a:ext cx="419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6" name="Group 9"/>
          <p:cNvGrpSpPr>
            <a:grpSpLocks/>
          </p:cNvGrpSpPr>
          <p:nvPr/>
        </p:nvGrpSpPr>
        <p:grpSpPr bwMode="auto">
          <a:xfrm>
            <a:off x="2197100" y="3789585"/>
            <a:ext cx="5543550" cy="792163"/>
            <a:chOff x="1021" y="2342"/>
            <a:chExt cx="4240" cy="499"/>
          </a:xfrm>
        </p:grpSpPr>
        <p:sp>
          <p:nvSpPr>
            <p:cNvPr id="67" name="AutoShape 10"/>
            <p:cNvSpPr>
              <a:spLocks noChangeArrowheads="1"/>
            </p:cNvSpPr>
            <p:nvPr/>
          </p:nvSpPr>
          <p:spPr bwMode="auto">
            <a:xfrm>
              <a:off x="1021" y="2342"/>
              <a:ext cx="4240" cy="499"/>
            </a:xfrm>
            <a:prstGeom prst="roundRect">
              <a:avLst>
                <a:gd name="adj" fmla="val 13028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单击此处添加标题文字</a:t>
              </a:r>
              <a:endParaRPr kumimoji="1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   单击此处添加文字内容   单击此处添加文字内容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AutoShape 11"/>
            <p:cNvSpPr>
              <a:spLocks noChangeArrowheads="1"/>
            </p:cNvSpPr>
            <p:nvPr/>
          </p:nvSpPr>
          <p:spPr bwMode="auto">
            <a:xfrm>
              <a:off x="1043" y="2365"/>
              <a:ext cx="419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Group 12"/>
          <p:cNvGrpSpPr>
            <a:grpSpLocks/>
          </p:cNvGrpSpPr>
          <p:nvPr/>
        </p:nvGrpSpPr>
        <p:grpSpPr bwMode="auto">
          <a:xfrm>
            <a:off x="2197100" y="4869085"/>
            <a:ext cx="5543550" cy="792163"/>
            <a:chOff x="1021" y="3022"/>
            <a:chExt cx="4240" cy="499"/>
          </a:xfrm>
        </p:grpSpPr>
        <p:sp>
          <p:nvSpPr>
            <p:cNvPr id="70" name="AutoShape 13"/>
            <p:cNvSpPr>
              <a:spLocks noChangeArrowheads="1"/>
            </p:cNvSpPr>
            <p:nvPr/>
          </p:nvSpPr>
          <p:spPr bwMode="auto">
            <a:xfrm>
              <a:off x="1021" y="3022"/>
              <a:ext cx="4240" cy="499"/>
            </a:xfrm>
            <a:prstGeom prst="roundRect">
              <a:avLst>
                <a:gd name="adj" fmla="val 11824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单击此处添加标题文字</a:t>
              </a:r>
              <a:endParaRPr kumimoji="1" lang="en-US" altLang="ko-KR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单击此处添加文字内容   单击此处添加文字内容   单击此处添加文字内容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AutoShape 14"/>
            <p:cNvSpPr>
              <a:spLocks noChangeArrowheads="1"/>
            </p:cNvSpPr>
            <p:nvPr/>
          </p:nvSpPr>
          <p:spPr bwMode="auto">
            <a:xfrm>
              <a:off x="1043" y="3045"/>
              <a:ext cx="419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Group 15"/>
          <p:cNvGrpSpPr>
            <a:grpSpLocks/>
          </p:cNvGrpSpPr>
          <p:nvPr/>
        </p:nvGrpSpPr>
        <p:grpSpPr bwMode="auto">
          <a:xfrm>
            <a:off x="1331913" y="1628998"/>
            <a:ext cx="792162" cy="792162"/>
            <a:chOff x="476" y="981"/>
            <a:chExt cx="499" cy="499"/>
          </a:xfrm>
        </p:grpSpPr>
        <p:sp>
          <p:nvSpPr>
            <p:cNvPr id="73" name="AutoShape 16"/>
            <p:cNvSpPr>
              <a:spLocks noChangeArrowheads="1"/>
            </p:cNvSpPr>
            <p:nvPr/>
          </p:nvSpPr>
          <p:spPr bwMode="auto">
            <a:xfrm>
              <a:off x="476" y="981"/>
              <a:ext cx="499" cy="499"/>
            </a:xfrm>
            <a:prstGeom prst="roundRect">
              <a:avLst>
                <a:gd name="adj" fmla="val 13028"/>
              </a:avLst>
            </a:prstGeom>
            <a:solidFill>
              <a:srgbClr val="FFB4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657" y="1116"/>
              <a:ext cx="135" cy="22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dirty="0" smtClean="0">
                  <a:ln>
                    <a:noFill/>
                  </a:ln>
                  <a:solidFill>
                    <a:srgbClr val="963D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zh-CN" altLang="en-US" sz="1400" b="0" i="0" u="none" strike="noStrike" kern="10" cap="none" spc="-70" normalizeH="0" baseline="0" noProof="0" dirty="0" smtClean="0">
                <a:ln>
                  <a:noFill/>
                </a:ln>
                <a:solidFill>
                  <a:srgbClr val="963D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AutoShape 18"/>
            <p:cNvSpPr>
              <a:spLocks noChangeArrowheads="1"/>
            </p:cNvSpPr>
            <p:nvPr/>
          </p:nvSpPr>
          <p:spPr bwMode="auto">
            <a:xfrm>
              <a:off x="499" y="1004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Group 19"/>
          <p:cNvGrpSpPr>
            <a:grpSpLocks/>
          </p:cNvGrpSpPr>
          <p:nvPr/>
        </p:nvGrpSpPr>
        <p:grpSpPr bwMode="auto">
          <a:xfrm>
            <a:off x="1331913" y="2710085"/>
            <a:ext cx="792162" cy="792163"/>
            <a:chOff x="476" y="1662"/>
            <a:chExt cx="499" cy="499"/>
          </a:xfrm>
        </p:grpSpPr>
        <p:sp>
          <p:nvSpPr>
            <p:cNvPr id="77" name="AutoShape 20"/>
            <p:cNvSpPr>
              <a:spLocks noChangeArrowheads="1"/>
            </p:cNvSpPr>
            <p:nvPr/>
          </p:nvSpPr>
          <p:spPr bwMode="auto">
            <a:xfrm>
              <a:off x="476" y="1662"/>
              <a:ext cx="499" cy="499"/>
            </a:xfrm>
            <a:prstGeom prst="roundRect">
              <a:avLst>
                <a:gd name="adj" fmla="val 13028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636" y="1797"/>
              <a:ext cx="180" cy="22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AutoShape 22"/>
            <p:cNvSpPr>
              <a:spLocks noChangeArrowheads="1"/>
            </p:cNvSpPr>
            <p:nvPr/>
          </p:nvSpPr>
          <p:spPr bwMode="auto">
            <a:xfrm>
              <a:off x="499" y="1685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Group 23"/>
          <p:cNvGrpSpPr>
            <a:grpSpLocks/>
          </p:cNvGrpSpPr>
          <p:nvPr/>
        </p:nvGrpSpPr>
        <p:grpSpPr bwMode="auto">
          <a:xfrm>
            <a:off x="1331913" y="3789585"/>
            <a:ext cx="792162" cy="792163"/>
            <a:chOff x="476" y="2342"/>
            <a:chExt cx="499" cy="499"/>
          </a:xfrm>
        </p:grpSpPr>
        <p:sp>
          <p:nvSpPr>
            <p:cNvPr id="81" name="AutoShape 24"/>
            <p:cNvSpPr>
              <a:spLocks noChangeArrowheads="1"/>
            </p:cNvSpPr>
            <p:nvPr/>
          </p:nvSpPr>
          <p:spPr bwMode="auto">
            <a:xfrm>
              <a:off x="476" y="2342"/>
              <a:ext cx="499" cy="499"/>
            </a:xfrm>
            <a:prstGeom prst="roundRect">
              <a:avLst>
                <a:gd name="adj" fmla="val 14227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WordArt 25"/>
            <p:cNvSpPr>
              <a:spLocks noChangeArrowheads="1" noChangeShapeType="1" noTextEdit="1"/>
            </p:cNvSpPr>
            <p:nvPr/>
          </p:nvSpPr>
          <p:spPr bwMode="auto">
            <a:xfrm>
              <a:off x="636" y="2477"/>
              <a:ext cx="180" cy="22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AutoShape 26"/>
            <p:cNvSpPr>
              <a:spLocks noChangeArrowheads="1"/>
            </p:cNvSpPr>
            <p:nvPr/>
          </p:nvSpPr>
          <p:spPr bwMode="auto">
            <a:xfrm>
              <a:off x="499" y="2364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4" name="Group 27"/>
          <p:cNvGrpSpPr>
            <a:grpSpLocks/>
          </p:cNvGrpSpPr>
          <p:nvPr/>
        </p:nvGrpSpPr>
        <p:grpSpPr bwMode="auto">
          <a:xfrm>
            <a:off x="1331913" y="4869085"/>
            <a:ext cx="792162" cy="792163"/>
            <a:chOff x="476" y="3022"/>
            <a:chExt cx="499" cy="499"/>
          </a:xfrm>
        </p:grpSpPr>
        <p:sp>
          <p:nvSpPr>
            <p:cNvPr id="85" name="AutoShape 28"/>
            <p:cNvSpPr>
              <a:spLocks noChangeArrowheads="1"/>
            </p:cNvSpPr>
            <p:nvPr/>
          </p:nvSpPr>
          <p:spPr bwMode="auto">
            <a:xfrm>
              <a:off x="476" y="3022"/>
              <a:ext cx="499" cy="499"/>
            </a:xfrm>
            <a:prstGeom prst="roundRect">
              <a:avLst>
                <a:gd name="adj" fmla="val 14227"/>
              </a:avLst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1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636" y="3157"/>
              <a:ext cx="180" cy="22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AutoShape 30"/>
            <p:cNvSpPr>
              <a:spLocks noChangeArrowheads="1"/>
            </p:cNvSpPr>
            <p:nvPr/>
          </p:nvSpPr>
          <p:spPr bwMode="auto">
            <a:xfrm>
              <a:off x="499" y="3045"/>
              <a:ext cx="453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18366</TotalTime>
  <Words>84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785</cp:revision>
  <dcterms:created xsi:type="dcterms:W3CDTF">2009-02-11T05:37:22Z</dcterms:created>
  <dcterms:modified xsi:type="dcterms:W3CDTF">2012-08-14T13:05:23Z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