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Line 3"/>
          <p:cNvSpPr>
            <a:spLocks noChangeShapeType="1"/>
          </p:cNvSpPr>
          <p:nvPr/>
        </p:nvSpPr>
        <p:spPr bwMode="auto">
          <a:xfrm>
            <a:off x="1584003" y="3858940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66" name="Line 4"/>
          <p:cNvSpPr>
            <a:spLocks noChangeShapeType="1"/>
          </p:cNvSpPr>
          <p:nvPr/>
        </p:nvSpPr>
        <p:spPr bwMode="auto">
          <a:xfrm>
            <a:off x="1584003" y="4579665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67" name="Line 5"/>
          <p:cNvSpPr>
            <a:spLocks noChangeShapeType="1"/>
          </p:cNvSpPr>
          <p:nvPr/>
        </p:nvSpPr>
        <p:spPr bwMode="auto">
          <a:xfrm>
            <a:off x="1584003" y="4941615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68" name="Line 6"/>
          <p:cNvSpPr>
            <a:spLocks noChangeShapeType="1"/>
          </p:cNvSpPr>
          <p:nvPr/>
        </p:nvSpPr>
        <p:spPr bwMode="auto">
          <a:xfrm>
            <a:off x="1584003" y="4220890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69" name="Line 7"/>
          <p:cNvSpPr>
            <a:spLocks noChangeShapeType="1"/>
          </p:cNvSpPr>
          <p:nvPr/>
        </p:nvSpPr>
        <p:spPr bwMode="auto">
          <a:xfrm>
            <a:off x="1584003" y="3501752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0" name="Line 8"/>
          <p:cNvSpPr>
            <a:spLocks noChangeShapeType="1"/>
          </p:cNvSpPr>
          <p:nvPr/>
        </p:nvSpPr>
        <p:spPr bwMode="auto">
          <a:xfrm>
            <a:off x="1584003" y="3141390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1" name="Line 9"/>
          <p:cNvSpPr>
            <a:spLocks noChangeShapeType="1"/>
          </p:cNvSpPr>
          <p:nvPr/>
        </p:nvSpPr>
        <p:spPr bwMode="auto">
          <a:xfrm>
            <a:off x="1584003" y="2781027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2" name="Line 10"/>
          <p:cNvSpPr>
            <a:spLocks noChangeShapeType="1"/>
          </p:cNvSpPr>
          <p:nvPr/>
        </p:nvSpPr>
        <p:spPr bwMode="auto">
          <a:xfrm>
            <a:off x="1584003" y="2420665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3" name="Line 11"/>
          <p:cNvSpPr>
            <a:spLocks noChangeShapeType="1"/>
          </p:cNvSpPr>
          <p:nvPr/>
        </p:nvSpPr>
        <p:spPr bwMode="auto">
          <a:xfrm>
            <a:off x="1584003" y="2061890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4" name="Line 12"/>
          <p:cNvSpPr>
            <a:spLocks noChangeShapeType="1"/>
          </p:cNvSpPr>
          <p:nvPr/>
        </p:nvSpPr>
        <p:spPr bwMode="auto">
          <a:xfrm>
            <a:off x="1584003" y="1701527"/>
            <a:ext cx="6480175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175" name="Text Box 13"/>
          <p:cNvSpPr txBox="1">
            <a:spLocks noChangeArrowheads="1"/>
          </p:cNvSpPr>
          <p:nvPr/>
        </p:nvSpPr>
        <p:spPr bwMode="auto">
          <a:xfrm>
            <a:off x="1787788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01</a:t>
            </a:r>
          </a:p>
        </p:txBody>
      </p:sp>
      <p:sp>
        <p:nvSpPr>
          <p:cNvPr id="176" name="Text Box 14"/>
          <p:cNvSpPr txBox="1">
            <a:spLocks noChangeArrowheads="1"/>
          </p:cNvSpPr>
          <p:nvPr/>
        </p:nvSpPr>
        <p:spPr bwMode="auto">
          <a:xfrm>
            <a:off x="2508513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02</a:t>
            </a:r>
          </a:p>
        </p:txBody>
      </p:sp>
      <p:sp>
        <p:nvSpPr>
          <p:cNvPr id="177" name="Text Box 15"/>
          <p:cNvSpPr txBox="1">
            <a:spLocks noChangeArrowheads="1"/>
          </p:cNvSpPr>
          <p:nvPr/>
        </p:nvSpPr>
        <p:spPr bwMode="auto">
          <a:xfrm>
            <a:off x="3227651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03</a:t>
            </a:r>
          </a:p>
        </p:txBody>
      </p:sp>
      <p:sp>
        <p:nvSpPr>
          <p:cNvPr id="178" name="Text Box 16"/>
          <p:cNvSpPr txBox="1">
            <a:spLocks noChangeArrowheads="1"/>
          </p:cNvSpPr>
          <p:nvPr/>
        </p:nvSpPr>
        <p:spPr bwMode="auto">
          <a:xfrm>
            <a:off x="3948376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04</a:t>
            </a:r>
          </a:p>
        </p:txBody>
      </p:sp>
      <p:sp>
        <p:nvSpPr>
          <p:cNvPr id="179" name="Text Box 17"/>
          <p:cNvSpPr txBox="1">
            <a:spLocks noChangeArrowheads="1"/>
          </p:cNvSpPr>
          <p:nvPr/>
        </p:nvSpPr>
        <p:spPr bwMode="auto">
          <a:xfrm>
            <a:off x="4667513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05</a:t>
            </a:r>
          </a:p>
        </p:txBody>
      </p:sp>
      <p:sp>
        <p:nvSpPr>
          <p:cNvPr id="180" name="Text Box 18"/>
          <p:cNvSpPr txBox="1">
            <a:spLocks noChangeArrowheads="1"/>
          </p:cNvSpPr>
          <p:nvPr/>
        </p:nvSpPr>
        <p:spPr bwMode="auto">
          <a:xfrm>
            <a:off x="5388238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06</a:t>
            </a:r>
          </a:p>
        </p:txBody>
      </p:sp>
      <p:sp>
        <p:nvSpPr>
          <p:cNvPr id="181" name="Text Box 19"/>
          <p:cNvSpPr txBox="1">
            <a:spLocks noChangeArrowheads="1"/>
          </p:cNvSpPr>
          <p:nvPr/>
        </p:nvSpPr>
        <p:spPr bwMode="auto">
          <a:xfrm>
            <a:off x="6107376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07</a:t>
            </a:r>
          </a:p>
        </p:txBody>
      </p:sp>
      <p:sp>
        <p:nvSpPr>
          <p:cNvPr id="182" name="Text Box 20"/>
          <p:cNvSpPr txBox="1">
            <a:spLocks noChangeArrowheads="1"/>
          </p:cNvSpPr>
          <p:nvPr/>
        </p:nvSpPr>
        <p:spPr bwMode="auto">
          <a:xfrm>
            <a:off x="6828101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08</a:t>
            </a:r>
          </a:p>
        </p:txBody>
      </p:sp>
      <p:sp>
        <p:nvSpPr>
          <p:cNvPr id="183" name="Text Box 21"/>
          <p:cNvSpPr txBox="1">
            <a:spLocks noChangeArrowheads="1"/>
          </p:cNvSpPr>
          <p:nvPr/>
        </p:nvSpPr>
        <p:spPr bwMode="auto">
          <a:xfrm>
            <a:off x="7540888" y="5386115"/>
            <a:ext cx="33855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solidFill>
                  <a:srgbClr val="333333"/>
                </a:solidFill>
                <a:latin typeface="汉仪中圆简" pitchFamily="49" charset="-122"/>
                <a:ea typeface="汉仪中圆简" pitchFamily="49" charset="-122"/>
              </a:rPr>
              <a:t>09</a:t>
            </a:r>
          </a:p>
        </p:txBody>
      </p:sp>
      <p:grpSp>
        <p:nvGrpSpPr>
          <p:cNvPr id="184" name="Group 22"/>
          <p:cNvGrpSpPr>
            <a:grpSpLocks/>
          </p:cNvGrpSpPr>
          <p:nvPr/>
        </p:nvGrpSpPr>
        <p:grpSpPr bwMode="auto">
          <a:xfrm>
            <a:off x="1691953" y="4579665"/>
            <a:ext cx="503237" cy="720725"/>
            <a:chOff x="1157" y="2885"/>
            <a:chExt cx="317" cy="454"/>
          </a:xfrm>
        </p:grpSpPr>
        <p:sp>
          <p:nvSpPr>
            <p:cNvPr id="185" name="AutoShape 23"/>
            <p:cNvSpPr>
              <a:spLocks noChangeArrowheads="1"/>
            </p:cNvSpPr>
            <p:nvPr/>
          </p:nvSpPr>
          <p:spPr bwMode="auto">
            <a:xfrm>
              <a:off x="1157" y="2885"/>
              <a:ext cx="317" cy="454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186" name="AutoShape 24"/>
            <p:cNvSpPr>
              <a:spLocks noChangeArrowheads="1"/>
            </p:cNvSpPr>
            <p:nvPr/>
          </p:nvSpPr>
          <p:spPr bwMode="auto">
            <a:xfrm>
              <a:off x="1180" y="2908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187" name="Group 25"/>
          <p:cNvGrpSpPr>
            <a:grpSpLocks/>
          </p:cNvGrpSpPr>
          <p:nvPr/>
        </p:nvGrpSpPr>
        <p:grpSpPr bwMode="auto">
          <a:xfrm>
            <a:off x="2412678" y="4219302"/>
            <a:ext cx="503237" cy="1081088"/>
            <a:chOff x="1611" y="2658"/>
            <a:chExt cx="317" cy="681"/>
          </a:xfrm>
        </p:grpSpPr>
        <p:sp>
          <p:nvSpPr>
            <p:cNvPr id="188" name="AutoShape 26"/>
            <p:cNvSpPr>
              <a:spLocks noChangeArrowheads="1"/>
            </p:cNvSpPr>
            <p:nvPr/>
          </p:nvSpPr>
          <p:spPr bwMode="auto">
            <a:xfrm>
              <a:off x="1611" y="2658"/>
              <a:ext cx="317" cy="681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189" name="AutoShape 27"/>
            <p:cNvSpPr>
              <a:spLocks noChangeArrowheads="1"/>
            </p:cNvSpPr>
            <p:nvPr/>
          </p:nvSpPr>
          <p:spPr bwMode="auto">
            <a:xfrm>
              <a:off x="1633" y="2681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190" name="Group 28"/>
          <p:cNvGrpSpPr>
            <a:grpSpLocks/>
          </p:cNvGrpSpPr>
          <p:nvPr/>
        </p:nvGrpSpPr>
        <p:grpSpPr bwMode="auto">
          <a:xfrm>
            <a:off x="3131815" y="3860527"/>
            <a:ext cx="503238" cy="1439863"/>
            <a:chOff x="2064" y="2432"/>
            <a:chExt cx="317" cy="907"/>
          </a:xfrm>
        </p:grpSpPr>
        <p:sp>
          <p:nvSpPr>
            <p:cNvPr id="191" name="AutoShape 29"/>
            <p:cNvSpPr>
              <a:spLocks noChangeArrowheads="1"/>
            </p:cNvSpPr>
            <p:nvPr/>
          </p:nvSpPr>
          <p:spPr bwMode="auto">
            <a:xfrm>
              <a:off x="2064" y="2432"/>
              <a:ext cx="317" cy="907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192" name="AutoShape 30"/>
            <p:cNvSpPr>
              <a:spLocks noChangeArrowheads="1"/>
            </p:cNvSpPr>
            <p:nvPr/>
          </p:nvSpPr>
          <p:spPr bwMode="auto">
            <a:xfrm>
              <a:off x="2087" y="2454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193" name="Group 31"/>
          <p:cNvGrpSpPr>
            <a:grpSpLocks/>
          </p:cNvGrpSpPr>
          <p:nvPr/>
        </p:nvGrpSpPr>
        <p:grpSpPr bwMode="auto">
          <a:xfrm>
            <a:off x="3850953" y="3500165"/>
            <a:ext cx="503237" cy="1800225"/>
            <a:chOff x="2517" y="2205"/>
            <a:chExt cx="317" cy="1134"/>
          </a:xfrm>
        </p:grpSpPr>
        <p:sp>
          <p:nvSpPr>
            <p:cNvPr id="194" name="AutoShape 32"/>
            <p:cNvSpPr>
              <a:spLocks noChangeArrowheads="1"/>
            </p:cNvSpPr>
            <p:nvPr/>
          </p:nvSpPr>
          <p:spPr bwMode="auto">
            <a:xfrm>
              <a:off x="2517" y="2205"/>
              <a:ext cx="317" cy="1134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195" name="AutoShape 33"/>
            <p:cNvSpPr>
              <a:spLocks noChangeArrowheads="1"/>
            </p:cNvSpPr>
            <p:nvPr/>
          </p:nvSpPr>
          <p:spPr bwMode="auto">
            <a:xfrm>
              <a:off x="2540" y="2227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196" name="Group 34"/>
          <p:cNvGrpSpPr>
            <a:grpSpLocks/>
          </p:cNvGrpSpPr>
          <p:nvPr/>
        </p:nvGrpSpPr>
        <p:grpSpPr bwMode="auto">
          <a:xfrm>
            <a:off x="5292403" y="2779440"/>
            <a:ext cx="503237" cy="2520950"/>
            <a:chOff x="3425" y="1751"/>
            <a:chExt cx="317" cy="1588"/>
          </a:xfrm>
        </p:grpSpPr>
        <p:sp>
          <p:nvSpPr>
            <p:cNvPr id="197" name="AutoShape 35"/>
            <p:cNvSpPr>
              <a:spLocks noChangeArrowheads="1"/>
            </p:cNvSpPr>
            <p:nvPr/>
          </p:nvSpPr>
          <p:spPr bwMode="auto">
            <a:xfrm>
              <a:off x="3425" y="1751"/>
              <a:ext cx="317" cy="1588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198" name="AutoShape 36"/>
            <p:cNvSpPr>
              <a:spLocks noChangeArrowheads="1"/>
            </p:cNvSpPr>
            <p:nvPr/>
          </p:nvSpPr>
          <p:spPr bwMode="auto">
            <a:xfrm>
              <a:off x="3448" y="1774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199" name="Group 37"/>
          <p:cNvGrpSpPr>
            <a:grpSpLocks/>
          </p:cNvGrpSpPr>
          <p:nvPr/>
        </p:nvGrpSpPr>
        <p:grpSpPr bwMode="auto">
          <a:xfrm>
            <a:off x="6011540" y="2419077"/>
            <a:ext cx="503238" cy="2881313"/>
            <a:chOff x="3878" y="1524"/>
            <a:chExt cx="317" cy="1815"/>
          </a:xfrm>
        </p:grpSpPr>
        <p:sp>
          <p:nvSpPr>
            <p:cNvPr id="200" name="AutoShape 38"/>
            <p:cNvSpPr>
              <a:spLocks noChangeArrowheads="1"/>
            </p:cNvSpPr>
            <p:nvPr/>
          </p:nvSpPr>
          <p:spPr bwMode="auto">
            <a:xfrm>
              <a:off x="3878" y="1524"/>
              <a:ext cx="317" cy="1815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201" name="AutoShape 39"/>
            <p:cNvSpPr>
              <a:spLocks noChangeArrowheads="1"/>
            </p:cNvSpPr>
            <p:nvPr/>
          </p:nvSpPr>
          <p:spPr bwMode="auto">
            <a:xfrm>
              <a:off x="3901" y="1547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202" name="Group 40"/>
          <p:cNvGrpSpPr>
            <a:grpSpLocks/>
          </p:cNvGrpSpPr>
          <p:nvPr/>
        </p:nvGrpSpPr>
        <p:grpSpPr bwMode="auto">
          <a:xfrm>
            <a:off x="6732265" y="2060302"/>
            <a:ext cx="503238" cy="3240088"/>
            <a:chOff x="4332" y="1298"/>
            <a:chExt cx="317" cy="2041"/>
          </a:xfrm>
        </p:grpSpPr>
        <p:sp>
          <p:nvSpPr>
            <p:cNvPr id="203" name="AutoShape 41"/>
            <p:cNvSpPr>
              <a:spLocks noChangeArrowheads="1"/>
            </p:cNvSpPr>
            <p:nvPr/>
          </p:nvSpPr>
          <p:spPr bwMode="auto">
            <a:xfrm>
              <a:off x="4332" y="1298"/>
              <a:ext cx="317" cy="2041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204" name="AutoShape 42"/>
            <p:cNvSpPr>
              <a:spLocks noChangeArrowheads="1"/>
            </p:cNvSpPr>
            <p:nvPr/>
          </p:nvSpPr>
          <p:spPr bwMode="auto">
            <a:xfrm>
              <a:off x="4355" y="1320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  <p:grpSp>
        <p:nvGrpSpPr>
          <p:cNvPr id="205" name="Group 43"/>
          <p:cNvGrpSpPr>
            <a:grpSpLocks/>
          </p:cNvGrpSpPr>
          <p:nvPr/>
        </p:nvGrpSpPr>
        <p:grpSpPr bwMode="auto">
          <a:xfrm>
            <a:off x="7451403" y="1699940"/>
            <a:ext cx="503237" cy="3600450"/>
            <a:chOff x="4785" y="1071"/>
            <a:chExt cx="317" cy="2268"/>
          </a:xfrm>
        </p:grpSpPr>
        <p:sp>
          <p:nvSpPr>
            <p:cNvPr id="206" name="AutoShape 44"/>
            <p:cNvSpPr>
              <a:spLocks noChangeArrowheads="1"/>
            </p:cNvSpPr>
            <p:nvPr/>
          </p:nvSpPr>
          <p:spPr bwMode="auto">
            <a:xfrm>
              <a:off x="4785" y="1071"/>
              <a:ext cx="317" cy="2268"/>
            </a:xfrm>
            <a:prstGeom prst="roundRect">
              <a:avLst>
                <a:gd name="adj" fmla="val 13028"/>
              </a:avLst>
            </a:prstGeom>
            <a:gradFill rotWithShape="1">
              <a:gsLst>
                <a:gs pos="0">
                  <a:srgbClr val="FF9021"/>
                </a:gs>
                <a:gs pos="100000">
                  <a:srgbClr val="963D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207" name="AutoShape 45"/>
            <p:cNvSpPr>
              <a:spLocks noChangeArrowheads="1"/>
            </p:cNvSpPr>
            <p:nvPr/>
          </p:nvSpPr>
          <p:spPr bwMode="auto">
            <a:xfrm>
              <a:off x="4808" y="1093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208" name="Text Box 46"/>
            <p:cNvSpPr txBox="1">
              <a:spLocks noChangeArrowheads="1"/>
            </p:cNvSpPr>
            <p:nvPr/>
          </p:nvSpPr>
          <p:spPr bwMode="auto">
            <a:xfrm rot="-21600000">
              <a:off x="4811" y="1253"/>
              <a:ext cx="253" cy="20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itchFamily="49" charset="-122"/>
                  <a:ea typeface="汉仪中圆简" pitchFamily="49" charset="-122"/>
                </a:rPr>
                <a:t>单击此处添加文字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汉仪中圆简" pitchFamily="49" charset="-122"/>
                  <a:ea typeface="汉仪中圆简" pitchFamily="49" charset="-122"/>
                </a:rPr>
                <a:t>内容</a:t>
              </a:r>
            </a:p>
          </p:txBody>
        </p:sp>
      </p:grpSp>
      <p:sp>
        <p:nvSpPr>
          <p:cNvPr id="209" name="Freeform 47"/>
          <p:cNvSpPr>
            <a:spLocks/>
          </p:cNvSpPr>
          <p:nvPr/>
        </p:nvSpPr>
        <p:spPr bwMode="auto">
          <a:xfrm>
            <a:off x="1584003" y="1482452"/>
            <a:ext cx="6769100" cy="3817938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2767 h 2767"/>
              <a:gd name="T4" fmla="*/ 3016 w 3016"/>
              <a:gd name="T5" fmla="*/ 2767 h 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25400" cap="flat" cmpd="sng">
            <a:solidFill>
              <a:srgbClr val="333333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54E2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圆简" pitchFamily="49" charset="-122"/>
              <a:ea typeface="汉仪中圆简" pitchFamily="49" charset="-122"/>
            </a:endParaRPr>
          </a:p>
        </p:txBody>
      </p:sp>
      <p:sp>
        <p:nvSpPr>
          <p:cNvPr id="210" name="Rectangle 48"/>
          <p:cNvSpPr>
            <a:spLocks noChangeArrowheads="1"/>
          </p:cNvSpPr>
          <p:nvPr/>
        </p:nvSpPr>
        <p:spPr bwMode="auto">
          <a:xfrm>
            <a:off x="577528" y="1672952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211" name="Rectangle 49"/>
          <p:cNvSpPr>
            <a:spLocks noChangeArrowheads="1"/>
          </p:cNvSpPr>
          <p:nvPr/>
        </p:nvSpPr>
        <p:spPr bwMode="auto">
          <a:xfrm>
            <a:off x="577528" y="49860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212" name="Rectangle 50"/>
          <p:cNvSpPr>
            <a:spLocks noChangeArrowheads="1"/>
          </p:cNvSpPr>
          <p:nvPr/>
        </p:nvSpPr>
        <p:spPr bwMode="auto">
          <a:xfrm>
            <a:off x="577528" y="46177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213" name="Rectangle 51"/>
          <p:cNvSpPr>
            <a:spLocks noChangeArrowheads="1"/>
          </p:cNvSpPr>
          <p:nvPr/>
        </p:nvSpPr>
        <p:spPr bwMode="auto">
          <a:xfrm>
            <a:off x="577528" y="42494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16" name="Rectangle 52"/>
          <p:cNvSpPr>
            <a:spLocks noChangeArrowheads="1"/>
          </p:cNvSpPr>
          <p:nvPr/>
        </p:nvSpPr>
        <p:spPr bwMode="auto">
          <a:xfrm>
            <a:off x="577528" y="38811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17" name="Rectangle 53"/>
          <p:cNvSpPr>
            <a:spLocks noChangeArrowheads="1"/>
          </p:cNvSpPr>
          <p:nvPr/>
        </p:nvSpPr>
        <p:spPr bwMode="auto">
          <a:xfrm>
            <a:off x="577528" y="35128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18" name="Rectangle 54"/>
          <p:cNvSpPr>
            <a:spLocks noChangeArrowheads="1"/>
          </p:cNvSpPr>
          <p:nvPr/>
        </p:nvSpPr>
        <p:spPr bwMode="auto">
          <a:xfrm>
            <a:off x="577528" y="31445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19" name="Rectangle 55"/>
          <p:cNvSpPr>
            <a:spLocks noChangeArrowheads="1"/>
          </p:cNvSpPr>
          <p:nvPr/>
        </p:nvSpPr>
        <p:spPr bwMode="auto">
          <a:xfrm>
            <a:off x="577528" y="27762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20" name="Rectangle 56"/>
          <p:cNvSpPr>
            <a:spLocks noChangeArrowheads="1"/>
          </p:cNvSpPr>
          <p:nvPr/>
        </p:nvSpPr>
        <p:spPr bwMode="auto">
          <a:xfrm>
            <a:off x="577528" y="24079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sp>
        <p:nvSpPr>
          <p:cNvPr id="321" name="Rectangle 57"/>
          <p:cNvSpPr>
            <a:spLocks noChangeArrowheads="1"/>
          </p:cNvSpPr>
          <p:nvPr/>
        </p:nvSpPr>
        <p:spPr bwMode="auto">
          <a:xfrm>
            <a:off x="577528" y="203966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rPr>
              <a:t>文字内容</a:t>
            </a:r>
          </a:p>
        </p:txBody>
      </p:sp>
      <p:grpSp>
        <p:nvGrpSpPr>
          <p:cNvPr id="322" name="Group 58"/>
          <p:cNvGrpSpPr>
            <a:grpSpLocks/>
          </p:cNvGrpSpPr>
          <p:nvPr/>
        </p:nvGrpSpPr>
        <p:grpSpPr bwMode="auto">
          <a:xfrm>
            <a:off x="4571678" y="3139802"/>
            <a:ext cx="503237" cy="2160588"/>
            <a:chOff x="2971" y="1978"/>
            <a:chExt cx="317" cy="1361"/>
          </a:xfrm>
        </p:grpSpPr>
        <p:sp>
          <p:nvSpPr>
            <p:cNvPr id="323" name="AutoShape 59"/>
            <p:cNvSpPr>
              <a:spLocks noChangeArrowheads="1"/>
            </p:cNvSpPr>
            <p:nvPr/>
          </p:nvSpPr>
          <p:spPr bwMode="auto">
            <a:xfrm>
              <a:off x="2971" y="1978"/>
              <a:ext cx="317" cy="1361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324" name="AutoShape 60"/>
            <p:cNvSpPr>
              <a:spLocks noChangeArrowheads="1"/>
            </p:cNvSpPr>
            <p:nvPr/>
          </p:nvSpPr>
          <p:spPr bwMode="auto">
            <a:xfrm>
              <a:off x="2994" y="2001"/>
              <a:ext cx="272" cy="363"/>
            </a:xfrm>
            <a:prstGeom prst="roundRect">
              <a:avLst>
                <a:gd name="adj" fmla="val 11273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  <p:sp>
          <p:nvSpPr>
            <p:cNvPr id="325" name="Text Box 61"/>
            <p:cNvSpPr txBox="1">
              <a:spLocks noChangeArrowheads="1"/>
            </p:cNvSpPr>
            <p:nvPr/>
          </p:nvSpPr>
          <p:spPr bwMode="auto">
            <a:xfrm rot="-21600000">
              <a:off x="2996" y="2115"/>
              <a:ext cx="247" cy="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63D00"/>
                  </a:solidFill>
                  <a:effectLst/>
                  <a:uLnTx/>
                  <a:uFillTx/>
                  <a:latin typeface="汉仪中圆简" pitchFamily="49" charset="-122"/>
                  <a:ea typeface="汉仪中圆简" pitchFamily="49" charset="-122"/>
                </a:rPr>
                <a:t>单击添加文字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33</Words>
  <Application>Microsoft Office PowerPoint</Application>
  <PresentationFormat>全屏显示(4:3)</PresentationFormat>
  <Paragraphs>22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860</cp:revision>
  <dcterms:created xsi:type="dcterms:W3CDTF">2009-02-11T05:37:22Z</dcterms:created>
  <dcterms:modified xsi:type="dcterms:W3CDTF">2012-08-14T13:01:56Z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