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Arc 3"/>
          <p:cNvSpPr>
            <a:spLocks/>
          </p:cNvSpPr>
          <p:nvPr/>
        </p:nvSpPr>
        <p:spPr bwMode="auto">
          <a:xfrm rot="7873550">
            <a:off x="2267447" y="3932460"/>
            <a:ext cx="1211262" cy="1208087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963D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5" name="Arc 4"/>
          <p:cNvSpPr>
            <a:spLocks/>
          </p:cNvSpPr>
          <p:nvPr/>
        </p:nvSpPr>
        <p:spPr bwMode="auto">
          <a:xfrm rot="3306815">
            <a:off x="3345359" y="3011710"/>
            <a:ext cx="1211262" cy="1208088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963D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6" name="Arc 5"/>
          <p:cNvSpPr>
            <a:spLocks/>
          </p:cNvSpPr>
          <p:nvPr/>
        </p:nvSpPr>
        <p:spPr bwMode="auto">
          <a:xfrm rot="11977892">
            <a:off x="1259384" y="3284760"/>
            <a:ext cx="1211262" cy="1208088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9E9E9E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17" name="Group 6"/>
          <p:cNvGrpSpPr>
            <a:grpSpLocks/>
          </p:cNvGrpSpPr>
          <p:nvPr/>
        </p:nvGrpSpPr>
        <p:grpSpPr bwMode="auto">
          <a:xfrm>
            <a:off x="1332409" y="1844898"/>
            <a:ext cx="3022600" cy="3022600"/>
            <a:chOff x="3923" y="1888"/>
            <a:chExt cx="1406" cy="1406"/>
          </a:xfrm>
        </p:grpSpPr>
        <p:sp>
          <p:nvSpPr>
            <p:cNvPr id="218" name="Line 7"/>
            <p:cNvSpPr>
              <a:spLocks noChangeShapeType="1"/>
            </p:cNvSpPr>
            <p:nvPr/>
          </p:nvSpPr>
          <p:spPr bwMode="auto">
            <a:xfrm flipH="1">
              <a:off x="4150" y="1888"/>
              <a:ext cx="499" cy="1406"/>
            </a:xfrm>
            <a:prstGeom prst="line">
              <a:avLst/>
            </a:prstGeom>
            <a:noFill/>
            <a:ln w="38100">
              <a:solidFill>
                <a:srgbClr val="9E9E9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Line 8"/>
            <p:cNvSpPr>
              <a:spLocks noChangeShapeType="1"/>
            </p:cNvSpPr>
            <p:nvPr/>
          </p:nvSpPr>
          <p:spPr bwMode="auto">
            <a:xfrm>
              <a:off x="4649" y="1888"/>
              <a:ext cx="454" cy="1406"/>
            </a:xfrm>
            <a:prstGeom prst="line">
              <a:avLst/>
            </a:prstGeom>
            <a:noFill/>
            <a:ln w="38100">
              <a:solidFill>
                <a:srgbClr val="963D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Line 9"/>
            <p:cNvSpPr>
              <a:spLocks noChangeShapeType="1"/>
            </p:cNvSpPr>
            <p:nvPr/>
          </p:nvSpPr>
          <p:spPr bwMode="auto">
            <a:xfrm flipH="1">
              <a:off x="4150" y="2432"/>
              <a:ext cx="1179" cy="862"/>
            </a:xfrm>
            <a:prstGeom prst="line">
              <a:avLst/>
            </a:prstGeom>
            <a:noFill/>
            <a:ln w="38100">
              <a:solidFill>
                <a:srgbClr val="9E9E9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Line 10"/>
            <p:cNvSpPr>
              <a:spLocks noChangeShapeType="1"/>
            </p:cNvSpPr>
            <p:nvPr/>
          </p:nvSpPr>
          <p:spPr bwMode="auto">
            <a:xfrm>
              <a:off x="3923" y="2432"/>
              <a:ext cx="1180" cy="862"/>
            </a:xfrm>
            <a:prstGeom prst="line">
              <a:avLst/>
            </a:prstGeom>
            <a:noFill/>
            <a:ln w="38100">
              <a:solidFill>
                <a:srgbClr val="963D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Line 11"/>
            <p:cNvSpPr>
              <a:spLocks noChangeShapeType="1"/>
            </p:cNvSpPr>
            <p:nvPr/>
          </p:nvSpPr>
          <p:spPr bwMode="auto">
            <a:xfrm flipV="1">
              <a:off x="3923" y="2432"/>
              <a:ext cx="1391" cy="0"/>
            </a:xfrm>
            <a:prstGeom prst="line">
              <a:avLst/>
            </a:prstGeom>
            <a:noFill/>
            <a:ln w="38100">
              <a:solidFill>
                <a:srgbClr val="9E9E9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3" name="Arc 12"/>
          <p:cNvSpPr>
            <a:spLocks/>
          </p:cNvSpPr>
          <p:nvPr/>
        </p:nvSpPr>
        <p:spPr bwMode="auto">
          <a:xfrm rot="16542568">
            <a:off x="1473697" y="1798860"/>
            <a:ext cx="1211262" cy="1208087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9E9E9E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4" name="Oval 13"/>
          <p:cNvSpPr>
            <a:spLocks noChangeArrowheads="1"/>
          </p:cNvSpPr>
          <p:nvPr/>
        </p:nvSpPr>
        <p:spPr bwMode="auto">
          <a:xfrm>
            <a:off x="3275509" y="5210398"/>
            <a:ext cx="1152525" cy="45085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25" name="Group 14"/>
          <p:cNvGrpSpPr>
            <a:grpSpLocks/>
          </p:cNvGrpSpPr>
          <p:nvPr/>
        </p:nvGrpSpPr>
        <p:grpSpPr bwMode="auto">
          <a:xfrm>
            <a:off x="3224709" y="4178523"/>
            <a:ext cx="1274762" cy="1247775"/>
            <a:chOff x="1941" y="2723"/>
            <a:chExt cx="803" cy="786"/>
          </a:xfrm>
        </p:grpSpPr>
        <p:grpSp>
          <p:nvGrpSpPr>
            <p:cNvPr id="226" name="Group 15"/>
            <p:cNvGrpSpPr>
              <a:grpSpLocks/>
            </p:cNvGrpSpPr>
            <p:nvPr/>
          </p:nvGrpSpPr>
          <p:grpSpPr bwMode="auto">
            <a:xfrm>
              <a:off x="1946" y="2723"/>
              <a:ext cx="798" cy="786"/>
              <a:chOff x="480" y="1200"/>
              <a:chExt cx="1042" cy="1019"/>
            </a:xfrm>
          </p:grpSpPr>
          <p:pic>
            <p:nvPicPr>
              <p:cNvPr id="239" name="Picture 16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0" name="Oval 17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1967B1"/>
                  </a:gs>
                  <a:gs pos="100000">
                    <a:srgbClr val="153B8F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单击此处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添加文字</a:t>
                </a:r>
              </a:p>
            </p:txBody>
          </p:sp>
        </p:grpSp>
        <p:pic>
          <p:nvPicPr>
            <p:cNvPr id="227" name="Picture 18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026" y="2731"/>
              <a:ext cx="630" cy="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28" name="Group 19"/>
            <p:cNvGrpSpPr>
              <a:grpSpLocks/>
            </p:cNvGrpSpPr>
            <p:nvPr/>
          </p:nvGrpSpPr>
          <p:grpSpPr bwMode="auto">
            <a:xfrm rot="-1297425" flipH="1" flipV="1">
              <a:off x="1941" y="3316"/>
              <a:ext cx="797" cy="191"/>
              <a:chOff x="2532" y="1051"/>
              <a:chExt cx="893" cy="246"/>
            </a:xfrm>
          </p:grpSpPr>
          <p:grpSp>
            <p:nvGrpSpPr>
              <p:cNvPr id="229" name="Group 2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35" name="AutoShape 2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6" name="AutoShape 2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7" name="AutoShape 2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8" name="AutoShape 2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30" name="Group 2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31" name="AutoShape 2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2" name="AutoShape 2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3" name="AutoShape 2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4" name="AutoShape 2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241" name="Group 30"/>
          <p:cNvGrpSpPr>
            <a:grpSpLocks/>
          </p:cNvGrpSpPr>
          <p:nvPr/>
        </p:nvGrpSpPr>
        <p:grpSpPr bwMode="auto">
          <a:xfrm>
            <a:off x="1332409" y="4311873"/>
            <a:ext cx="1008062" cy="989012"/>
            <a:chOff x="1386" y="2160"/>
            <a:chExt cx="988" cy="968"/>
          </a:xfrm>
        </p:grpSpPr>
        <p:grpSp>
          <p:nvGrpSpPr>
            <p:cNvPr id="242" name="Group 31"/>
            <p:cNvGrpSpPr>
              <a:grpSpLocks/>
            </p:cNvGrpSpPr>
            <p:nvPr/>
          </p:nvGrpSpPr>
          <p:grpSpPr bwMode="auto">
            <a:xfrm>
              <a:off x="1386" y="2160"/>
              <a:ext cx="988" cy="968"/>
              <a:chOff x="480" y="1200"/>
              <a:chExt cx="1042" cy="1019"/>
            </a:xfrm>
          </p:grpSpPr>
          <p:grpSp>
            <p:nvGrpSpPr>
              <p:cNvPr id="254" name="Group 32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256" name="Picture 33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57" name="Oval 34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808080"/>
                    </a:gs>
                  </a:gsLst>
                  <a:lin ang="2700000" scaled="1"/>
                </a:gradFill>
                <a:ln w="9525" algn="ctr">
                  <a:solidFill>
                    <a:srgbClr val="80808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单击此处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添加文字</a:t>
                  </a:r>
                </a:p>
              </p:txBody>
            </p:sp>
          </p:grpSp>
          <p:pic>
            <p:nvPicPr>
              <p:cNvPr id="255" name="Picture 35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43" name="Group 36"/>
            <p:cNvGrpSpPr>
              <a:grpSpLocks/>
            </p:cNvGrpSpPr>
            <p:nvPr/>
          </p:nvGrpSpPr>
          <p:grpSpPr bwMode="auto">
            <a:xfrm rot="-1297425" flipH="1" flipV="1">
              <a:off x="1450" y="2898"/>
              <a:ext cx="847" cy="202"/>
              <a:chOff x="2532" y="1051"/>
              <a:chExt cx="893" cy="246"/>
            </a:xfrm>
          </p:grpSpPr>
          <p:grpSp>
            <p:nvGrpSpPr>
              <p:cNvPr id="244" name="Group 3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50" name="AutoShape 38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1" name="AutoShape 39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2" name="AutoShape 40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3" name="AutoShape 41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5" name="Group 4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46" name="AutoShape 43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7" name="AutoShape 44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8" name="AutoShape 45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9" name="AutoShape 46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258" name="Group 47"/>
          <p:cNvGrpSpPr>
            <a:grpSpLocks/>
          </p:cNvGrpSpPr>
          <p:nvPr/>
        </p:nvGrpSpPr>
        <p:grpSpPr bwMode="auto">
          <a:xfrm>
            <a:off x="827584" y="2511648"/>
            <a:ext cx="1008062" cy="989012"/>
            <a:chOff x="1386" y="2160"/>
            <a:chExt cx="988" cy="968"/>
          </a:xfrm>
        </p:grpSpPr>
        <p:grpSp>
          <p:nvGrpSpPr>
            <p:cNvPr id="259" name="Group 48"/>
            <p:cNvGrpSpPr>
              <a:grpSpLocks/>
            </p:cNvGrpSpPr>
            <p:nvPr/>
          </p:nvGrpSpPr>
          <p:grpSpPr bwMode="auto">
            <a:xfrm>
              <a:off x="1386" y="2160"/>
              <a:ext cx="988" cy="968"/>
              <a:chOff x="480" y="1200"/>
              <a:chExt cx="1042" cy="1019"/>
            </a:xfrm>
          </p:grpSpPr>
          <p:grpSp>
            <p:nvGrpSpPr>
              <p:cNvPr id="271" name="Group 49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273" name="Picture 50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74" name="Oval 51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808080"/>
                    </a:gs>
                  </a:gsLst>
                  <a:lin ang="2700000" scaled="1"/>
                </a:gradFill>
                <a:ln w="9525" algn="ctr">
                  <a:solidFill>
                    <a:srgbClr val="80808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单击此处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添加文字</a:t>
                  </a:r>
                </a:p>
              </p:txBody>
            </p:sp>
          </p:grpSp>
          <p:pic>
            <p:nvPicPr>
              <p:cNvPr id="272" name="Picture 52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60" name="Group 53"/>
            <p:cNvGrpSpPr>
              <a:grpSpLocks/>
            </p:cNvGrpSpPr>
            <p:nvPr/>
          </p:nvGrpSpPr>
          <p:grpSpPr bwMode="auto">
            <a:xfrm rot="-1297425" flipH="1" flipV="1">
              <a:off x="1450" y="2898"/>
              <a:ext cx="847" cy="202"/>
              <a:chOff x="2532" y="1051"/>
              <a:chExt cx="893" cy="246"/>
            </a:xfrm>
          </p:grpSpPr>
          <p:grpSp>
            <p:nvGrpSpPr>
              <p:cNvPr id="261" name="Group 5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67" name="AutoShape 55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8" name="AutoShape 56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9" name="AutoShape 57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0" name="AutoShape 58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62" name="Group 5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63" name="AutoShape 60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4" name="AutoShape 61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5" name="AutoShape 62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6" name="AutoShape 63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275" name="Group 64"/>
          <p:cNvGrpSpPr>
            <a:grpSpLocks/>
          </p:cNvGrpSpPr>
          <p:nvPr/>
        </p:nvGrpSpPr>
        <p:grpSpPr bwMode="auto">
          <a:xfrm>
            <a:off x="3851771" y="2492598"/>
            <a:ext cx="1008063" cy="989012"/>
            <a:chOff x="1386" y="2160"/>
            <a:chExt cx="988" cy="968"/>
          </a:xfrm>
        </p:grpSpPr>
        <p:grpSp>
          <p:nvGrpSpPr>
            <p:cNvPr id="276" name="Group 65"/>
            <p:cNvGrpSpPr>
              <a:grpSpLocks/>
            </p:cNvGrpSpPr>
            <p:nvPr/>
          </p:nvGrpSpPr>
          <p:grpSpPr bwMode="auto">
            <a:xfrm>
              <a:off x="1386" y="2160"/>
              <a:ext cx="988" cy="968"/>
              <a:chOff x="480" y="1200"/>
              <a:chExt cx="1042" cy="1019"/>
            </a:xfrm>
          </p:grpSpPr>
          <p:grpSp>
            <p:nvGrpSpPr>
              <p:cNvPr id="288" name="Group 66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290" name="Picture 67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91" name="Oval 68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808080"/>
                    </a:gs>
                  </a:gsLst>
                  <a:lin ang="2700000" scaled="1"/>
                </a:gradFill>
                <a:ln w="9525" algn="ctr">
                  <a:solidFill>
                    <a:srgbClr val="80808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单击此处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添加文字</a:t>
                  </a:r>
                </a:p>
              </p:txBody>
            </p:sp>
          </p:grpSp>
          <p:pic>
            <p:nvPicPr>
              <p:cNvPr id="289" name="Picture 69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77" name="Group 70"/>
            <p:cNvGrpSpPr>
              <a:grpSpLocks/>
            </p:cNvGrpSpPr>
            <p:nvPr/>
          </p:nvGrpSpPr>
          <p:grpSpPr bwMode="auto">
            <a:xfrm rot="-1297425" flipH="1" flipV="1">
              <a:off x="1450" y="2898"/>
              <a:ext cx="847" cy="202"/>
              <a:chOff x="2532" y="1051"/>
              <a:chExt cx="893" cy="246"/>
            </a:xfrm>
          </p:grpSpPr>
          <p:grpSp>
            <p:nvGrpSpPr>
              <p:cNvPr id="278" name="Group 7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84" name="AutoShape 7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5" name="AutoShape 7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6" name="AutoShape 7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7" name="AutoShape 7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79" name="Group 7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80" name="AutoShape 7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1" name="AutoShape 7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2" name="AutoShape 7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3" name="AutoShape 8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292" name="Group 81"/>
          <p:cNvGrpSpPr>
            <a:grpSpLocks/>
          </p:cNvGrpSpPr>
          <p:nvPr/>
        </p:nvGrpSpPr>
        <p:grpSpPr bwMode="auto">
          <a:xfrm>
            <a:off x="2340471" y="1340073"/>
            <a:ext cx="1008063" cy="989012"/>
            <a:chOff x="1386" y="2160"/>
            <a:chExt cx="988" cy="968"/>
          </a:xfrm>
        </p:grpSpPr>
        <p:grpSp>
          <p:nvGrpSpPr>
            <p:cNvPr id="293" name="Group 82"/>
            <p:cNvGrpSpPr>
              <a:grpSpLocks/>
            </p:cNvGrpSpPr>
            <p:nvPr/>
          </p:nvGrpSpPr>
          <p:grpSpPr bwMode="auto">
            <a:xfrm>
              <a:off x="1386" y="2160"/>
              <a:ext cx="988" cy="968"/>
              <a:chOff x="480" y="1200"/>
              <a:chExt cx="1042" cy="1019"/>
            </a:xfrm>
          </p:grpSpPr>
          <p:grpSp>
            <p:nvGrpSpPr>
              <p:cNvPr id="305" name="Group 83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307" name="Picture 84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08" name="Oval 85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808080"/>
                    </a:gs>
                  </a:gsLst>
                  <a:lin ang="2700000" scaled="1"/>
                </a:gradFill>
                <a:ln w="9525" algn="ctr">
                  <a:solidFill>
                    <a:srgbClr val="80808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单击此处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添加文字</a:t>
                  </a:r>
                </a:p>
              </p:txBody>
            </p:sp>
          </p:grpSp>
          <p:pic>
            <p:nvPicPr>
              <p:cNvPr id="306" name="Picture 86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94" name="Group 87"/>
            <p:cNvGrpSpPr>
              <a:grpSpLocks/>
            </p:cNvGrpSpPr>
            <p:nvPr/>
          </p:nvGrpSpPr>
          <p:grpSpPr bwMode="auto">
            <a:xfrm rot="-1297425" flipH="1" flipV="1">
              <a:off x="1450" y="2898"/>
              <a:ext cx="847" cy="202"/>
              <a:chOff x="2532" y="1051"/>
              <a:chExt cx="893" cy="246"/>
            </a:xfrm>
          </p:grpSpPr>
          <p:grpSp>
            <p:nvGrpSpPr>
              <p:cNvPr id="295" name="Group 8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01" name="AutoShape 8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2" name="AutoShape 9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3" name="AutoShape 9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4" name="AutoShape 9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6" name="Group 9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97" name="AutoShape 9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8" name="AutoShape 9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9" name="AutoShape 9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0" name="AutoShape 9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309" name="Arc 98"/>
          <p:cNvSpPr>
            <a:spLocks/>
          </p:cNvSpPr>
          <p:nvPr/>
        </p:nvSpPr>
        <p:spPr bwMode="auto">
          <a:xfrm rot="21229832">
            <a:off x="2988171" y="1789335"/>
            <a:ext cx="1211263" cy="1208088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9E9E9E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0" name="Oval 99"/>
          <p:cNvSpPr>
            <a:spLocks noChangeArrowheads="1"/>
          </p:cNvSpPr>
          <p:nvPr/>
        </p:nvSpPr>
        <p:spPr bwMode="auto">
          <a:xfrm>
            <a:off x="1314946" y="5300885"/>
            <a:ext cx="895350" cy="360363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1" name="AutoShape 100"/>
          <p:cNvSpPr>
            <a:spLocks noChangeArrowheads="1"/>
          </p:cNvSpPr>
          <p:nvPr/>
        </p:nvSpPr>
        <p:spPr bwMode="auto">
          <a:xfrm>
            <a:off x="5363071" y="2144935"/>
            <a:ext cx="2957513" cy="3084513"/>
          </a:xfrm>
          <a:prstGeom prst="roundRect">
            <a:avLst>
              <a:gd name="adj" fmla="val 2954"/>
            </a:avLst>
          </a:prstGeom>
          <a:gradFill rotWithShape="1">
            <a:gsLst>
              <a:gs pos="0">
                <a:srgbClr val="FF9021"/>
              </a:gs>
              <a:gs pos="100000">
                <a:srgbClr val="963D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单击此处添加文字内容</a:t>
            </a:r>
            <a:endParaRPr kumimoji="0" lang="en-US" altLang="ko-KR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312" name="AutoShape 101"/>
          <p:cNvSpPr>
            <a:spLocks noChangeArrowheads="1"/>
          </p:cNvSpPr>
          <p:nvPr/>
        </p:nvSpPr>
        <p:spPr bwMode="auto">
          <a:xfrm>
            <a:off x="5396409" y="2178273"/>
            <a:ext cx="2892425" cy="288925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FFFFFF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13" name="Group 102"/>
          <p:cNvGrpSpPr>
            <a:grpSpLocks/>
          </p:cNvGrpSpPr>
          <p:nvPr/>
        </p:nvGrpSpPr>
        <p:grpSpPr bwMode="auto">
          <a:xfrm>
            <a:off x="5378946" y="1644873"/>
            <a:ext cx="2941638" cy="434975"/>
            <a:chOff x="489" y="719"/>
            <a:chExt cx="2391" cy="307"/>
          </a:xfrm>
        </p:grpSpPr>
        <p:sp>
          <p:nvSpPr>
            <p:cNvPr id="314" name="AutoShape 103"/>
            <p:cNvSpPr>
              <a:spLocks noChangeArrowheads="1"/>
            </p:cNvSpPr>
            <p:nvPr/>
          </p:nvSpPr>
          <p:spPr bwMode="auto">
            <a:xfrm>
              <a:off x="489" y="719"/>
              <a:ext cx="2391" cy="307"/>
            </a:xfrm>
            <a:prstGeom prst="roundRect">
              <a:avLst>
                <a:gd name="adj" fmla="val 13028"/>
              </a:avLst>
            </a:prstGeom>
            <a:solidFill>
              <a:srgbClr val="FFB4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63D00"/>
                  </a:solidFill>
                  <a:effectLst/>
                  <a:uLnTx/>
                  <a:uFillTx/>
                </a:rPr>
                <a:t>单击此处添加标题文字</a:t>
              </a:r>
            </a:p>
          </p:txBody>
        </p:sp>
        <p:sp>
          <p:nvSpPr>
            <p:cNvPr id="315" name="AutoShape 104"/>
            <p:cNvSpPr>
              <a:spLocks noChangeArrowheads="1"/>
            </p:cNvSpPr>
            <p:nvPr/>
          </p:nvSpPr>
          <p:spPr bwMode="auto">
            <a:xfrm>
              <a:off x="512" y="742"/>
              <a:ext cx="2341" cy="12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963D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18680</TotalTime>
  <Words>51</Words>
  <Application>Microsoft Office PowerPoint</Application>
  <PresentationFormat>全屏显示(4:3)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858</cp:revision>
  <dcterms:created xsi:type="dcterms:W3CDTF">2009-02-11T05:37:22Z</dcterms:created>
  <dcterms:modified xsi:type="dcterms:W3CDTF">2012-08-14T12:57:35Z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