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Line 3"/>
          <p:cNvSpPr>
            <a:spLocks noChangeShapeType="1"/>
          </p:cNvSpPr>
          <p:nvPr/>
        </p:nvSpPr>
        <p:spPr bwMode="auto">
          <a:xfrm>
            <a:off x="1519238" y="4965700"/>
            <a:ext cx="6142037" cy="15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Line 4"/>
          <p:cNvSpPr>
            <a:spLocks noChangeShapeType="1"/>
          </p:cNvSpPr>
          <p:nvPr/>
        </p:nvSpPr>
        <p:spPr bwMode="auto">
          <a:xfrm>
            <a:off x="1519238" y="4589463"/>
            <a:ext cx="6142037" cy="317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Line 5"/>
          <p:cNvSpPr>
            <a:spLocks noChangeShapeType="1"/>
          </p:cNvSpPr>
          <p:nvPr/>
        </p:nvSpPr>
        <p:spPr bwMode="auto">
          <a:xfrm>
            <a:off x="1519238" y="4202113"/>
            <a:ext cx="6142037" cy="15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Line 6"/>
          <p:cNvSpPr>
            <a:spLocks noChangeShapeType="1"/>
          </p:cNvSpPr>
          <p:nvPr/>
        </p:nvSpPr>
        <p:spPr bwMode="auto">
          <a:xfrm>
            <a:off x="1519238" y="3814763"/>
            <a:ext cx="6142037" cy="15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Line 7"/>
          <p:cNvSpPr>
            <a:spLocks noChangeShapeType="1"/>
          </p:cNvSpPr>
          <p:nvPr/>
        </p:nvSpPr>
        <p:spPr bwMode="auto">
          <a:xfrm>
            <a:off x="1519238" y="3424238"/>
            <a:ext cx="6142037" cy="317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Line 8"/>
          <p:cNvSpPr>
            <a:spLocks noChangeShapeType="1"/>
          </p:cNvSpPr>
          <p:nvPr/>
        </p:nvSpPr>
        <p:spPr bwMode="auto">
          <a:xfrm>
            <a:off x="1519238" y="3049588"/>
            <a:ext cx="6142037" cy="317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Line 9"/>
          <p:cNvSpPr>
            <a:spLocks noChangeShapeType="1"/>
          </p:cNvSpPr>
          <p:nvPr/>
        </p:nvSpPr>
        <p:spPr bwMode="auto">
          <a:xfrm>
            <a:off x="1519238" y="2662238"/>
            <a:ext cx="6142037" cy="15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Line 10"/>
          <p:cNvSpPr>
            <a:spLocks noChangeShapeType="1"/>
          </p:cNvSpPr>
          <p:nvPr/>
        </p:nvSpPr>
        <p:spPr bwMode="auto">
          <a:xfrm>
            <a:off x="1519238" y="2274888"/>
            <a:ext cx="6142037" cy="15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Line 11"/>
          <p:cNvSpPr>
            <a:spLocks noChangeShapeType="1"/>
          </p:cNvSpPr>
          <p:nvPr/>
        </p:nvSpPr>
        <p:spPr bwMode="auto">
          <a:xfrm>
            <a:off x="1519238" y="2274888"/>
            <a:ext cx="1587" cy="307975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Line 12"/>
          <p:cNvSpPr>
            <a:spLocks noChangeShapeType="1"/>
          </p:cNvSpPr>
          <p:nvPr/>
        </p:nvSpPr>
        <p:spPr bwMode="auto">
          <a:xfrm>
            <a:off x="1519238" y="3814763"/>
            <a:ext cx="52387" cy="1587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Line 13"/>
          <p:cNvSpPr>
            <a:spLocks noChangeShapeType="1"/>
          </p:cNvSpPr>
          <p:nvPr/>
        </p:nvSpPr>
        <p:spPr bwMode="auto">
          <a:xfrm>
            <a:off x="1519238" y="3424238"/>
            <a:ext cx="52387" cy="3175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Line 14"/>
          <p:cNvSpPr>
            <a:spLocks noChangeShapeType="1"/>
          </p:cNvSpPr>
          <p:nvPr/>
        </p:nvSpPr>
        <p:spPr bwMode="auto">
          <a:xfrm>
            <a:off x="1519238" y="3049588"/>
            <a:ext cx="52387" cy="3175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Line 15"/>
          <p:cNvSpPr>
            <a:spLocks noChangeShapeType="1"/>
          </p:cNvSpPr>
          <p:nvPr/>
        </p:nvSpPr>
        <p:spPr bwMode="auto">
          <a:xfrm>
            <a:off x="1519238" y="2662238"/>
            <a:ext cx="52387" cy="1587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Line 16"/>
          <p:cNvSpPr>
            <a:spLocks noChangeShapeType="1"/>
          </p:cNvSpPr>
          <p:nvPr/>
        </p:nvSpPr>
        <p:spPr bwMode="auto">
          <a:xfrm>
            <a:off x="1519238" y="2274888"/>
            <a:ext cx="52387" cy="1587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Line 17"/>
          <p:cNvSpPr>
            <a:spLocks noChangeShapeType="1"/>
          </p:cNvSpPr>
          <p:nvPr/>
        </p:nvSpPr>
        <p:spPr bwMode="auto">
          <a:xfrm>
            <a:off x="1519238" y="5349875"/>
            <a:ext cx="52387" cy="3175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Line 18"/>
          <p:cNvSpPr>
            <a:spLocks noChangeShapeType="1"/>
          </p:cNvSpPr>
          <p:nvPr/>
        </p:nvSpPr>
        <p:spPr bwMode="auto">
          <a:xfrm>
            <a:off x="1519238" y="4973638"/>
            <a:ext cx="52387" cy="3175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Line 19"/>
          <p:cNvSpPr>
            <a:spLocks noChangeShapeType="1"/>
          </p:cNvSpPr>
          <p:nvPr/>
        </p:nvSpPr>
        <p:spPr bwMode="auto">
          <a:xfrm>
            <a:off x="1519238" y="4587875"/>
            <a:ext cx="52387" cy="1588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Line 20"/>
          <p:cNvSpPr>
            <a:spLocks noChangeShapeType="1"/>
          </p:cNvSpPr>
          <p:nvPr/>
        </p:nvSpPr>
        <p:spPr bwMode="auto">
          <a:xfrm>
            <a:off x="1519238" y="4200525"/>
            <a:ext cx="52387" cy="1588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AutoShape 21"/>
          <p:cNvSpPr>
            <a:spLocks noChangeArrowheads="1"/>
          </p:cNvSpPr>
          <p:nvPr/>
        </p:nvSpPr>
        <p:spPr bwMode="auto">
          <a:xfrm rot="10800000" flipH="1">
            <a:off x="6992938" y="2052638"/>
            <a:ext cx="122237" cy="123825"/>
          </a:xfrm>
          <a:prstGeom prst="roundRect">
            <a:avLst>
              <a:gd name="adj" fmla="val 0"/>
            </a:avLst>
          </a:prstGeom>
          <a:solidFill>
            <a:srgbClr val="2A5682"/>
          </a:solidFill>
          <a:ln w="1905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Rectangle 22"/>
          <p:cNvSpPr>
            <a:spLocks noChangeArrowheads="1"/>
          </p:cNvSpPr>
          <p:nvPr/>
        </p:nvSpPr>
        <p:spPr bwMode="auto">
          <a:xfrm>
            <a:off x="7164388" y="2032000"/>
            <a:ext cx="609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Rectangle 23"/>
          <p:cNvSpPr>
            <a:spLocks noChangeArrowheads="1"/>
          </p:cNvSpPr>
          <p:nvPr/>
        </p:nvSpPr>
        <p:spPr bwMode="auto">
          <a:xfrm>
            <a:off x="1365250" y="5295900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3" name="Rectangle 24"/>
          <p:cNvSpPr>
            <a:spLocks noChangeArrowheads="1"/>
          </p:cNvSpPr>
          <p:nvPr/>
        </p:nvSpPr>
        <p:spPr bwMode="auto">
          <a:xfrm>
            <a:off x="1316038" y="491013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10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4" name="Rectangle 25"/>
          <p:cNvSpPr>
            <a:spLocks noChangeArrowheads="1"/>
          </p:cNvSpPr>
          <p:nvPr/>
        </p:nvSpPr>
        <p:spPr bwMode="auto">
          <a:xfrm>
            <a:off x="1316038" y="45307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20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5" name="Rectangle 26"/>
          <p:cNvSpPr>
            <a:spLocks noChangeArrowheads="1"/>
          </p:cNvSpPr>
          <p:nvPr/>
        </p:nvSpPr>
        <p:spPr bwMode="auto">
          <a:xfrm>
            <a:off x="1316038" y="414178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30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6" name="Rectangle 27"/>
          <p:cNvSpPr>
            <a:spLocks noChangeArrowheads="1"/>
          </p:cNvSpPr>
          <p:nvPr/>
        </p:nvSpPr>
        <p:spPr bwMode="auto">
          <a:xfrm>
            <a:off x="1316038" y="3756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40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7" name="Rectangle 28"/>
          <p:cNvSpPr>
            <a:spLocks noChangeArrowheads="1"/>
          </p:cNvSpPr>
          <p:nvPr/>
        </p:nvSpPr>
        <p:spPr bwMode="auto">
          <a:xfrm>
            <a:off x="1316038" y="336867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50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8" name="Rectangle 29"/>
          <p:cNvSpPr>
            <a:spLocks noChangeArrowheads="1"/>
          </p:cNvSpPr>
          <p:nvPr/>
        </p:nvSpPr>
        <p:spPr bwMode="auto">
          <a:xfrm>
            <a:off x="1316038" y="2990850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60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69" name="Rectangle 30"/>
          <p:cNvSpPr>
            <a:spLocks noChangeArrowheads="1"/>
          </p:cNvSpPr>
          <p:nvPr/>
        </p:nvSpPr>
        <p:spPr bwMode="auto">
          <a:xfrm>
            <a:off x="1316038" y="2603500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70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70" name="Rectangle 31"/>
          <p:cNvSpPr>
            <a:spLocks noChangeArrowheads="1"/>
          </p:cNvSpPr>
          <p:nvPr/>
        </p:nvSpPr>
        <p:spPr bwMode="auto">
          <a:xfrm>
            <a:off x="1316038" y="22145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i="0">
                <a:solidFill>
                  <a:srgbClr val="000000"/>
                </a:solidFill>
                <a:ea typeface="微软雅黑" pitchFamily="34" charset="-122"/>
              </a:rPr>
              <a:t>80</a:t>
            </a:r>
            <a:endParaRPr lang="en-US" altLang="zh-CN" sz="2400" i="0">
              <a:ea typeface="宋体" pitchFamily="2" charset="-122"/>
            </a:endParaRPr>
          </a:p>
        </p:txBody>
      </p:sp>
      <p:sp>
        <p:nvSpPr>
          <p:cNvPr id="171" name="Rectangle 32"/>
          <p:cNvSpPr>
            <a:spLocks noChangeArrowheads="1"/>
          </p:cNvSpPr>
          <p:nvPr/>
        </p:nvSpPr>
        <p:spPr bwMode="auto">
          <a:xfrm>
            <a:off x="1752600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Rectangle 33"/>
          <p:cNvSpPr>
            <a:spLocks noChangeArrowheads="1"/>
          </p:cNvSpPr>
          <p:nvPr/>
        </p:nvSpPr>
        <p:spPr bwMode="auto">
          <a:xfrm>
            <a:off x="2481263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3" name="Rectangle 34"/>
          <p:cNvSpPr>
            <a:spLocks noChangeArrowheads="1"/>
          </p:cNvSpPr>
          <p:nvPr/>
        </p:nvSpPr>
        <p:spPr bwMode="auto">
          <a:xfrm>
            <a:off x="3213100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Rectangle 35"/>
          <p:cNvSpPr>
            <a:spLocks noChangeArrowheads="1"/>
          </p:cNvSpPr>
          <p:nvPr/>
        </p:nvSpPr>
        <p:spPr bwMode="auto">
          <a:xfrm>
            <a:off x="6134100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AutoShape 36"/>
          <p:cNvSpPr>
            <a:spLocks noChangeArrowheads="1"/>
          </p:cNvSpPr>
          <p:nvPr/>
        </p:nvSpPr>
        <p:spPr bwMode="auto">
          <a:xfrm>
            <a:off x="1866900" y="3986213"/>
            <a:ext cx="341313" cy="1376362"/>
          </a:xfrm>
          <a:prstGeom prst="roundRect">
            <a:avLst>
              <a:gd name="adj" fmla="val 14181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AutoShape 37"/>
          <p:cNvSpPr>
            <a:spLocks noChangeArrowheads="1"/>
          </p:cNvSpPr>
          <p:nvPr/>
        </p:nvSpPr>
        <p:spPr bwMode="auto">
          <a:xfrm>
            <a:off x="2595563" y="3789363"/>
            <a:ext cx="342900" cy="1573212"/>
          </a:xfrm>
          <a:prstGeom prst="roundRect">
            <a:avLst>
              <a:gd name="adj" fmla="val 13093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AutoShape 38"/>
          <p:cNvSpPr>
            <a:spLocks noChangeArrowheads="1"/>
          </p:cNvSpPr>
          <p:nvPr/>
        </p:nvSpPr>
        <p:spPr bwMode="auto">
          <a:xfrm>
            <a:off x="3327400" y="3613150"/>
            <a:ext cx="341313" cy="1749425"/>
          </a:xfrm>
          <a:prstGeom prst="roundRect">
            <a:avLst>
              <a:gd name="adj" fmla="val 17088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8" name="AutoShape 39"/>
          <p:cNvSpPr>
            <a:spLocks noChangeArrowheads="1"/>
          </p:cNvSpPr>
          <p:nvPr/>
        </p:nvSpPr>
        <p:spPr bwMode="auto">
          <a:xfrm>
            <a:off x="4057650" y="3832225"/>
            <a:ext cx="342900" cy="1530350"/>
          </a:xfrm>
          <a:prstGeom prst="roundRect">
            <a:avLst>
              <a:gd name="adj" fmla="val 17458"/>
            </a:avLst>
          </a:prstGeom>
          <a:solidFill>
            <a:srgbClr val="FF9900"/>
          </a:solidFill>
          <a:ln>
            <a:noFill/>
          </a:ln>
          <a:effectLst>
            <a:prstShdw prst="shdw17" dist="17961" dir="2700000">
              <a:srgbClr val="FF99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AutoShape 40"/>
          <p:cNvSpPr>
            <a:spLocks noChangeArrowheads="1"/>
          </p:cNvSpPr>
          <p:nvPr/>
        </p:nvSpPr>
        <p:spPr bwMode="auto">
          <a:xfrm>
            <a:off x="5518150" y="3181350"/>
            <a:ext cx="342900" cy="2181225"/>
          </a:xfrm>
          <a:prstGeom prst="roundRect">
            <a:avLst>
              <a:gd name="adj" fmla="val 17454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AutoShape 41"/>
          <p:cNvSpPr>
            <a:spLocks noChangeArrowheads="1"/>
          </p:cNvSpPr>
          <p:nvPr/>
        </p:nvSpPr>
        <p:spPr bwMode="auto">
          <a:xfrm>
            <a:off x="6248400" y="3268663"/>
            <a:ext cx="342900" cy="2093912"/>
          </a:xfrm>
          <a:prstGeom prst="roundRect">
            <a:avLst>
              <a:gd name="adj" fmla="val 17819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1" name="Rectangle 42"/>
          <p:cNvSpPr>
            <a:spLocks noChangeArrowheads="1"/>
          </p:cNvSpPr>
          <p:nvPr/>
        </p:nvSpPr>
        <p:spPr bwMode="auto">
          <a:xfrm>
            <a:off x="3956050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Rectangle 43"/>
          <p:cNvSpPr>
            <a:spLocks noChangeArrowheads="1"/>
          </p:cNvSpPr>
          <p:nvPr/>
        </p:nvSpPr>
        <p:spPr bwMode="auto">
          <a:xfrm>
            <a:off x="5405438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Rectangle 44"/>
          <p:cNvSpPr>
            <a:spLocks noChangeArrowheads="1"/>
          </p:cNvSpPr>
          <p:nvPr/>
        </p:nvSpPr>
        <p:spPr bwMode="auto">
          <a:xfrm>
            <a:off x="3370263" y="3660775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45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84" name="Rectangle 45"/>
          <p:cNvSpPr>
            <a:spLocks noChangeArrowheads="1"/>
          </p:cNvSpPr>
          <p:nvPr/>
        </p:nvSpPr>
        <p:spPr bwMode="auto">
          <a:xfrm>
            <a:off x="2636838" y="3832225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41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85" name="Rectangle 46"/>
          <p:cNvSpPr>
            <a:spLocks noChangeArrowheads="1"/>
          </p:cNvSpPr>
          <p:nvPr/>
        </p:nvSpPr>
        <p:spPr bwMode="auto">
          <a:xfrm>
            <a:off x="1905000" y="4005263"/>
            <a:ext cx="25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36</a:t>
            </a:r>
          </a:p>
        </p:txBody>
      </p:sp>
      <p:sp>
        <p:nvSpPr>
          <p:cNvPr id="186" name="Rectangle 47"/>
          <p:cNvSpPr>
            <a:spLocks noChangeArrowheads="1"/>
          </p:cNvSpPr>
          <p:nvPr/>
        </p:nvSpPr>
        <p:spPr bwMode="auto">
          <a:xfrm>
            <a:off x="5568950" y="3224213"/>
            <a:ext cx="25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57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87" name="Rectangle 48"/>
          <p:cNvSpPr>
            <a:spLocks noChangeArrowheads="1"/>
          </p:cNvSpPr>
          <p:nvPr/>
        </p:nvSpPr>
        <p:spPr bwMode="auto">
          <a:xfrm>
            <a:off x="6300788" y="3311525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54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88" name="Rectangle 49"/>
          <p:cNvSpPr>
            <a:spLocks noChangeArrowheads="1"/>
          </p:cNvSpPr>
          <p:nvPr/>
        </p:nvSpPr>
        <p:spPr bwMode="auto">
          <a:xfrm>
            <a:off x="4103688" y="3884613"/>
            <a:ext cx="2540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itchFamily="34" charset="-122"/>
              </a:rPr>
              <a:t>39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89" name="Rectangle 50"/>
          <p:cNvSpPr>
            <a:spLocks noChangeArrowheads="1"/>
          </p:cNvSpPr>
          <p:nvPr/>
        </p:nvSpPr>
        <p:spPr bwMode="auto">
          <a:xfrm>
            <a:off x="4673600" y="5395913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0" name="AutoShape 51"/>
          <p:cNvSpPr>
            <a:spLocks noChangeArrowheads="1"/>
          </p:cNvSpPr>
          <p:nvPr/>
        </p:nvSpPr>
        <p:spPr bwMode="auto">
          <a:xfrm>
            <a:off x="4787900" y="3500438"/>
            <a:ext cx="341313" cy="1862137"/>
          </a:xfrm>
          <a:prstGeom prst="roundRect">
            <a:avLst>
              <a:gd name="adj" fmla="val 17454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Rectangle 52"/>
          <p:cNvSpPr>
            <a:spLocks noChangeArrowheads="1"/>
          </p:cNvSpPr>
          <p:nvPr/>
        </p:nvSpPr>
        <p:spPr bwMode="auto">
          <a:xfrm>
            <a:off x="4835525" y="3529013"/>
            <a:ext cx="25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48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92" name="Rectangle 53"/>
          <p:cNvSpPr>
            <a:spLocks noChangeArrowheads="1"/>
          </p:cNvSpPr>
          <p:nvPr/>
        </p:nvSpPr>
        <p:spPr bwMode="auto">
          <a:xfrm>
            <a:off x="6864350" y="5397500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AutoShape 54"/>
          <p:cNvSpPr>
            <a:spLocks noChangeArrowheads="1"/>
          </p:cNvSpPr>
          <p:nvPr/>
        </p:nvSpPr>
        <p:spPr bwMode="auto">
          <a:xfrm>
            <a:off x="6980238" y="3044825"/>
            <a:ext cx="341312" cy="2317750"/>
          </a:xfrm>
          <a:prstGeom prst="roundRect">
            <a:avLst>
              <a:gd name="adj" fmla="val 19273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4" name="Rectangle 55"/>
          <p:cNvSpPr>
            <a:spLocks noChangeArrowheads="1"/>
          </p:cNvSpPr>
          <p:nvPr/>
        </p:nvSpPr>
        <p:spPr bwMode="auto">
          <a:xfrm>
            <a:off x="7037388" y="3073400"/>
            <a:ext cx="254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60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95" name="Line 56"/>
          <p:cNvSpPr>
            <a:spLocks noChangeShapeType="1"/>
          </p:cNvSpPr>
          <p:nvPr/>
        </p:nvSpPr>
        <p:spPr bwMode="auto">
          <a:xfrm>
            <a:off x="1519238" y="5354638"/>
            <a:ext cx="6142037" cy="1587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AutoShape 57"/>
          <p:cNvSpPr>
            <a:spLocks noChangeArrowheads="1"/>
          </p:cNvSpPr>
          <p:nvPr/>
        </p:nvSpPr>
        <p:spPr bwMode="auto">
          <a:xfrm>
            <a:off x="2705100" y="1219200"/>
            <a:ext cx="3679825" cy="406400"/>
          </a:xfrm>
          <a:prstGeom prst="roundRect">
            <a:avLst>
              <a:gd name="adj" fmla="val 16667"/>
            </a:avLst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40</Words>
  <Application>Microsoft Office PowerPoint</Application>
  <PresentationFormat>全屏显示(4:3)</PresentationFormat>
  <Paragraphs>28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857</cp:revision>
  <dcterms:created xsi:type="dcterms:W3CDTF">2009-02-11T05:37:22Z</dcterms:created>
  <dcterms:modified xsi:type="dcterms:W3CDTF">2012-08-14T12:45:54Z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