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FF33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801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3"/>
          <p:cNvGrpSpPr>
            <a:grpSpLocks/>
          </p:cNvGrpSpPr>
          <p:nvPr/>
        </p:nvGrpSpPr>
        <p:grpSpPr bwMode="auto">
          <a:xfrm>
            <a:off x="1947863" y="1916113"/>
            <a:ext cx="5327650" cy="3024187"/>
            <a:chOff x="1202" y="1117"/>
            <a:chExt cx="3356" cy="2268"/>
          </a:xfrm>
        </p:grpSpPr>
        <p:sp>
          <p:nvSpPr>
            <p:cNvPr id="69" name="Freeform 4"/>
            <p:cNvSpPr>
              <a:spLocks/>
            </p:cNvSpPr>
            <p:nvPr/>
          </p:nvSpPr>
          <p:spPr bwMode="auto">
            <a:xfrm>
              <a:off x="1202" y="1888"/>
              <a:ext cx="3356" cy="1497"/>
            </a:xfrm>
            <a:custGeom>
              <a:avLst/>
              <a:gdLst>
                <a:gd name="T0" fmla="*/ 0 w 1180"/>
                <a:gd name="T1" fmla="*/ 158 h 158"/>
                <a:gd name="T2" fmla="*/ 0 w 1180"/>
                <a:gd name="T3" fmla="*/ 0 h 158"/>
                <a:gd name="T4" fmla="*/ 1180 w 1180"/>
                <a:gd name="T5" fmla="*/ 0 h 158"/>
                <a:gd name="T6" fmla="*/ 1180 w 1180"/>
                <a:gd name="T7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80" h="158">
                  <a:moveTo>
                    <a:pt x="0" y="158"/>
                  </a:moveTo>
                  <a:lnTo>
                    <a:pt x="0" y="0"/>
                  </a:lnTo>
                  <a:lnTo>
                    <a:pt x="1180" y="0"/>
                  </a:lnTo>
                  <a:lnTo>
                    <a:pt x="1180" y="158"/>
                  </a:lnTo>
                </a:path>
              </a:pathLst>
            </a:custGeom>
            <a:noFill/>
            <a:ln w="25400" cap="flat" cmpd="sng">
              <a:solidFill>
                <a:srgbClr val="9E9E9E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C80000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0" name="Line 5"/>
            <p:cNvSpPr>
              <a:spLocks noChangeShapeType="1"/>
            </p:cNvSpPr>
            <p:nvPr/>
          </p:nvSpPr>
          <p:spPr bwMode="auto">
            <a:xfrm>
              <a:off x="2881" y="1117"/>
              <a:ext cx="0" cy="2268"/>
            </a:xfrm>
            <a:prstGeom prst="line">
              <a:avLst/>
            </a:prstGeom>
            <a:noFill/>
            <a:ln w="25400">
              <a:solidFill>
                <a:srgbClr val="9E9E9E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1" name="AutoShape 6"/>
          <p:cNvSpPr>
            <a:spLocks noChangeArrowheads="1"/>
          </p:cNvSpPr>
          <p:nvPr/>
        </p:nvSpPr>
        <p:spPr bwMode="auto">
          <a:xfrm>
            <a:off x="3468688" y="1412875"/>
            <a:ext cx="2263775" cy="508000"/>
          </a:xfrm>
          <a:prstGeom prst="flowChartAlternateProcess">
            <a:avLst/>
          </a:prstGeom>
          <a:solidFill>
            <a:srgbClr val="990033"/>
          </a:solidFill>
          <a:ln>
            <a:noFill/>
          </a:ln>
          <a:effectLst>
            <a:prstShdw prst="shdw17" dist="17961" dir="2700000">
              <a:srgbClr val="990033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2" name="AutoShape 7"/>
          <p:cNvSpPr>
            <a:spLocks noChangeArrowheads="1"/>
          </p:cNvSpPr>
          <p:nvPr/>
        </p:nvSpPr>
        <p:spPr bwMode="auto">
          <a:xfrm>
            <a:off x="6124575" y="3284538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3" name="AutoShape 8"/>
          <p:cNvSpPr>
            <a:spLocks noChangeArrowheads="1"/>
          </p:cNvSpPr>
          <p:nvPr/>
        </p:nvSpPr>
        <p:spPr bwMode="auto">
          <a:xfrm>
            <a:off x="3460750" y="3284538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4" name="AutoShape 9"/>
          <p:cNvSpPr>
            <a:spLocks noChangeArrowheads="1"/>
          </p:cNvSpPr>
          <p:nvPr/>
        </p:nvSpPr>
        <p:spPr bwMode="auto">
          <a:xfrm>
            <a:off x="796925" y="3284538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5" name="AutoShape 10"/>
          <p:cNvSpPr>
            <a:spLocks noChangeArrowheads="1"/>
          </p:cNvSpPr>
          <p:nvPr/>
        </p:nvSpPr>
        <p:spPr bwMode="auto">
          <a:xfrm>
            <a:off x="6124575" y="4076700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6" name="AutoShape 11"/>
          <p:cNvSpPr>
            <a:spLocks noChangeArrowheads="1"/>
          </p:cNvSpPr>
          <p:nvPr/>
        </p:nvSpPr>
        <p:spPr bwMode="auto">
          <a:xfrm>
            <a:off x="3460750" y="4076700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7" name="AutoShape 12"/>
          <p:cNvSpPr>
            <a:spLocks noChangeArrowheads="1"/>
          </p:cNvSpPr>
          <p:nvPr/>
        </p:nvSpPr>
        <p:spPr bwMode="auto">
          <a:xfrm>
            <a:off x="796925" y="4076700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8" name="AutoShape 13"/>
          <p:cNvSpPr>
            <a:spLocks noChangeArrowheads="1"/>
          </p:cNvSpPr>
          <p:nvPr/>
        </p:nvSpPr>
        <p:spPr bwMode="auto">
          <a:xfrm>
            <a:off x="6124575" y="4868863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79" name="AutoShape 14"/>
          <p:cNvSpPr>
            <a:spLocks noChangeArrowheads="1"/>
          </p:cNvSpPr>
          <p:nvPr/>
        </p:nvSpPr>
        <p:spPr bwMode="auto">
          <a:xfrm>
            <a:off x="3460750" y="4868863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80" name="AutoShape 15"/>
          <p:cNvSpPr>
            <a:spLocks noChangeArrowheads="1"/>
          </p:cNvSpPr>
          <p:nvPr/>
        </p:nvSpPr>
        <p:spPr bwMode="auto">
          <a:xfrm>
            <a:off x="796925" y="4868863"/>
            <a:ext cx="2263775" cy="508000"/>
          </a:xfrm>
          <a:prstGeom prst="flowChartAlternateProcess">
            <a:avLst/>
          </a:prstGeom>
          <a:solidFill>
            <a:srgbClr val="DDDDDD"/>
          </a:solidFill>
          <a:ln>
            <a:noFill/>
          </a:ln>
          <a:effectLst>
            <a:prstShdw prst="shdw17" dist="17961" dir="2700000">
              <a:srgbClr val="DDDDDD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smtClean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</a:rPr>
              <a:t>单击此处添加文字</a:t>
            </a:r>
          </a:p>
        </p:txBody>
      </p:sp>
      <p:sp>
        <p:nvSpPr>
          <p:cNvPr id="81" name="AutoShape 16"/>
          <p:cNvSpPr>
            <a:spLocks noChangeArrowheads="1"/>
          </p:cNvSpPr>
          <p:nvPr/>
        </p:nvSpPr>
        <p:spPr bwMode="auto">
          <a:xfrm>
            <a:off x="3479800" y="2132013"/>
            <a:ext cx="2263775" cy="508000"/>
          </a:xfrm>
          <a:prstGeom prst="flowChartAlternateProcess">
            <a:avLst/>
          </a:prstGeom>
          <a:solidFill>
            <a:srgbClr val="2A5682"/>
          </a:solidFill>
          <a:ln>
            <a:noFill/>
          </a:ln>
          <a:effectLst>
            <a:prstShdw prst="shdw17" dist="17961" dir="2700000">
              <a:srgbClr val="2A5682">
                <a:gamma/>
                <a:shade val="60000"/>
                <a:invGamma/>
              </a:srgbClr>
            </a:prstShdw>
          </a:effectLst>
          <a:extLst>
            <a:ext uri="{91240B29-F687-4F45-9708-019B960494DF}">
              <a14:hiddenLine xmlns:a14="http://schemas.microsoft.com/office/drawing/2010/main" w="19050" algn="ctr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单击此处添加文字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18680</TotalTime>
  <Words>45</Words>
  <Application>Microsoft Office PowerPoint</Application>
  <PresentationFormat>全屏显示(4:3)</PresentationFormat>
  <Paragraphs>12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856</cp:revision>
  <dcterms:created xsi:type="dcterms:W3CDTF">2009-02-11T05:37:22Z</dcterms:created>
  <dcterms:modified xsi:type="dcterms:W3CDTF">2012-08-14T12:26:26Z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