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AutoShape 3"/>
          <p:cNvSpPr>
            <a:spLocks noChangeArrowheads="1"/>
          </p:cNvSpPr>
          <p:nvPr/>
        </p:nvSpPr>
        <p:spPr bwMode="auto">
          <a:xfrm>
            <a:off x="899592" y="1408335"/>
            <a:ext cx="7345362" cy="508000"/>
          </a:xfrm>
          <a:prstGeom prst="flowChartAlternateProcess">
            <a:avLst/>
          </a:prstGeom>
          <a:solidFill>
            <a:srgbClr val="DDDDDD"/>
          </a:solidFill>
          <a:ln>
            <a:noFill/>
          </a:ln>
          <a:effectLst>
            <a:prstShdw prst="shdw17" dist="17961" dir="2700000">
              <a:srgbClr val="DDDDDD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</a:rPr>
              <a:t>单击此处添加文字内容</a:t>
            </a:r>
          </a:p>
        </p:txBody>
      </p:sp>
      <p:sp>
        <p:nvSpPr>
          <p:cNvPr id="81" name="AutoShape 4"/>
          <p:cNvSpPr>
            <a:spLocks noChangeArrowheads="1"/>
          </p:cNvSpPr>
          <p:nvPr/>
        </p:nvSpPr>
        <p:spPr bwMode="auto">
          <a:xfrm>
            <a:off x="899592" y="1408335"/>
            <a:ext cx="792162" cy="508000"/>
          </a:xfrm>
          <a:prstGeom prst="flowChartAlternateProcess">
            <a:avLst/>
          </a:prstGeom>
          <a:solidFill>
            <a:srgbClr val="2A5682"/>
          </a:solidFill>
          <a:ln>
            <a:noFill/>
          </a:ln>
          <a:effectLst>
            <a:prstShdw prst="shdw17" dist="17961" dir="2700000">
              <a:srgbClr val="2A5682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2" name="WordArt 5"/>
          <p:cNvSpPr>
            <a:spLocks noChangeArrowheads="1" noChangeShapeType="1" noTextEdit="1"/>
          </p:cNvSpPr>
          <p:nvPr/>
        </p:nvSpPr>
        <p:spPr bwMode="auto">
          <a:xfrm>
            <a:off x="1042467" y="1535335"/>
            <a:ext cx="504825" cy="2540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rPr>
              <a:t>01</a:t>
            </a:r>
            <a:endParaRPr kumimoji="0" lang="zh-CN" altLang="en-US" sz="1400" b="0" i="0" u="none" strike="noStrike" kern="10" cap="none" spc="-7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/>
            </a:endParaRPr>
          </a:p>
        </p:txBody>
      </p:sp>
      <p:sp>
        <p:nvSpPr>
          <p:cNvPr id="83" name="AutoShape 6"/>
          <p:cNvSpPr>
            <a:spLocks noChangeArrowheads="1"/>
          </p:cNvSpPr>
          <p:nvPr/>
        </p:nvSpPr>
        <p:spPr bwMode="auto">
          <a:xfrm>
            <a:off x="899592" y="2156048"/>
            <a:ext cx="7345362" cy="508000"/>
          </a:xfrm>
          <a:prstGeom prst="flowChartAlternateProcess">
            <a:avLst/>
          </a:prstGeom>
          <a:solidFill>
            <a:srgbClr val="DDDDDD"/>
          </a:solidFill>
          <a:ln>
            <a:noFill/>
          </a:ln>
          <a:effectLst>
            <a:prstShdw prst="shdw17" dist="17961" dir="2700000">
              <a:srgbClr val="DDDDDD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</a:rPr>
              <a:t>单击此处添加文字内容</a:t>
            </a:r>
          </a:p>
        </p:txBody>
      </p:sp>
      <p:sp>
        <p:nvSpPr>
          <p:cNvPr id="84" name="AutoShape 7"/>
          <p:cNvSpPr>
            <a:spLocks noChangeArrowheads="1"/>
          </p:cNvSpPr>
          <p:nvPr/>
        </p:nvSpPr>
        <p:spPr bwMode="auto">
          <a:xfrm>
            <a:off x="899592" y="2156048"/>
            <a:ext cx="792162" cy="508000"/>
          </a:xfrm>
          <a:prstGeom prst="flowChartAlternateProcess">
            <a:avLst/>
          </a:prstGeom>
          <a:solidFill>
            <a:srgbClr val="2A5682"/>
          </a:solidFill>
          <a:ln>
            <a:noFill/>
          </a:ln>
          <a:effectLst>
            <a:prstShdw prst="shdw17" dist="17961" dir="2700000">
              <a:srgbClr val="2A5682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5" name="WordArt 8"/>
          <p:cNvSpPr>
            <a:spLocks noChangeArrowheads="1" noChangeShapeType="1" noTextEdit="1"/>
          </p:cNvSpPr>
          <p:nvPr/>
        </p:nvSpPr>
        <p:spPr bwMode="auto">
          <a:xfrm>
            <a:off x="1042467" y="2283048"/>
            <a:ext cx="504825" cy="2540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rPr>
              <a:t>02</a:t>
            </a:r>
            <a:endParaRPr kumimoji="0" lang="zh-CN" altLang="en-US" sz="1400" b="0" i="0" u="none" strike="noStrike" kern="10" cap="none" spc="-7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/>
            </a:endParaRPr>
          </a:p>
        </p:txBody>
      </p:sp>
      <p:sp>
        <p:nvSpPr>
          <p:cNvPr id="86" name="AutoShape 9"/>
          <p:cNvSpPr>
            <a:spLocks noChangeArrowheads="1"/>
          </p:cNvSpPr>
          <p:nvPr/>
        </p:nvSpPr>
        <p:spPr bwMode="auto">
          <a:xfrm>
            <a:off x="899592" y="3654648"/>
            <a:ext cx="7345362" cy="508000"/>
          </a:xfrm>
          <a:prstGeom prst="flowChartAlternateProcess">
            <a:avLst/>
          </a:prstGeom>
          <a:solidFill>
            <a:srgbClr val="DDDDDD"/>
          </a:solidFill>
          <a:ln>
            <a:noFill/>
          </a:ln>
          <a:effectLst>
            <a:prstShdw prst="shdw17" dist="17961" dir="2700000">
              <a:srgbClr val="DDDDDD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</a:rPr>
              <a:t>单击此处添加文字内容</a:t>
            </a:r>
          </a:p>
        </p:txBody>
      </p:sp>
      <p:sp>
        <p:nvSpPr>
          <p:cNvPr id="87" name="AutoShape 10"/>
          <p:cNvSpPr>
            <a:spLocks noChangeArrowheads="1"/>
          </p:cNvSpPr>
          <p:nvPr/>
        </p:nvSpPr>
        <p:spPr bwMode="auto">
          <a:xfrm>
            <a:off x="899592" y="3654648"/>
            <a:ext cx="792162" cy="508000"/>
          </a:xfrm>
          <a:prstGeom prst="flowChartAlternateProcess">
            <a:avLst/>
          </a:prstGeom>
          <a:solidFill>
            <a:srgbClr val="2A5682"/>
          </a:solidFill>
          <a:ln>
            <a:noFill/>
          </a:ln>
          <a:effectLst>
            <a:prstShdw prst="shdw17" dist="17961" dir="2700000">
              <a:srgbClr val="2A5682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8" name="WordArt 11"/>
          <p:cNvSpPr>
            <a:spLocks noChangeArrowheads="1" noChangeShapeType="1" noTextEdit="1"/>
          </p:cNvSpPr>
          <p:nvPr/>
        </p:nvSpPr>
        <p:spPr bwMode="auto">
          <a:xfrm>
            <a:off x="1042467" y="3781648"/>
            <a:ext cx="504825" cy="2540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rPr>
              <a:t>04</a:t>
            </a:r>
            <a:endParaRPr kumimoji="0" lang="zh-CN" altLang="en-US" sz="1400" b="0" i="0" u="none" strike="noStrike" kern="10" cap="none" spc="-7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/>
            </a:endParaRPr>
          </a:p>
        </p:txBody>
      </p:sp>
      <p:sp>
        <p:nvSpPr>
          <p:cNvPr id="89" name="AutoShape 12"/>
          <p:cNvSpPr>
            <a:spLocks noChangeArrowheads="1"/>
          </p:cNvSpPr>
          <p:nvPr/>
        </p:nvSpPr>
        <p:spPr bwMode="auto">
          <a:xfrm>
            <a:off x="899592" y="4403948"/>
            <a:ext cx="7345362" cy="508000"/>
          </a:xfrm>
          <a:prstGeom prst="flowChartAlternateProcess">
            <a:avLst/>
          </a:prstGeom>
          <a:solidFill>
            <a:srgbClr val="DDDDDD"/>
          </a:solidFill>
          <a:ln>
            <a:noFill/>
          </a:ln>
          <a:effectLst>
            <a:prstShdw prst="shdw17" dist="17961" dir="2700000">
              <a:srgbClr val="DDDDDD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</a:rPr>
              <a:t>单击此处添加文字内容</a:t>
            </a:r>
          </a:p>
        </p:txBody>
      </p:sp>
      <p:sp>
        <p:nvSpPr>
          <p:cNvPr id="90" name="AutoShape 13"/>
          <p:cNvSpPr>
            <a:spLocks noChangeArrowheads="1"/>
          </p:cNvSpPr>
          <p:nvPr/>
        </p:nvSpPr>
        <p:spPr bwMode="auto">
          <a:xfrm>
            <a:off x="899592" y="4403948"/>
            <a:ext cx="792162" cy="508000"/>
          </a:xfrm>
          <a:prstGeom prst="flowChartAlternateProcess">
            <a:avLst/>
          </a:prstGeom>
          <a:solidFill>
            <a:srgbClr val="2A5682"/>
          </a:solidFill>
          <a:ln>
            <a:noFill/>
          </a:ln>
          <a:effectLst>
            <a:prstShdw prst="shdw17" dist="17961" dir="2700000">
              <a:srgbClr val="2A5682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1" name="WordArt 14"/>
          <p:cNvSpPr>
            <a:spLocks noChangeArrowheads="1" noChangeShapeType="1" noTextEdit="1"/>
          </p:cNvSpPr>
          <p:nvPr/>
        </p:nvSpPr>
        <p:spPr bwMode="auto">
          <a:xfrm>
            <a:off x="1042467" y="4530948"/>
            <a:ext cx="504825" cy="2540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rPr>
              <a:t>05</a:t>
            </a:r>
            <a:endParaRPr kumimoji="0" lang="zh-CN" altLang="en-US" sz="1400" b="0" i="0" u="none" strike="noStrike" kern="10" cap="none" spc="-7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/>
            </a:endParaRPr>
          </a:p>
        </p:txBody>
      </p:sp>
      <p:sp>
        <p:nvSpPr>
          <p:cNvPr id="92" name="AutoShape 15"/>
          <p:cNvSpPr>
            <a:spLocks noChangeArrowheads="1"/>
          </p:cNvSpPr>
          <p:nvPr/>
        </p:nvSpPr>
        <p:spPr bwMode="auto">
          <a:xfrm>
            <a:off x="899592" y="5153248"/>
            <a:ext cx="7345362" cy="508000"/>
          </a:xfrm>
          <a:prstGeom prst="flowChartAlternateProcess">
            <a:avLst/>
          </a:prstGeom>
          <a:solidFill>
            <a:srgbClr val="DDDDDD"/>
          </a:solidFill>
          <a:ln>
            <a:noFill/>
          </a:ln>
          <a:effectLst>
            <a:prstShdw prst="shdw17" dist="17961" dir="2700000">
              <a:srgbClr val="DDDDDD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</a:rPr>
              <a:t>单击此处添加文字内容</a:t>
            </a:r>
          </a:p>
        </p:txBody>
      </p:sp>
      <p:sp>
        <p:nvSpPr>
          <p:cNvPr id="93" name="AutoShape 16"/>
          <p:cNvSpPr>
            <a:spLocks noChangeArrowheads="1"/>
          </p:cNvSpPr>
          <p:nvPr/>
        </p:nvSpPr>
        <p:spPr bwMode="auto">
          <a:xfrm>
            <a:off x="899592" y="5153248"/>
            <a:ext cx="792162" cy="508000"/>
          </a:xfrm>
          <a:prstGeom prst="flowChartAlternateProcess">
            <a:avLst/>
          </a:prstGeom>
          <a:solidFill>
            <a:srgbClr val="2A5682"/>
          </a:solidFill>
          <a:ln>
            <a:noFill/>
          </a:ln>
          <a:effectLst>
            <a:prstShdw prst="shdw17" dist="17961" dir="2700000">
              <a:srgbClr val="2A5682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4" name="WordArt 17"/>
          <p:cNvSpPr>
            <a:spLocks noChangeArrowheads="1" noChangeShapeType="1" noTextEdit="1"/>
          </p:cNvSpPr>
          <p:nvPr/>
        </p:nvSpPr>
        <p:spPr bwMode="auto">
          <a:xfrm>
            <a:off x="1042467" y="5280248"/>
            <a:ext cx="504825" cy="2540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rPr>
              <a:t>06</a:t>
            </a:r>
            <a:endParaRPr kumimoji="0" lang="zh-CN" altLang="en-US" sz="1400" b="0" i="0" u="none" strike="noStrike" kern="10" cap="none" spc="-7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/>
            </a:endParaRPr>
          </a:p>
        </p:txBody>
      </p:sp>
      <p:sp>
        <p:nvSpPr>
          <p:cNvPr id="95" name="AutoShape 18"/>
          <p:cNvSpPr>
            <a:spLocks noChangeArrowheads="1"/>
          </p:cNvSpPr>
          <p:nvPr/>
        </p:nvSpPr>
        <p:spPr bwMode="auto">
          <a:xfrm>
            <a:off x="899592" y="2905348"/>
            <a:ext cx="7345362" cy="508000"/>
          </a:xfrm>
          <a:prstGeom prst="flowChartAlternateProcess">
            <a:avLst/>
          </a:prstGeom>
          <a:solidFill>
            <a:srgbClr val="DDDDDD"/>
          </a:solidFill>
          <a:ln>
            <a:noFill/>
          </a:ln>
          <a:effectLst>
            <a:prstShdw prst="shdw17" dist="17961" dir="2700000">
              <a:srgbClr val="DDDDDD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</a:rPr>
              <a:t>单击此处添加文字内容</a:t>
            </a:r>
          </a:p>
        </p:txBody>
      </p:sp>
      <p:sp>
        <p:nvSpPr>
          <p:cNvPr id="96" name="AutoShape 19"/>
          <p:cNvSpPr>
            <a:spLocks noChangeArrowheads="1"/>
          </p:cNvSpPr>
          <p:nvPr/>
        </p:nvSpPr>
        <p:spPr bwMode="auto">
          <a:xfrm>
            <a:off x="899592" y="2905348"/>
            <a:ext cx="792162" cy="508000"/>
          </a:xfrm>
          <a:prstGeom prst="flowChartAlternateProcess">
            <a:avLst/>
          </a:prstGeom>
          <a:solidFill>
            <a:srgbClr val="2A5682"/>
          </a:solidFill>
          <a:ln>
            <a:noFill/>
          </a:ln>
          <a:effectLst>
            <a:prstShdw prst="shdw17" dist="17961" dir="2700000">
              <a:srgbClr val="2A5682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7" name="WordArt 20"/>
          <p:cNvSpPr>
            <a:spLocks noChangeArrowheads="1" noChangeShapeType="1" noTextEdit="1"/>
          </p:cNvSpPr>
          <p:nvPr/>
        </p:nvSpPr>
        <p:spPr bwMode="auto">
          <a:xfrm>
            <a:off x="1042467" y="3032348"/>
            <a:ext cx="504825" cy="2540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rPr>
              <a:t>03</a:t>
            </a:r>
            <a:endParaRPr kumimoji="0" lang="zh-CN" altLang="en-US" sz="1400" b="0" i="0" u="none" strike="noStrike" kern="10" cap="none" spc="-7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18365</TotalTime>
  <Words>36</Words>
  <Application>Microsoft Office PowerPoint</Application>
  <PresentationFormat>全屏显示(4:3)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783</cp:revision>
  <dcterms:created xsi:type="dcterms:W3CDTF">2009-02-11T05:37:22Z</dcterms:created>
  <dcterms:modified xsi:type="dcterms:W3CDTF">2012-08-14T12:23:07Z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