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3"/>
          <p:cNvSpPr>
            <a:spLocks/>
          </p:cNvSpPr>
          <p:nvPr/>
        </p:nvSpPr>
        <p:spPr bwMode="auto">
          <a:xfrm flipH="1">
            <a:off x="2011560" y="4449787"/>
            <a:ext cx="1717675" cy="538162"/>
          </a:xfrm>
          <a:custGeom>
            <a:avLst/>
            <a:gdLst>
              <a:gd name="T0" fmla="*/ 400 w 1162"/>
              <a:gd name="T1" fmla="*/ 357 h 362"/>
              <a:gd name="T2" fmla="*/ 440 w 1162"/>
              <a:gd name="T3" fmla="*/ 361 h 362"/>
              <a:gd name="T4" fmla="*/ 449 w 1162"/>
              <a:gd name="T5" fmla="*/ 360 h 362"/>
              <a:gd name="T6" fmla="*/ 641 w 1162"/>
              <a:gd name="T7" fmla="*/ 353 h 362"/>
              <a:gd name="T8" fmla="*/ 744 w 1162"/>
              <a:gd name="T9" fmla="*/ 321 h 362"/>
              <a:gd name="T10" fmla="*/ 641 w 1162"/>
              <a:gd name="T11" fmla="*/ 266 h 362"/>
              <a:gd name="T12" fmla="*/ 749 w 1162"/>
              <a:gd name="T13" fmla="*/ 230 h 362"/>
              <a:gd name="T14" fmla="*/ 752 w 1162"/>
              <a:gd name="T15" fmla="*/ 230 h 362"/>
              <a:gd name="T16" fmla="*/ 834 w 1162"/>
              <a:gd name="T17" fmla="*/ 243 h 362"/>
              <a:gd name="T18" fmla="*/ 894 w 1162"/>
              <a:gd name="T19" fmla="*/ 291 h 362"/>
              <a:gd name="T20" fmla="*/ 984 w 1162"/>
              <a:gd name="T21" fmla="*/ 317 h 362"/>
              <a:gd name="T22" fmla="*/ 996 w 1162"/>
              <a:gd name="T23" fmla="*/ 318 h 362"/>
              <a:gd name="T24" fmla="*/ 1103 w 1162"/>
              <a:gd name="T25" fmla="*/ 300 h 362"/>
              <a:gd name="T26" fmla="*/ 797 w 1162"/>
              <a:gd name="T27" fmla="*/ 1 h 362"/>
              <a:gd name="T28" fmla="*/ 759 w 1162"/>
              <a:gd name="T29" fmla="*/ 0 h 362"/>
              <a:gd name="T30" fmla="*/ 706 w 1162"/>
              <a:gd name="T31" fmla="*/ 1 h 362"/>
              <a:gd name="T32" fmla="*/ 560 w 1162"/>
              <a:gd name="T33" fmla="*/ 12 h 362"/>
              <a:gd name="T34" fmla="*/ 554 w 1162"/>
              <a:gd name="T35" fmla="*/ 37 h 362"/>
              <a:gd name="T36" fmla="*/ 611 w 1162"/>
              <a:gd name="T37" fmla="*/ 63 h 362"/>
              <a:gd name="T38" fmla="*/ 622 w 1162"/>
              <a:gd name="T39" fmla="*/ 91 h 362"/>
              <a:gd name="T40" fmla="*/ 551 w 1162"/>
              <a:gd name="T41" fmla="*/ 103 h 362"/>
              <a:gd name="T42" fmla="*/ 495 w 1162"/>
              <a:gd name="T43" fmla="*/ 100 h 362"/>
              <a:gd name="T44" fmla="*/ 421 w 1162"/>
              <a:gd name="T45" fmla="*/ 68 h 362"/>
              <a:gd name="T46" fmla="*/ 394 w 1162"/>
              <a:gd name="T47" fmla="*/ 36 h 362"/>
              <a:gd name="T48" fmla="*/ 352 w 1162"/>
              <a:gd name="T49" fmla="*/ 31 h 362"/>
              <a:gd name="T50" fmla="*/ 335 w 1162"/>
              <a:gd name="T51" fmla="*/ 32 h 362"/>
              <a:gd name="T52" fmla="*/ 233 w 1162"/>
              <a:gd name="T53" fmla="*/ 51 h 362"/>
              <a:gd name="T54" fmla="*/ 77 w 1162"/>
              <a:gd name="T55" fmla="*/ 83 h 362"/>
              <a:gd name="T56" fmla="*/ 78 w 1162"/>
              <a:gd name="T57" fmla="*/ 98 h 362"/>
              <a:gd name="T58" fmla="*/ 128 w 1162"/>
              <a:gd name="T59" fmla="*/ 139 h 362"/>
              <a:gd name="T60" fmla="*/ 165 w 1162"/>
              <a:gd name="T61" fmla="*/ 178 h 362"/>
              <a:gd name="T62" fmla="*/ 136 w 1162"/>
              <a:gd name="T63" fmla="*/ 191 h 362"/>
              <a:gd name="T64" fmla="*/ 125 w 1162"/>
              <a:gd name="T65" fmla="*/ 192 h 362"/>
              <a:gd name="T66" fmla="*/ 109 w 1162"/>
              <a:gd name="T67" fmla="*/ 192 h 362"/>
              <a:gd name="T68" fmla="*/ 91 w 1162"/>
              <a:gd name="T69" fmla="*/ 190 h 362"/>
              <a:gd name="T70" fmla="*/ 67 w 1162"/>
              <a:gd name="T71" fmla="*/ 191 h 362"/>
              <a:gd name="T72" fmla="*/ 33 w 1162"/>
              <a:gd name="T73" fmla="*/ 197 h 362"/>
              <a:gd name="T74" fmla="*/ 16 w 1162"/>
              <a:gd name="T75" fmla="*/ 255 h 362"/>
              <a:gd name="T76" fmla="*/ 97 w 1162"/>
              <a:gd name="T77" fmla="*/ 287 h 362"/>
              <a:gd name="T78" fmla="*/ 161 w 1162"/>
              <a:gd name="T79" fmla="*/ 289 h 362"/>
              <a:gd name="T80" fmla="*/ 206 w 1162"/>
              <a:gd name="T81" fmla="*/ 272 h 362"/>
              <a:gd name="T82" fmla="*/ 231 w 1162"/>
              <a:gd name="T83" fmla="*/ 258 h 362"/>
              <a:gd name="T84" fmla="*/ 256 w 1162"/>
              <a:gd name="T85" fmla="*/ 258 h 362"/>
              <a:gd name="T86" fmla="*/ 296 w 1162"/>
              <a:gd name="T87" fmla="*/ 270 h 362"/>
              <a:gd name="T88" fmla="*/ 364 w 1162"/>
              <a:gd name="T89" fmla="*/ 337 h 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162" h="362">
                <a:moveTo>
                  <a:pt x="364" y="337"/>
                </a:moveTo>
                <a:cubicBezTo>
                  <a:pt x="369" y="342"/>
                  <a:pt x="375" y="346"/>
                  <a:pt x="381" y="350"/>
                </a:cubicBezTo>
                <a:cubicBezTo>
                  <a:pt x="387" y="353"/>
                  <a:pt x="394" y="355"/>
                  <a:pt x="400" y="357"/>
                </a:cubicBezTo>
                <a:cubicBezTo>
                  <a:pt x="406" y="359"/>
                  <a:pt x="413" y="360"/>
                  <a:pt x="418" y="361"/>
                </a:cubicBezTo>
                <a:cubicBezTo>
                  <a:pt x="424" y="361"/>
                  <a:pt x="430" y="362"/>
                  <a:pt x="434" y="362"/>
                </a:cubicBezTo>
                <a:cubicBezTo>
                  <a:pt x="436" y="362"/>
                  <a:pt x="439" y="361"/>
                  <a:pt x="440" y="361"/>
                </a:cubicBezTo>
                <a:cubicBezTo>
                  <a:pt x="442" y="361"/>
                  <a:pt x="444" y="361"/>
                  <a:pt x="445" y="361"/>
                </a:cubicBezTo>
                <a:cubicBezTo>
                  <a:pt x="447" y="361"/>
                  <a:pt x="448" y="361"/>
                  <a:pt x="448" y="361"/>
                </a:cubicBezTo>
                <a:cubicBezTo>
                  <a:pt x="449" y="361"/>
                  <a:pt x="449" y="360"/>
                  <a:pt x="449" y="360"/>
                </a:cubicBezTo>
                <a:cubicBezTo>
                  <a:pt x="452" y="360"/>
                  <a:pt x="464" y="360"/>
                  <a:pt x="483" y="359"/>
                </a:cubicBezTo>
                <a:cubicBezTo>
                  <a:pt x="502" y="359"/>
                  <a:pt x="527" y="358"/>
                  <a:pt x="555" y="357"/>
                </a:cubicBezTo>
                <a:cubicBezTo>
                  <a:pt x="582" y="356"/>
                  <a:pt x="612" y="354"/>
                  <a:pt x="641" y="353"/>
                </a:cubicBezTo>
                <a:cubicBezTo>
                  <a:pt x="669" y="352"/>
                  <a:pt x="697" y="350"/>
                  <a:pt x="718" y="348"/>
                </a:cubicBezTo>
                <a:cubicBezTo>
                  <a:pt x="740" y="347"/>
                  <a:pt x="751" y="343"/>
                  <a:pt x="754" y="338"/>
                </a:cubicBezTo>
                <a:cubicBezTo>
                  <a:pt x="758" y="333"/>
                  <a:pt x="753" y="327"/>
                  <a:pt x="744" y="321"/>
                </a:cubicBezTo>
                <a:cubicBezTo>
                  <a:pt x="735" y="314"/>
                  <a:pt x="722" y="307"/>
                  <a:pt x="707" y="301"/>
                </a:cubicBezTo>
                <a:cubicBezTo>
                  <a:pt x="692" y="294"/>
                  <a:pt x="676" y="288"/>
                  <a:pt x="661" y="283"/>
                </a:cubicBezTo>
                <a:cubicBezTo>
                  <a:pt x="647" y="278"/>
                  <a:pt x="641" y="272"/>
                  <a:pt x="641" y="266"/>
                </a:cubicBezTo>
                <a:cubicBezTo>
                  <a:pt x="642" y="260"/>
                  <a:pt x="648" y="254"/>
                  <a:pt x="659" y="249"/>
                </a:cubicBezTo>
                <a:cubicBezTo>
                  <a:pt x="670" y="244"/>
                  <a:pt x="684" y="239"/>
                  <a:pt x="700" y="236"/>
                </a:cubicBezTo>
                <a:cubicBezTo>
                  <a:pt x="716" y="233"/>
                  <a:pt x="733" y="230"/>
                  <a:pt x="749" y="230"/>
                </a:cubicBezTo>
                <a:cubicBezTo>
                  <a:pt x="750" y="230"/>
                  <a:pt x="750" y="230"/>
                  <a:pt x="750" y="230"/>
                </a:cubicBezTo>
                <a:cubicBezTo>
                  <a:pt x="751" y="230"/>
                  <a:pt x="751" y="230"/>
                  <a:pt x="751" y="230"/>
                </a:cubicBezTo>
                <a:cubicBezTo>
                  <a:pt x="752" y="230"/>
                  <a:pt x="752" y="230"/>
                  <a:pt x="752" y="230"/>
                </a:cubicBezTo>
                <a:cubicBezTo>
                  <a:pt x="753" y="230"/>
                  <a:pt x="753" y="230"/>
                  <a:pt x="753" y="230"/>
                </a:cubicBezTo>
                <a:cubicBezTo>
                  <a:pt x="769" y="230"/>
                  <a:pt x="784" y="231"/>
                  <a:pt x="797" y="233"/>
                </a:cubicBezTo>
                <a:cubicBezTo>
                  <a:pt x="811" y="235"/>
                  <a:pt x="823" y="239"/>
                  <a:pt x="834" y="243"/>
                </a:cubicBezTo>
                <a:cubicBezTo>
                  <a:pt x="845" y="247"/>
                  <a:pt x="854" y="252"/>
                  <a:pt x="861" y="257"/>
                </a:cubicBezTo>
                <a:cubicBezTo>
                  <a:pt x="869" y="262"/>
                  <a:pt x="875" y="268"/>
                  <a:pt x="879" y="274"/>
                </a:cubicBezTo>
                <a:cubicBezTo>
                  <a:pt x="883" y="281"/>
                  <a:pt x="888" y="286"/>
                  <a:pt x="894" y="291"/>
                </a:cubicBezTo>
                <a:cubicBezTo>
                  <a:pt x="899" y="295"/>
                  <a:pt x="906" y="299"/>
                  <a:pt x="914" y="303"/>
                </a:cubicBezTo>
                <a:cubicBezTo>
                  <a:pt x="923" y="306"/>
                  <a:pt x="932" y="309"/>
                  <a:pt x="944" y="311"/>
                </a:cubicBezTo>
                <a:cubicBezTo>
                  <a:pt x="955" y="313"/>
                  <a:pt x="968" y="315"/>
                  <a:pt x="984" y="317"/>
                </a:cubicBezTo>
                <a:cubicBezTo>
                  <a:pt x="985" y="317"/>
                  <a:pt x="986" y="317"/>
                  <a:pt x="987" y="317"/>
                </a:cubicBezTo>
                <a:cubicBezTo>
                  <a:pt x="989" y="317"/>
                  <a:pt x="990" y="318"/>
                  <a:pt x="991" y="318"/>
                </a:cubicBezTo>
                <a:cubicBezTo>
                  <a:pt x="993" y="318"/>
                  <a:pt x="994" y="318"/>
                  <a:pt x="996" y="318"/>
                </a:cubicBezTo>
                <a:cubicBezTo>
                  <a:pt x="997" y="318"/>
                  <a:pt x="998" y="318"/>
                  <a:pt x="1000" y="318"/>
                </a:cubicBezTo>
                <a:cubicBezTo>
                  <a:pt x="1016" y="318"/>
                  <a:pt x="1034" y="315"/>
                  <a:pt x="1052" y="312"/>
                </a:cubicBezTo>
                <a:cubicBezTo>
                  <a:pt x="1070" y="309"/>
                  <a:pt x="1088" y="304"/>
                  <a:pt x="1103" y="300"/>
                </a:cubicBezTo>
                <a:cubicBezTo>
                  <a:pt x="1119" y="296"/>
                  <a:pt x="1133" y="291"/>
                  <a:pt x="1144" y="288"/>
                </a:cubicBezTo>
                <a:cubicBezTo>
                  <a:pt x="1154" y="285"/>
                  <a:pt x="1161" y="282"/>
                  <a:pt x="1162" y="282"/>
                </a:cubicBezTo>
                <a:cubicBezTo>
                  <a:pt x="797" y="1"/>
                  <a:pt x="797" y="1"/>
                  <a:pt x="797" y="1"/>
                </a:cubicBezTo>
                <a:cubicBezTo>
                  <a:pt x="762" y="0"/>
                  <a:pt x="762" y="0"/>
                  <a:pt x="762" y="0"/>
                </a:cubicBezTo>
                <a:cubicBezTo>
                  <a:pt x="762" y="0"/>
                  <a:pt x="762" y="0"/>
                  <a:pt x="761" y="0"/>
                </a:cubicBezTo>
                <a:cubicBezTo>
                  <a:pt x="761" y="0"/>
                  <a:pt x="760" y="0"/>
                  <a:pt x="759" y="0"/>
                </a:cubicBezTo>
                <a:cubicBezTo>
                  <a:pt x="758" y="0"/>
                  <a:pt x="756" y="0"/>
                  <a:pt x="755" y="0"/>
                </a:cubicBezTo>
                <a:cubicBezTo>
                  <a:pt x="753" y="0"/>
                  <a:pt x="752" y="0"/>
                  <a:pt x="750" y="0"/>
                </a:cubicBezTo>
                <a:cubicBezTo>
                  <a:pt x="739" y="0"/>
                  <a:pt x="724" y="0"/>
                  <a:pt x="706" y="1"/>
                </a:cubicBezTo>
                <a:cubicBezTo>
                  <a:pt x="689" y="1"/>
                  <a:pt x="669" y="2"/>
                  <a:pt x="649" y="3"/>
                </a:cubicBezTo>
                <a:cubicBezTo>
                  <a:pt x="629" y="4"/>
                  <a:pt x="610" y="5"/>
                  <a:pt x="595" y="6"/>
                </a:cubicBezTo>
                <a:cubicBezTo>
                  <a:pt x="579" y="8"/>
                  <a:pt x="566" y="10"/>
                  <a:pt x="560" y="12"/>
                </a:cubicBezTo>
                <a:cubicBezTo>
                  <a:pt x="553" y="15"/>
                  <a:pt x="548" y="18"/>
                  <a:pt x="545" y="21"/>
                </a:cubicBezTo>
                <a:cubicBezTo>
                  <a:pt x="543" y="24"/>
                  <a:pt x="542" y="26"/>
                  <a:pt x="544" y="29"/>
                </a:cubicBezTo>
                <a:cubicBezTo>
                  <a:pt x="546" y="32"/>
                  <a:pt x="549" y="34"/>
                  <a:pt x="554" y="37"/>
                </a:cubicBezTo>
                <a:cubicBezTo>
                  <a:pt x="559" y="40"/>
                  <a:pt x="566" y="43"/>
                  <a:pt x="574" y="46"/>
                </a:cubicBezTo>
                <a:cubicBezTo>
                  <a:pt x="582" y="49"/>
                  <a:pt x="589" y="52"/>
                  <a:pt x="595" y="55"/>
                </a:cubicBezTo>
                <a:cubicBezTo>
                  <a:pt x="601" y="57"/>
                  <a:pt x="607" y="60"/>
                  <a:pt x="611" y="63"/>
                </a:cubicBezTo>
                <a:cubicBezTo>
                  <a:pt x="616" y="65"/>
                  <a:pt x="620" y="68"/>
                  <a:pt x="622" y="71"/>
                </a:cubicBezTo>
                <a:cubicBezTo>
                  <a:pt x="625" y="75"/>
                  <a:pt x="627" y="78"/>
                  <a:pt x="627" y="83"/>
                </a:cubicBezTo>
                <a:cubicBezTo>
                  <a:pt x="627" y="86"/>
                  <a:pt x="626" y="89"/>
                  <a:pt x="622" y="91"/>
                </a:cubicBezTo>
                <a:cubicBezTo>
                  <a:pt x="618" y="93"/>
                  <a:pt x="613" y="96"/>
                  <a:pt x="606" y="97"/>
                </a:cubicBezTo>
                <a:cubicBezTo>
                  <a:pt x="599" y="99"/>
                  <a:pt x="591" y="101"/>
                  <a:pt x="582" y="102"/>
                </a:cubicBezTo>
                <a:cubicBezTo>
                  <a:pt x="572" y="103"/>
                  <a:pt x="562" y="103"/>
                  <a:pt x="551" y="103"/>
                </a:cubicBezTo>
                <a:cubicBezTo>
                  <a:pt x="545" y="103"/>
                  <a:pt x="539" y="103"/>
                  <a:pt x="533" y="103"/>
                </a:cubicBezTo>
                <a:cubicBezTo>
                  <a:pt x="527" y="103"/>
                  <a:pt x="521" y="102"/>
                  <a:pt x="514" y="102"/>
                </a:cubicBezTo>
                <a:cubicBezTo>
                  <a:pt x="508" y="101"/>
                  <a:pt x="502" y="101"/>
                  <a:pt x="495" y="100"/>
                </a:cubicBezTo>
                <a:cubicBezTo>
                  <a:pt x="489" y="99"/>
                  <a:pt x="483" y="98"/>
                  <a:pt x="476" y="97"/>
                </a:cubicBezTo>
                <a:cubicBezTo>
                  <a:pt x="459" y="94"/>
                  <a:pt x="446" y="89"/>
                  <a:pt x="438" y="84"/>
                </a:cubicBezTo>
                <a:cubicBezTo>
                  <a:pt x="429" y="79"/>
                  <a:pt x="424" y="74"/>
                  <a:pt x="421" y="68"/>
                </a:cubicBezTo>
                <a:cubicBezTo>
                  <a:pt x="417" y="63"/>
                  <a:pt x="416" y="57"/>
                  <a:pt x="414" y="52"/>
                </a:cubicBezTo>
                <a:cubicBezTo>
                  <a:pt x="411" y="48"/>
                  <a:pt x="409" y="43"/>
                  <a:pt x="404" y="40"/>
                </a:cubicBezTo>
                <a:cubicBezTo>
                  <a:pt x="401" y="38"/>
                  <a:pt x="398" y="37"/>
                  <a:pt x="394" y="36"/>
                </a:cubicBezTo>
                <a:cubicBezTo>
                  <a:pt x="390" y="34"/>
                  <a:pt x="385" y="34"/>
                  <a:pt x="380" y="33"/>
                </a:cubicBezTo>
                <a:cubicBezTo>
                  <a:pt x="376" y="32"/>
                  <a:pt x="371" y="32"/>
                  <a:pt x="366" y="32"/>
                </a:cubicBezTo>
                <a:cubicBezTo>
                  <a:pt x="361" y="31"/>
                  <a:pt x="356" y="31"/>
                  <a:pt x="352" y="31"/>
                </a:cubicBezTo>
                <a:cubicBezTo>
                  <a:pt x="350" y="32"/>
                  <a:pt x="347" y="32"/>
                  <a:pt x="345" y="32"/>
                </a:cubicBezTo>
                <a:cubicBezTo>
                  <a:pt x="343" y="32"/>
                  <a:pt x="341" y="32"/>
                  <a:pt x="339" y="32"/>
                </a:cubicBezTo>
                <a:cubicBezTo>
                  <a:pt x="338" y="32"/>
                  <a:pt x="336" y="32"/>
                  <a:pt x="335" y="32"/>
                </a:cubicBezTo>
                <a:cubicBezTo>
                  <a:pt x="334" y="32"/>
                  <a:pt x="334" y="32"/>
                  <a:pt x="334" y="32"/>
                </a:cubicBezTo>
                <a:cubicBezTo>
                  <a:pt x="332" y="33"/>
                  <a:pt x="319" y="35"/>
                  <a:pt x="301" y="38"/>
                </a:cubicBezTo>
                <a:cubicBezTo>
                  <a:pt x="283" y="42"/>
                  <a:pt x="259" y="46"/>
                  <a:pt x="233" y="51"/>
                </a:cubicBezTo>
                <a:cubicBezTo>
                  <a:pt x="208" y="56"/>
                  <a:pt x="181" y="61"/>
                  <a:pt x="158" y="65"/>
                </a:cubicBezTo>
                <a:cubicBezTo>
                  <a:pt x="134" y="70"/>
                  <a:pt x="114" y="74"/>
                  <a:pt x="102" y="76"/>
                </a:cubicBezTo>
                <a:cubicBezTo>
                  <a:pt x="90" y="78"/>
                  <a:pt x="82" y="81"/>
                  <a:pt x="77" y="83"/>
                </a:cubicBezTo>
                <a:cubicBezTo>
                  <a:pt x="73" y="86"/>
                  <a:pt x="71" y="88"/>
                  <a:pt x="71" y="90"/>
                </a:cubicBezTo>
                <a:cubicBezTo>
                  <a:pt x="71" y="92"/>
                  <a:pt x="73" y="94"/>
                  <a:pt x="74" y="96"/>
                </a:cubicBezTo>
                <a:cubicBezTo>
                  <a:pt x="76" y="97"/>
                  <a:pt x="78" y="98"/>
                  <a:pt x="78" y="98"/>
                </a:cubicBezTo>
                <a:cubicBezTo>
                  <a:pt x="79" y="99"/>
                  <a:pt x="82" y="101"/>
                  <a:pt x="87" y="105"/>
                </a:cubicBezTo>
                <a:cubicBezTo>
                  <a:pt x="91" y="109"/>
                  <a:pt x="98" y="114"/>
                  <a:pt x="105" y="120"/>
                </a:cubicBezTo>
                <a:cubicBezTo>
                  <a:pt x="112" y="126"/>
                  <a:pt x="120" y="133"/>
                  <a:pt x="128" y="139"/>
                </a:cubicBezTo>
                <a:cubicBezTo>
                  <a:pt x="136" y="145"/>
                  <a:pt x="144" y="150"/>
                  <a:pt x="150" y="155"/>
                </a:cubicBezTo>
                <a:cubicBezTo>
                  <a:pt x="157" y="159"/>
                  <a:pt x="161" y="163"/>
                  <a:pt x="163" y="167"/>
                </a:cubicBezTo>
                <a:cubicBezTo>
                  <a:pt x="166" y="171"/>
                  <a:pt x="166" y="175"/>
                  <a:pt x="165" y="178"/>
                </a:cubicBezTo>
                <a:cubicBezTo>
                  <a:pt x="163" y="181"/>
                  <a:pt x="160" y="184"/>
                  <a:pt x="156" y="186"/>
                </a:cubicBezTo>
                <a:cubicBezTo>
                  <a:pt x="152" y="188"/>
                  <a:pt x="146" y="190"/>
                  <a:pt x="139" y="191"/>
                </a:cubicBezTo>
                <a:cubicBezTo>
                  <a:pt x="138" y="191"/>
                  <a:pt x="137" y="191"/>
                  <a:pt x="136" y="191"/>
                </a:cubicBezTo>
                <a:cubicBezTo>
                  <a:pt x="135" y="192"/>
                  <a:pt x="133" y="192"/>
                  <a:pt x="132" y="192"/>
                </a:cubicBezTo>
                <a:cubicBezTo>
                  <a:pt x="131" y="192"/>
                  <a:pt x="130" y="192"/>
                  <a:pt x="129" y="192"/>
                </a:cubicBezTo>
                <a:cubicBezTo>
                  <a:pt x="128" y="192"/>
                  <a:pt x="127" y="192"/>
                  <a:pt x="125" y="192"/>
                </a:cubicBezTo>
                <a:cubicBezTo>
                  <a:pt x="124" y="192"/>
                  <a:pt x="122" y="192"/>
                  <a:pt x="120" y="192"/>
                </a:cubicBezTo>
                <a:cubicBezTo>
                  <a:pt x="118" y="192"/>
                  <a:pt x="116" y="192"/>
                  <a:pt x="114" y="192"/>
                </a:cubicBezTo>
                <a:cubicBezTo>
                  <a:pt x="113" y="192"/>
                  <a:pt x="111" y="192"/>
                  <a:pt x="109" y="192"/>
                </a:cubicBezTo>
                <a:cubicBezTo>
                  <a:pt x="107" y="191"/>
                  <a:pt x="105" y="191"/>
                  <a:pt x="103" y="191"/>
                </a:cubicBezTo>
                <a:cubicBezTo>
                  <a:pt x="101" y="191"/>
                  <a:pt x="99" y="191"/>
                  <a:pt x="97" y="191"/>
                </a:cubicBezTo>
                <a:cubicBezTo>
                  <a:pt x="95" y="191"/>
                  <a:pt x="93" y="191"/>
                  <a:pt x="91" y="190"/>
                </a:cubicBezTo>
                <a:cubicBezTo>
                  <a:pt x="88" y="190"/>
                  <a:pt x="86" y="190"/>
                  <a:pt x="84" y="190"/>
                </a:cubicBezTo>
                <a:cubicBezTo>
                  <a:pt x="82" y="190"/>
                  <a:pt x="80" y="190"/>
                  <a:pt x="77" y="190"/>
                </a:cubicBezTo>
                <a:cubicBezTo>
                  <a:pt x="74" y="190"/>
                  <a:pt x="71" y="190"/>
                  <a:pt x="67" y="191"/>
                </a:cubicBezTo>
                <a:cubicBezTo>
                  <a:pt x="64" y="191"/>
                  <a:pt x="60" y="191"/>
                  <a:pt x="56" y="192"/>
                </a:cubicBezTo>
                <a:cubicBezTo>
                  <a:pt x="52" y="192"/>
                  <a:pt x="49" y="193"/>
                  <a:pt x="45" y="194"/>
                </a:cubicBezTo>
                <a:cubicBezTo>
                  <a:pt x="41" y="194"/>
                  <a:pt x="37" y="195"/>
                  <a:pt x="33" y="197"/>
                </a:cubicBezTo>
                <a:cubicBezTo>
                  <a:pt x="21" y="200"/>
                  <a:pt x="13" y="205"/>
                  <a:pt x="7" y="211"/>
                </a:cubicBezTo>
                <a:cubicBezTo>
                  <a:pt x="2" y="217"/>
                  <a:pt x="0" y="224"/>
                  <a:pt x="1" y="232"/>
                </a:cubicBezTo>
                <a:cubicBezTo>
                  <a:pt x="2" y="240"/>
                  <a:pt x="7" y="248"/>
                  <a:pt x="16" y="255"/>
                </a:cubicBezTo>
                <a:cubicBezTo>
                  <a:pt x="25" y="263"/>
                  <a:pt x="37" y="270"/>
                  <a:pt x="54" y="276"/>
                </a:cubicBezTo>
                <a:cubicBezTo>
                  <a:pt x="61" y="279"/>
                  <a:pt x="69" y="281"/>
                  <a:pt x="76" y="283"/>
                </a:cubicBezTo>
                <a:cubicBezTo>
                  <a:pt x="83" y="285"/>
                  <a:pt x="90" y="286"/>
                  <a:pt x="97" y="287"/>
                </a:cubicBezTo>
                <a:cubicBezTo>
                  <a:pt x="104" y="288"/>
                  <a:pt x="111" y="289"/>
                  <a:pt x="117" y="290"/>
                </a:cubicBezTo>
                <a:cubicBezTo>
                  <a:pt x="124" y="290"/>
                  <a:pt x="131" y="290"/>
                  <a:pt x="137" y="290"/>
                </a:cubicBezTo>
                <a:cubicBezTo>
                  <a:pt x="145" y="290"/>
                  <a:pt x="153" y="290"/>
                  <a:pt x="161" y="289"/>
                </a:cubicBezTo>
                <a:cubicBezTo>
                  <a:pt x="168" y="288"/>
                  <a:pt x="175" y="286"/>
                  <a:pt x="181" y="285"/>
                </a:cubicBezTo>
                <a:cubicBezTo>
                  <a:pt x="187" y="283"/>
                  <a:pt x="192" y="281"/>
                  <a:pt x="196" y="279"/>
                </a:cubicBezTo>
                <a:cubicBezTo>
                  <a:pt x="200" y="277"/>
                  <a:pt x="204" y="274"/>
                  <a:pt x="206" y="272"/>
                </a:cubicBezTo>
                <a:cubicBezTo>
                  <a:pt x="208" y="269"/>
                  <a:pt x="211" y="267"/>
                  <a:pt x="214" y="265"/>
                </a:cubicBezTo>
                <a:cubicBezTo>
                  <a:pt x="216" y="263"/>
                  <a:pt x="219" y="262"/>
                  <a:pt x="222" y="261"/>
                </a:cubicBezTo>
                <a:cubicBezTo>
                  <a:pt x="225" y="260"/>
                  <a:pt x="228" y="259"/>
                  <a:pt x="231" y="258"/>
                </a:cubicBezTo>
                <a:cubicBezTo>
                  <a:pt x="234" y="258"/>
                  <a:pt x="238" y="258"/>
                  <a:pt x="241" y="258"/>
                </a:cubicBezTo>
                <a:cubicBezTo>
                  <a:pt x="244" y="258"/>
                  <a:pt x="246" y="258"/>
                  <a:pt x="248" y="258"/>
                </a:cubicBezTo>
                <a:cubicBezTo>
                  <a:pt x="251" y="258"/>
                  <a:pt x="253" y="258"/>
                  <a:pt x="256" y="258"/>
                </a:cubicBezTo>
                <a:cubicBezTo>
                  <a:pt x="259" y="259"/>
                  <a:pt x="262" y="259"/>
                  <a:pt x="264" y="259"/>
                </a:cubicBezTo>
                <a:cubicBezTo>
                  <a:pt x="267" y="260"/>
                  <a:pt x="270" y="260"/>
                  <a:pt x="273" y="261"/>
                </a:cubicBezTo>
                <a:cubicBezTo>
                  <a:pt x="281" y="262"/>
                  <a:pt x="288" y="265"/>
                  <a:pt x="296" y="270"/>
                </a:cubicBezTo>
                <a:cubicBezTo>
                  <a:pt x="303" y="275"/>
                  <a:pt x="310" y="281"/>
                  <a:pt x="318" y="288"/>
                </a:cubicBezTo>
                <a:cubicBezTo>
                  <a:pt x="325" y="295"/>
                  <a:pt x="332" y="304"/>
                  <a:pt x="340" y="312"/>
                </a:cubicBezTo>
                <a:cubicBezTo>
                  <a:pt x="348" y="320"/>
                  <a:pt x="355" y="329"/>
                  <a:pt x="364" y="337"/>
                </a:cubicBezTo>
                <a:close/>
              </a:path>
            </a:pathLst>
          </a:custGeom>
          <a:gradFill rotWithShape="1">
            <a:gsLst>
              <a:gs pos="0">
                <a:srgbClr val="DCDDDD">
                  <a:alpha val="0"/>
                </a:srgbClr>
              </a:gs>
              <a:gs pos="100000">
                <a:srgbClr val="DDDDDD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" name="Freeform 4"/>
          <p:cNvSpPr>
            <a:spLocks/>
          </p:cNvSpPr>
          <p:nvPr/>
        </p:nvSpPr>
        <p:spPr bwMode="auto">
          <a:xfrm flipH="1">
            <a:off x="3292673" y="4940324"/>
            <a:ext cx="1743075" cy="658813"/>
          </a:xfrm>
          <a:custGeom>
            <a:avLst/>
            <a:gdLst>
              <a:gd name="T0" fmla="*/ 1124 w 1179"/>
              <a:gd name="T1" fmla="*/ 160 h 445"/>
              <a:gd name="T2" fmla="*/ 1059 w 1179"/>
              <a:gd name="T3" fmla="*/ 148 h 445"/>
              <a:gd name="T4" fmla="*/ 1004 w 1179"/>
              <a:gd name="T5" fmla="*/ 149 h 445"/>
              <a:gd name="T6" fmla="*/ 976 w 1179"/>
              <a:gd name="T7" fmla="*/ 157 h 445"/>
              <a:gd name="T8" fmla="*/ 957 w 1179"/>
              <a:gd name="T9" fmla="*/ 159 h 445"/>
              <a:gd name="T10" fmla="*/ 901 w 1179"/>
              <a:gd name="T11" fmla="*/ 143 h 445"/>
              <a:gd name="T12" fmla="*/ 902 w 1179"/>
              <a:gd name="T13" fmla="*/ 72 h 445"/>
              <a:gd name="T14" fmla="*/ 902 w 1179"/>
              <a:gd name="T15" fmla="*/ 24 h 445"/>
              <a:gd name="T16" fmla="*/ 856 w 1179"/>
              <a:gd name="T17" fmla="*/ 0 h 445"/>
              <a:gd name="T18" fmla="*/ 701 w 1179"/>
              <a:gd name="T19" fmla="*/ 5 h 445"/>
              <a:gd name="T20" fmla="*/ 638 w 1179"/>
              <a:gd name="T21" fmla="*/ 11 h 445"/>
              <a:gd name="T22" fmla="*/ 636 w 1179"/>
              <a:gd name="T23" fmla="*/ 49 h 445"/>
              <a:gd name="T24" fmla="*/ 648 w 1179"/>
              <a:gd name="T25" fmla="*/ 111 h 445"/>
              <a:gd name="T26" fmla="*/ 585 w 1179"/>
              <a:gd name="T27" fmla="*/ 120 h 445"/>
              <a:gd name="T28" fmla="*/ 512 w 1179"/>
              <a:gd name="T29" fmla="*/ 116 h 445"/>
              <a:gd name="T30" fmla="*/ 487 w 1179"/>
              <a:gd name="T31" fmla="*/ 78 h 445"/>
              <a:gd name="T32" fmla="*/ 450 w 1179"/>
              <a:gd name="T33" fmla="*/ 19 h 445"/>
              <a:gd name="T34" fmla="*/ 434 w 1179"/>
              <a:gd name="T35" fmla="*/ 19 h 445"/>
              <a:gd name="T36" fmla="*/ 284 w 1179"/>
              <a:gd name="T37" fmla="*/ 24 h 445"/>
              <a:gd name="T38" fmla="*/ 221 w 1179"/>
              <a:gd name="T39" fmla="*/ 137 h 445"/>
              <a:gd name="T40" fmla="*/ 206 w 1179"/>
              <a:gd name="T41" fmla="*/ 159 h 445"/>
              <a:gd name="T42" fmla="*/ 188 w 1179"/>
              <a:gd name="T43" fmla="*/ 162 h 445"/>
              <a:gd name="T44" fmla="*/ 163 w 1179"/>
              <a:gd name="T45" fmla="*/ 156 h 445"/>
              <a:gd name="T46" fmla="*/ 86 w 1179"/>
              <a:gd name="T47" fmla="*/ 143 h 445"/>
              <a:gd name="T48" fmla="*/ 56 w 1179"/>
              <a:gd name="T49" fmla="*/ 147 h 445"/>
              <a:gd name="T50" fmla="*/ 4 w 1179"/>
              <a:gd name="T51" fmla="*/ 193 h 445"/>
              <a:gd name="T52" fmla="*/ 60 w 1179"/>
              <a:gd name="T53" fmla="*/ 250 h 445"/>
              <a:gd name="T54" fmla="*/ 119 w 1179"/>
              <a:gd name="T55" fmla="*/ 260 h 445"/>
              <a:gd name="T56" fmla="*/ 149 w 1179"/>
              <a:gd name="T57" fmla="*/ 257 h 445"/>
              <a:gd name="T58" fmla="*/ 168 w 1179"/>
              <a:gd name="T59" fmla="*/ 255 h 445"/>
              <a:gd name="T60" fmla="*/ 197 w 1179"/>
              <a:gd name="T61" fmla="*/ 256 h 445"/>
              <a:gd name="T62" fmla="*/ 225 w 1179"/>
              <a:gd name="T63" fmla="*/ 288 h 445"/>
              <a:gd name="T64" fmla="*/ 193 w 1179"/>
              <a:gd name="T65" fmla="*/ 406 h 445"/>
              <a:gd name="T66" fmla="*/ 217 w 1179"/>
              <a:gd name="T67" fmla="*/ 439 h 445"/>
              <a:gd name="T68" fmla="*/ 301 w 1179"/>
              <a:gd name="T69" fmla="*/ 445 h 445"/>
              <a:gd name="T70" fmla="*/ 311 w 1179"/>
              <a:gd name="T71" fmla="*/ 445 h 445"/>
              <a:gd name="T72" fmla="*/ 670 w 1179"/>
              <a:gd name="T73" fmla="*/ 442 h 445"/>
              <a:gd name="T74" fmla="*/ 1005 w 1179"/>
              <a:gd name="T75" fmla="*/ 405 h 445"/>
              <a:gd name="T76" fmla="*/ 934 w 1179"/>
              <a:gd name="T77" fmla="*/ 267 h 445"/>
              <a:gd name="T78" fmla="*/ 961 w 1179"/>
              <a:gd name="T79" fmla="*/ 249 h 445"/>
              <a:gd name="T80" fmla="*/ 1000 w 1179"/>
              <a:gd name="T81" fmla="*/ 248 h 445"/>
              <a:gd name="T82" fmla="*/ 1046 w 1179"/>
              <a:gd name="T83" fmla="*/ 255 h 445"/>
              <a:gd name="T84" fmla="*/ 1089 w 1179"/>
              <a:gd name="T85" fmla="*/ 259 h 445"/>
              <a:gd name="T86" fmla="*/ 1166 w 1179"/>
              <a:gd name="T87" fmla="*/ 240 h 445"/>
              <a:gd name="T88" fmla="*/ 1171 w 1179"/>
              <a:gd name="T89" fmla="*/ 192 h 4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179" h="445">
                <a:moveTo>
                  <a:pt x="1171" y="192"/>
                </a:moveTo>
                <a:cubicBezTo>
                  <a:pt x="1167" y="186"/>
                  <a:pt x="1161" y="180"/>
                  <a:pt x="1154" y="175"/>
                </a:cubicBezTo>
                <a:cubicBezTo>
                  <a:pt x="1146" y="169"/>
                  <a:pt x="1136" y="164"/>
                  <a:pt x="1124" y="160"/>
                </a:cubicBezTo>
                <a:cubicBezTo>
                  <a:pt x="1118" y="157"/>
                  <a:pt x="1111" y="155"/>
                  <a:pt x="1104" y="154"/>
                </a:cubicBezTo>
                <a:cubicBezTo>
                  <a:pt x="1097" y="152"/>
                  <a:pt x="1089" y="151"/>
                  <a:pt x="1082" y="150"/>
                </a:cubicBezTo>
                <a:cubicBezTo>
                  <a:pt x="1074" y="149"/>
                  <a:pt x="1067" y="148"/>
                  <a:pt x="1059" y="148"/>
                </a:cubicBezTo>
                <a:cubicBezTo>
                  <a:pt x="1051" y="147"/>
                  <a:pt x="1044" y="147"/>
                  <a:pt x="1037" y="147"/>
                </a:cubicBezTo>
                <a:cubicBezTo>
                  <a:pt x="1031" y="147"/>
                  <a:pt x="1025" y="147"/>
                  <a:pt x="1019" y="148"/>
                </a:cubicBezTo>
                <a:cubicBezTo>
                  <a:pt x="1014" y="148"/>
                  <a:pt x="1008" y="149"/>
                  <a:pt x="1004" y="149"/>
                </a:cubicBezTo>
                <a:cubicBezTo>
                  <a:pt x="999" y="150"/>
                  <a:pt x="995" y="151"/>
                  <a:pt x="991" y="152"/>
                </a:cubicBezTo>
                <a:cubicBezTo>
                  <a:pt x="987" y="153"/>
                  <a:pt x="984" y="154"/>
                  <a:pt x="981" y="155"/>
                </a:cubicBezTo>
                <a:cubicBezTo>
                  <a:pt x="980" y="156"/>
                  <a:pt x="978" y="156"/>
                  <a:pt x="976" y="157"/>
                </a:cubicBezTo>
                <a:cubicBezTo>
                  <a:pt x="975" y="157"/>
                  <a:pt x="973" y="158"/>
                  <a:pt x="971" y="158"/>
                </a:cubicBezTo>
                <a:cubicBezTo>
                  <a:pt x="968" y="158"/>
                  <a:pt x="966" y="159"/>
                  <a:pt x="964" y="159"/>
                </a:cubicBezTo>
                <a:cubicBezTo>
                  <a:pt x="962" y="159"/>
                  <a:pt x="959" y="159"/>
                  <a:pt x="957" y="159"/>
                </a:cubicBezTo>
                <a:cubicBezTo>
                  <a:pt x="950" y="159"/>
                  <a:pt x="942" y="159"/>
                  <a:pt x="935" y="157"/>
                </a:cubicBezTo>
                <a:cubicBezTo>
                  <a:pt x="928" y="156"/>
                  <a:pt x="921" y="155"/>
                  <a:pt x="915" y="152"/>
                </a:cubicBezTo>
                <a:cubicBezTo>
                  <a:pt x="910" y="150"/>
                  <a:pt x="905" y="147"/>
                  <a:pt x="901" y="143"/>
                </a:cubicBezTo>
                <a:cubicBezTo>
                  <a:pt x="898" y="140"/>
                  <a:pt x="896" y="136"/>
                  <a:pt x="897" y="132"/>
                </a:cubicBezTo>
                <a:cubicBezTo>
                  <a:pt x="898" y="126"/>
                  <a:pt x="899" y="116"/>
                  <a:pt x="900" y="105"/>
                </a:cubicBezTo>
                <a:cubicBezTo>
                  <a:pt x="901" y="95"/>
                  <a:pt x="901" y="83"/>
                  <a:pt x="902" y="72"/>
                </a:cubicBezTo>
                <a:cubicBezTo>
                  <a:pt x="902" y="61"/>
                  <a:pt x="903" y="51"/>
                  <a:pt x="903" y="43"/>
                </a:cubicBezTo>
                <a:cubicBezTo>
                  <a:pt x="903" y="35"/>
                  <a:pt x="903" y="30"/>
                  <a:pt x="903" y="29"/>
                </a:cubicBezTo>
                <a:cubicBezTo>
                  <a:pt x="903" y="29"/>
                  <a:pt x="903" y="27"/>
                  <a:pt x="902" y="24"/>
                </a:cubicBezTo>
                <a:cubicBezTo>
                  <a:pt x="901" y="21"/>
                  <a:pt x="900" y="17"/>
                  <a:pt x="897" y="14"/>
                </a:cubicBezTo>
                <a:cubicBezTo>
                  <a:pt x="894" y="10"/>
                  <a:pt x="889" y="7"/>
                  <a:pt x="883" y="4"/>
                </a:cubicBezTo>
                <a:cubicBezTo>
                  <a:pt x="876" y="2"/>
                  <a:pt x="867" y="0"/>
                  <a:pt x="856" y="0"/>
                </a:cubicBezTo>
                <a:cubicBezTo>
                  <a:pt x="844" y="0"/>
                  <a:pt x="828" y="1"/>
                  <a:pt x="809" y="1"/>
                </a:cubicBezTo>
                <a:cubicBezTo>
                  <a:pt x="791" y="2"/>
                  <a:pt x="771" y="3"/>
                  <a:pt x="751" y="3"/>
                </a:cubicBezTo>
                <a:cubicBezTo>
                  <a:pt x="732" y="4"/>
                  <a:pt x="714" y="4"/>
                  <a:pt x="701" y="5"/>
                </a:cubicBezTo>
                <a:cubicBezTo>
                  <a:pt x="687" y="5"/>
                  <a:pt x="678" y="5"/>
                  <a:pt x="677" y="5"/>
                </a:cubicBezTo>
                <a:cubicBezTo>
                  <a:pt x="676" y="5"/>
                  <a:pt x="670" y="6"/>
                  <a:pt x="663" y="7"/>
                </a:cubicBezTo>
                <a:cubicBezTo>
                  <a:pt x="656" y="8"/>
                  <a:pt x="646" y="9"/>
                  <a:pt x="638" y="11"/>
                </a:cubicBezTo>
                <a:cubicBezTo>
                  <a:pt x="629" y="13"/>
                  <a:pt x="621" y="16"/>
                  <a:pt x="617" y="19"/>
                </a:cubicBezTo>
                <a:cubicBezTo>
                  <a:pt x="612" y="22"/>
                  <a:pt x="610" y="26"/>
                  <a:pt x="615" y="31"/>
                </a:cubicBezTo>
                <a:cubicBezTo>
                  <a:pt x="619" y="36"/>
                  <a:pt x="627" y="42"/>
                  <a:pt x="636" y="49"/>
                </a:cubicBezTo>
                <a:cubicBezTo>
                  <a:pt x="645" y="56"/>
                  <a:pt x="655" y="64"/>
                  <a:pt x="662" y="72"/>
                </a:cubicBezTo>
                <a:cubicBezTo>
                  <a:pt x="669" y="80"/>
                  <a:pt x="674" y="87"/>
                  <a:pt x="672" y="94"/>
                </a:cubicBezTo>
                <a:cubicBezTo>
                  <a:pt x="671" y="101"/>
                  <a:pt x="664" y="107"/>
                  <a:pt x="648" y="111"/>
                </a:cubicBezTo>
                <a:cubicBezTo>
                  <a:pt x="641" y="112"/>
                  <a:pt x="634" y="114"/>
                  <a:pt x="627" y="115"/>
                </a:cubicBezTo>
                <a:cubicBezTo>
                  <a:pt x="621" y="116"/>
                  <a:pt x="613" y="117"/>
                  <a:pt x="606" y="118"/>
                </a:cubicBezTo>
                <a:cubicBezTo>
                  <a:pt x="599" y="119"/>
                  <a:pt x="592" y="120"/>
                  <a:pt x="585" y="120"/>
                </a:cubicBezTo>
                <a:cubicBezTo>
                  <a:pt x="578" y="120"/>
                  <a:pt x="571" y="121"/>
                  <a:pt x="564" y="121"/>
                </a:cubicBezTo>
                <a:cubicBezTo>
                  <a:pt x="554" y="121"/>
                  <a:pt x="544" y="120"/>
                  <a:pt x="536" y="120"/>
                </a:cubicBezTo>
                <a:cubicBezTo>
                  <a:pt x="527" y="119"/>
                  <a:pt x="519" y="118"/>
                  <a:pt x="512" y="116"/>
                </a:cubicBezTo>
                <a:cubicBezTo>
                  <a:pt x="505" y="114"/>
                  <a:pt x="499" y="112"/>
                  <a:pt x="495" y="109"/>
                </a:cubicBezTo>
                <a:cubicBezTo>
                  <a:pt x="491" y="107"/>
                  <a:pt x="488" y="104"/>
                  <a:pt x="487" y="100"/>
                </a:cubicBezTo>
                <a:cubicBezTo>
                  <a:pt x="486" y="94"/>
                  <a:pt x="486" y="86"/>
                  <a:pt x="487" y="78"/>
                </a:cubicBezTo>
                <a:cubicBezTo>
                  <a:pt x="488" y="69"/>
                  <a:pt x="489" y="60"/>
                  <a:pt x="488" y="51"/>
                </a:cubicBezTo>
                <a:cubicBezTo>
                  <a:pt x="488" y="42"/>
                  <a:pt x="485" y="35"/>
                  <a:pt x="480" y="29"/>
                </a:cubicBezTo>
                <a:cubicBezTo>
                  <a:pt x="474" y="23"/>
                  <a:pt x="465" y="19"/>
                  <a:pt x="450" y="19"/>
                </a:cubicBezTo>
                <a:cubicBezTo>
                  <a:pt x="449" y="19"/>
                  <a:pt x="447" y="19"/>
                  <a:pt x="445" y="19"/>
                </a:cubicBezTo>
                <a:cubicBezTo>
                  <a:pt x="444" y="19"/>
                  <a:pt x="442" y="19"/>
                  <a:pt x="440" y="19"/>
                </a:cubicBezTo>
                <a:cubicBezTo>
                  <a:pt x="438" y="19"/>
                  <a:pt x="436" y="19"/>
                  <a:pt x="434" y="19"/>
                </a:cubicBezTo>
                <a:cubicBezTo>
                  <a:pt x="432" y="19"/>
                  <a:pt x="430" y="19"/>
                  <a:pt x="427" y="19"/>
                </a:cubicBezTo>
                <a:cubicBezTo>
                  <a:pt x="408" y="19"/>
                  <a:pt x="385" y="20"/>
                  <a:pt x="360" y="21"/>
                </a:cubicBezTo>
                <a:cubicBezTo>
                  <a:pt x="335" y="22"/>
                  <a:pt x="308" y="23"/>
                  <a:pt x="284" y="24"/>
                </a:cubicBezTo>
                <a:cubicBezTo>
                  <a:pt x="259" y="25"/>
                  <a:pt x="237" y="27"/>
                  <a:pt x="220" y="28"/>
                </a:cubicBezTo>
                <a:cubicBezTo>
                  <a:pt x="204" y="28"/>
                  <a:pt x="192" y="29"/>
                  <a:pt x="190" y="29"/>
                </a:cubicBezTo>
                <a:cubicBezTo>
                  <a:pt x="221" y="137"/>
                  <a:pt x="221" y="137"/>
                  <a:pt x="221" y="137"/>
                </a:cubicBezTo>
                <a:cubicBezTo>
                  <a:pt x="221" y="137"/>
                  <a:pt x="221" y="139"/>
                  <a:pt x="220" y="142"/>
                </a:cubicBezTo>
                <a:cubicBezTo>
                  <a:pt x="219" y="144"/>
                  <a:pt x="217" y="147"/>
                  <a:pt x="215" y="150"/>
                </a:cubicBezTo>
                <a:cubicBezTo>
                  <a:pt x="213" y="153"/>
                  <a:pt x="210" y="156"/>
                  <a:pt x="206" y="159"/>
                </a:cubicBezTo>
                <a:cubicBezTo>
                  <a:pt x="203" y="161"/>
                  <a:pt x="198" y="163"/>
                  <a:pt x="192" y="163"/>
                </a:cubicBezTo>
                <a:cubicBezTo>
                  <a:pt x="192" y="163"/>
                  <a:pt x="191" y="163"/>
                  <a:pt x="190" y="163"/>
                </a:cubicBezTo>
                <a:cubicBezTo>
                  <a:pt x="189" y="163"/>
                  <a:pt x="188" y="163"/>
                  <a:pt x="188" y="162"/>
                </a:cubicBezTo>
                <a:cubicBezTo>
                  <a:pt x="187" y="162"/>
                  <a:pt x="186" y="162"/>
                  <a:pt x="185" y="162"/>
                </a:cubicBezTo>
                <a:cubicBezTo>
                  <a:pt x="184" y="162"/>
                  <a:pt x="183" y="162"/>
                  <a:pt x="182" y="161"/>
                </a:cubicBezTo>
                <a:cubicBezTo>
                  <a:pt x="177" y="160"/>
                  <a:pt x="170" y="158"/>
                  <a:pt x="163" y="156"/>
                </a:cubicBezTo>
                <a:cubicBezTo>
                  <a:pt x="155" y="154"/>
                  <a:pt x="147" y="152"/>
                  <a:pt x="138" y="150"/>
                </a:cubicBezTo>
                <a:cubicBezTo>
                  <a:pt x="130" y="148"/>
                  <a:pt x="121" y="146"/>
                  <a:pt x="112" y="145"/>
                </a:cubicBezTo>
                <a:cubicBezTo>
                  <a:pt x="103" y="144"/>
                  <a:pt x="94" y="143"/>
                  <a:pt x="86" y="143"/>
                </a:cubicBezTo>
                <a:cubicBezTo>
                  <a:pt x="82" y="143"/>
                  <a:pt x="78" y="143"/>
                  <a:pt x="75" y="143"/>
                </a:cubicBezTo>
                <a:cubicBezTo>
                  <a:pt x="72" y="144"/>
                  <a:pt x="68" y="144"/>
                  <a:pt x="65" y="145"/>
                </a:cubicBezTo>
                <a:cubicBezTo>
                  <a:pt x="62" y="146"/>
                  <a:pt x="59" y="146"/>
                  <a:pt x="56" y="147"/>
                </a:cubicBezTo>
                <a:cubicBezTo>
                  <a:pt x="53" y="148"/>
                  <a:pt x="50" y="150"/>
                  <a:pt x="47" y="151"/>
                </a:cubicBezTo>
                <a:cubicBezTo>
                  <a:pt x="37" y="156"/>
                  <a:pt x="28" y="163"/>
                  <a:pt x="20" y="170"/>
                </a:cubicBezTo>
                <a:cubicBezTo>
                  <a:pt x="13" y="177"/>
                  <a:pt x="7" y="185"/>
                  <a:pt x="4" y="193"/>
                </a:cubicBezTo>
                <a:cubicBezTo>
                  <a:pt x="0" y="202"/>
                  <a:pt x="0" y="210"/>
                  <a:pt x="5" y="218"/>
                </a:cubicBezTo>
                <a:cubicBezTo>
                  <a:pt x="10" y="226"/>
                  <a:pt x="19" y="234"/>
                  <a:pt x="34" y="240"/>
                </a:cubicBezTo>
                <a:cubicBezTo>
                  <a:pt x="43" y="244"/>
                  <a:pt x="52" y="247"/>
                  <a:pt x="60" y="250"/>
                </a:cubicBezTo>
                <a:cubicBezTo>
                  <a:pt x="68" y="252"/>
                  <a:pt x="75" y="254"/>
                  <a:pt x="82" y="256"/>
                </a:cubicBezTo>
                <a:cubicBezTo>
                  <a:pt x="89" y="257"/>
                  <a:pt x="95" y="258"/>
                  <a:pt x="102" y="259"/>
                </a:cubicBezTo>
                <a:cubicBezTo>
                  <a:pt x="108" y="259"/>
                  <a:pt x="113" y="260"/>
                  <a:pt x="119" y="260"/>
                </a:cubicBezTo>
                <a:cubicBezTo>
                  <a:pt x="122" y="260"/>
                  <a:pt x="126" y="259"/>
                  <a:pt x="129" y="259"/>
                </a:cubicBezTo>
                <a:cubicBezTo>
                  <a:pt x="132" y="259"/>
                  <a:pt x="136" y="259"/>
                  <a:pt x="139" y="258"/>
                </a:cubicBezTo>
                <a:cubicBezTo>
                  <a:pt x="142" y="258"/>
                  <a:pt x="145" y="258"/>
                  <a:pt x="149" y="257"/>
                </a:cubicBezTo>
                <a:cubicBezTo>
                  <a:pt x="152" y="257"/>
                  <a:pt x="155" y="256"/>
                  <a:pt x="158" y="256"/>
                </a:cubicBezTo>
                <a:cubicBezTo>
                  <a:pt x="160" y="256"/>
                  <a:pt x="161" y="255"/>
                  <a:pt x="163" y="255"/>
                </a:cubicBezTo>
                <a:cubicBezTo>
                  <a:pt x="164" y="255"/>
                  <a:pt x="166" y="255"/>
                  <a:pt x="168" y="255"/>
                </a:cubicBezTo>
                <a:cubicBezTo>
                  <a:pt x="169" y="255"/>
                  <a:pt x="171" y="255"/>
                  <a:pt x="172" y="255"/>
                </a:cubicBezTo>
                <a:cubicBezTo>
                  <a:pt x="174" y="255"/>
                  <a:pt x="176" y="254"/>
                  <a:pt x="177" y="254"/>
                </a:cubicBezTo>
                <a:cubicBezTo>
                  <a:pt x="184" y="254"/>
                  <a:pt x="191" y="255"/>
                  <a:pt x="197" y="256"/>
                </a:cubicBezTo>
                <a:cubicBezTo>
                  <a:pt x="203" y="257"/>
                  <a:pt x="209" y="259"/>
                  <a:pt x="213" y="261"/>
                </a:cubicBezTo>
                <a:cubicBezTo>
                  <a:pt x="218" y="264"/>
                  <a:pt x="222" y="267"/>
                  <a:pt x="224" y="272"/>
                </a:cubicBezTo>
                <a:cubicBezTo>
                  <a:pt x="226" y="276"/>
                  <a:pt x="227" y="281"/>
                  <a:pt x="225" y="288"/>
                </a:cubicBezTo>
                <a:cubicBezTo>
                  <a:pt x="224" y="296"/>
                  <a:pt x="220" y="308"/>
                  <a:pt x="216" y="322"/>
                </a:cubicBezTo>
                <a:cubicBezTo>
                  <a:pt x="212" y="335"/>
                  <a:pt x="207" y="351"/>
                  <a:pt x="203" y="366"/>
                </a:cubicBezTo>
                <a:cubicBezTo>
                  <a:pt x="199" y="381"/>
                  <a:pt x="195" y="395"/>
                  <a:pt x="193" y="406"/>
                </a:cubicBezTo>
                <a:cubicBezTo>
                  <a:pt x="191" y="418"/>
                  <a:pt x="191" y="425"/>
                  <a:pt x="195" y="427"/>
                </a:cubicBezTo>
                <a:cubicBezTo>
                  <a:pt x="198" y="429"/>
                  <a:pt x="201" y="431"/>
                  <a:pt x="204" y="433"/>
                </a:cubicBezTo>
                <a:cubicBezTo>
                  <a:pt x="207" y="435"/>
                  <a:pt x="211" y="437"/>
                  <a:pt x="217" y="439"/>
                </a:cubicBezTo>
                <a:cubicBezTo>
                  <a:pt x="223" y="441"/>
                  <a:pt x="232" y="442"/>
                  <a:pt x="245" y="443"/>
                </a:cubicBezTo>
                <a:cubicBezTo>
                  <a:pt x="257" y="444"/>
                  <a:pt x="274" y="445"/>
                  <a:pt x="297" y="445"/>
                </a:cubicBezTo>
                <a:cubicBezTo>
                  <a:pt x="298" y="445"/>
                  <a:pt x="299" y="445"/>
                  <a:pt x="301" y="445"/>
                </a:cubicBezTo>
                <a:cubicBezTo>
                  <a:pt x="302" y="445"/>
                  <a:pt x="303" y="445"/>
                  <a:pt x="304" y="445"/>
                </a:cubicBezTo>
                <a:cubicBezTo>
                  <a:pt x="305" y="445"/>
                  <a:pt x="306" y="445"/>
                  <a:pt x="307" y="445"/>
                </a:cubicBezTo>
                <a:cubicBezTo>
                  <a:pt x="309" y="445"/>
                  <a:pt x="310" y="445"/>
                  <a:pt x="311" y="445"/>
                </a:cubicBezTo>
                <a:cubicBezTo>
                  <a:pt x="337" y="444"/>
                  <a:pt x="375" y="444"/>
                  <a:pt x="418" y="443"/>
                </a:cubicBezTo>
                <a:cubicBezTo>
                  <a:pt x="461" y="443"/>
                  <a:pt x="508" y="443"/>
                  <a:pt x="553" y="442"/>
                </a:cubicBezTo>
                <a:cubicBezTo>
                  <a:pt x="597" y="442"/>
                  <a:pt x="639" y="442"/>
                  <a:pt x="670" y="442"/>
                </a:cubicBezTo>
                <a:cubicBezTo>
                  <a:pt x="702" y="441"/>
                  <a:pt x="723" y="441"/>
                  <a:pt x="727" y="441"/>
                </a:cubicBezTo>
                <a:cubicBezTo>
                  <a:pt x="1025" y="434"/>
                  <a:pt x="1025" y="434"/>
                  <a:pt x="1025" y="434"/>
                </a:cubicBezTo>
                <a:cubicBezTo>
                  <a:pt x="1023" y="432"/>
                  <a:pt x="1016" y="421"/>
                  <a:pt x="1005" y="405"/>
                </a:cubicBezTo>
                <a:cubicBezTo>
                  <a:pt x="994" y="390"/>
                  <a:pt x="981" y="370"/>
                  <a:pt x="969" y="350"/>
                </a:cubicBezTo>
                <a:cubicBezTo>
                  <a:pt x="957" y="331"/>
                  <a:pt x="946" y="312"/>
                  <a:pt x="939" y="296"/>
                </a:cubicBezTo>
                <a:cubicBezTo>
                  <a:pt x="932" y="281"/>
                  <a:pt x="929" y="270"/>
                  <a:pt x="934" y="267"/>
                </a:cubicBezTo>
                <a:cubicBezTo>
                  <a:pt x="936" y="265"/>
                  <a:pt x="939" y="262"/>
                  <a:pt x="941" y="260"/>
                </a:cubicBezTo>
                <a:cubicBezTo>
                  <a:pt x="944" y="258"/>
                  <a:pt x="946" y="255"/>
                  <a:pt x="950" y="253"/>
                </a:cubicBezTo>
                <a:cubicBezTo>
                  <a:pt x="953" y="252"/>
                  <a:pt x="956" y="250"/>
                  <a:pt x="961" y="249"/>
                </a:cubicBezTo>
                <a:cubicBezTo>
                  <a:pt x="966" y="247"/>
                  <a:pt x="971" y="247"/>
                  <a:pt x="979" y="247"/>
                </a:cubicBezTo>
                <a:cubicBezTo>
                  <a:pt x="982" y="247"/>
                  <a:pt x="985" y="247"/>
                  <a:pt x="989" y="247"/>
                </a:cubicBezTo>
                <a:cubicBezTo>
                  <a:pt x="992" y="247"/>
                  <a:pt x="996" y="248"/>
                  <a:pt x="1000" y="248"/>
                </a:cubicBezTo>
                <a:cubicBezTo>
                  <a:pt x="1004" y="249"/>
                  <a:pt x="1009" y="249"/>
                  <a:pt x="1014" y="250"/>
                </a:cubicBezTo>
                <a:cubicBezTo>
                  <a:pt x="1019" y="251"/>
                  <a:pt x="1024" y="252"/>
                  <a:pt x="1030" y="253"/>
                </a:cubicBezTo>
                <a:cubicBezTo>
                  <a:pt x="1035" y="254"/>
                  <a:pt x="1040" y="255"/>
                  <a:pt x="1046" y="255"/>
                </a:cubicBezTo>
                <a:cubicBezTo>
                  <a:pt x="1051" y="256"/>
                  <a:pt x="1056" y="257"/>
                  <a:pt x="1061" y="257"/>
                </a:cubicBezTo>
                <a:cubicBezTo>
                  <a:pt x="1065" y="258"/>
                  <a:pt x="1070" y="258"/>
                  <a:pt x="1075" y="258"/>
                </a:cubicBezTo>
                <a:cubicBezTo>
                  <a:pt x="1080" y="258"/>
                  <a:pt x="1084" y="259"/>
                  <a:pt x="1089" y="259"/>
                </a:cubicBezTo>
                <a:cubicBezTo>
                  <a:pt x="1101" y="258"/>
                  <a:pt x="1112" y="258"/>
                  <a:pt x="1122" y="256"/>
                </a:cubicBezTo>
                <a:cubicBezTo>
                  <a:pt x="1131" y="254"/>
                  <a:pt x="1140" y="252"/>
                  <a:pt x="1148" y="249"/>
                </a:cubicBezTo>
                <a:cubicBezTo>
                  <a:pt x="1155" y="247"/>
                  <a:pt x="1161" y="243"/>
                  <a:pt x="1166" y="240"/>
                </a:cubicBezTo>
                <a:cubicBezTo>
                  <a:pt x="1171" y="236"/>
                  <a:pt x="1174" y="233"/>
                  <a:pt x="1175" y="229"/>
                </a:cubicBezTo>
                <a:cubicBezTo>
                  <a:pt x="1178" y="223"/>
                  <a:pt x="1179" y="217"/>
                  <a:pt x="1178" y="211"/>
                </a:cubicBezTo>
                <a:cubicBezTo>
                  <a:pt x="1177" y="205"/>
                  <a:pt x="1175" y="199"/>
                  <a:pt x="1171" y="192"/>
                </a:cubicBezTo>
                <a:close/>
              </a:path>
            </a:pathLst>
          </a:custGeom>
          <a:gradFill rotWithShape="1">
            <a:gsLst>
              <a:gs pos="0">
                <a:srgbClr val="DCDDDD">
                  <a:alpha val="0"/>
                </a:srgbClr>
              </a:gs>
              <a:gs pos="100000">
                <a:srgbClr val="DDDDDD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Freeform 5"/>
          <p:cNvSpPr>
            <a:spLocks/>
          </p:cNvSpPr>
          <p:nvPr/>
        </p:nvSpPr>
        <p:spPr bwMode="auto">
          <a:xfrm flipH="1">
            <a:off x="6543873" y="2857524"/>
            <a:ext cx="3175" cy="15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" name="Freeform 6"/>
          <p:cNvSpPr>
            <a:spLocks/>
          </p:cNvSpPr>
          <p:nvPr/>
        </p:nvSpPr>
        <p:spPr bwMode="auto">
          <a:xfrm flipH="1">
            <a:off x="5499298" y="2676549"/>
            <a:ext cx="657225" cy="631825"/>
          </a:xfrm>
          <a:custGeom>
            <a:avLst/>
            <a:gdLst>
              <a:gd name="T0" fmla="*/ 16 w 445"/>
              <a:gd name="T1" fmla="*/ 240 h 427"/>
              <a:gd name="T2" fmla="*/ 20 w 445"/>
              <a:gd name="T3" fmla="*/ 241 h 427"/>
              <a:gd name="T4" fmla="*/ 27 w 445"/>
              <a:gd name="T5" fmla="*/ 242 h 427"/>
              <a:gd name="T6" fmla="*/ 38 w 445"/>
              <a:gd name="T7" fmla="*/ 242 h 427"/>
              <a:gd name="T8" fmla="*/ 111 w 445"/>
              <a:gd name="T9" fmla="*/ 240 h 427"/>
              <a:gd name="T10" fmla="*/ 136 w 445"/>
              <a:gd name="T11" fmla="*/ 275 h 427"/>
              <a:gd name="T12" fmla="*/ 147 w 445"/>
              <a:gd name="T13" fmla="*/ 280 h 427"/>
              <a:gd name="T14" fmla="*/ 158 w 445"/>
              <a:gd name="T15" fmla="*/ 283 h 427"/>
              <a:gd name="T16" fmla="*/ 151 w 445"/>
              <a:gd name="T17" fmla="*/ 289 h 427"/>
              <a:gd name="T18" fmla="*/ 149 w 445"/>
              <a:gd name="T19" fmla="*/ 294 h 427"/>
              <a:gd name="T20" fmla="*/ 170 w 445"/>
              <a:gd name="T21" fmla="*/ 411 h 427"/>
              <a:gd name="T22" fmla="*/ 192 w 445"/>
              <a:gd name="T23" fmla="*/ 396 h 427"/>
              <a:gd name="T24" fmla="*/ 193 w 445"/>
              <a:gd name="T25" fmla="*/ 394 h 427"/>
              <a:gd name="T26" fmla="*/ 194 w 445"/>
              <a:gd name="T27" fmla="*/ 393 h 427"/>
              <a:gd name="T28" fmla="*/ 199 w 445"/>
              <a:gd name="T29" fmla="*/ 284 h 427"/>
              <a:gd name="T30" fmla="*/ 217 w 445"/>
              <a:gd name="T31" fmla="*/ 283 h 427"/>
              <a:gd name="T32" fmla="*/ 241 w 445"/>
              <a:gd name="T33" fmla="*/ 278 h 427"/>
              <a:gd name="T34" fmla="*/ 256 w 445"/>
              <a:gd name="T35" fmla="*/ 272 h 427"/>
              <a:gd name="T36" fmla="*/ 261 w 445"/>
              <a:gd name="T37" fmla="*/ 269 h 427"/>
              <a:gd name="T38" fmla="*/ 262 w 445"/>
              <a:gd name="T39" fmla="*/ 268 h 427"/>
              <a:gd name="T40" fmla="*/ 263 w 445"/>
              <a:gd name="T41" fmla="*/ 265 h 427"/>
              <a:gd name="T42" fmla="*/ 296 w 445"/>
              <a:gd name="T43" fmla="*/ 239 h 427"/>
              <a:gd name="T44" fmla="*/ 392 w 445"/>
              <a:gd name="T45" fmla="*/ 240 h 427"/>
              <a:gd name="T46" fmla="*/ 395 w 445"/>
              <a:gd name="T47" fmla="*/ 240 h 427"/>
              <a:gd name="T48" fmla="*/ 398 w 445"/>
              <a:gd name="T49" fmla="*/ 240 h 427"/>
              <a:gd name="T50" fmla="*/ 402 w 445"/>
              <a:gd name="T51" fmla="*/ 239 h 427"/>
              <a:gd name="T52" fmla="*/ 409 w 445"/>
              <a:gd name="T53" fmla="*/ 237 h 427"/>
              <a:gd name="T54" fmla="*/ 414 w 445"/>
              <a:gd name="T55" fmla="*/ 234 h 427"/>
              <a:gd name="T56" fmla="*/ 420 w 445"/>
              <a:gd name="T57" fmla="*/ 226 h 427"/>
              <a:gd name="T58" fmla="*/ 438 w 445"/>
              <a:gd name="T59" fmla="*/ 196 h 427"/>
              <a:gd name="T60" fmla="*/ 441 w 445"/>
              <a:gd name="T61" fmla="*/ 190 h 427"/>
              <a:gd name="T62" fmla="*/ 441 w 445"/>
              <a:gd name="T63" fmla="*/ 152 h 427"/>
              <a:gd name="T64" fmla="*/ 443 w 445"/>
              <a:gd name="T65" fmla="*/ 151 h 427"/>
              <a:gd name="T66" fmla="*/ 445 w 445"/>
              <a:gd name="T67" fmla="*/ 149 h 427"/>
              <a:gd name="T68" fmla="*/ 445 w 445"/>
              <a:gd name="T69" fmla="*/ 148 h 427"/>
              <a:gd name="T70" fmla="*/ 424 w 445"/>
              <a:gd name="T71" fmla="*/ 42 h 427"/>
              <a:gd name="T72" fmla="*/ 385 w 445"/>
              <a:gd name="T73" fmla="*/ 43 h 427"/>
              <a:gd name="T74" fmla="*/ 374 w 445"/>
              <a:gd name="T75" fmla="*/ 43 h 427"/>
              <a:gd name="T76" fmla="*/ 364 w 445"/>
              <a:gd name="T77" fmla="*/ 43 h 427"/>
              <a:gd name="T78" fmla="*/ 347 w 445"/>
              <a:gd name="T79" fmla="*/ 45 h 427"/>
              <a:gd name="T80" fmla="*/ 334 w 445"/>
              <a:gd name="T81" fmla="*/ 48 h 427"/>
              <a:gd name="T82" fmla="*/ 328 w 445"/>
              <a:gd name="T83" fmla="*/ 50 h 427"/>
              <a:gd name="T84" fmla="*/ 323 w 445"/>
              <a:gd name="T85" fmla="*/ 54 h 427"/>
              <a:gd name="T86" fmla="*/ 321 w 445"/>
              <a:gd name="T87" fmla="*/ 59 h 427"/>
              <a:gd name="T88" fmla="*/ 290 w 445"/>
              <a:gd name="T89" fmla="*/ 120 h 427"/>
              <a:gd name="T90" fmla="*/ 271 w 445"/>
              <a:gd name="T91" fmla="*/ 121 h 427"/>
              <a:gd name="T92" fmla="*/ 262 w 445"/>
              <a:gd name="T93" fmla="*/ 121 h 427"/>
              <a:gd name="T94" fmla="*/ 254 w 445"/>
              <a:gd name="T95" fmla="*/ 123 h 427"/>
              <a:gd name="T96" fmla="*/ 250 w 445"/>
              <a:gd name="T97" fmla="*/ 124 h 427"/>
              <a:gd name="T98" fmla="*/ 248 w 445"/>
              <a:gd name="T99" fmla="*/ 126 h 427"/>
              <a:gd name="T100" fmla="*/ 247 w 445"/>
              <a:gd name="T101" fmla="*/ 128 h 427"/>
              <a:gd name="T102" fmla="*/ 215 w 445"/>
              <a:gd name="T103" fmla="*/ 160 h 427"/>
              <a:gd name="T104" fmla="*/ 147 w 445"/>
              <a:gd name="T105" fmla="*/ 126 h 427"/>
              <a:gd name="T106" fmla="*/ 141 w 445"/>
              <a:gd name="T107" fmla="*/ 123 h 427"/>
              <a:gd name="T108" fmla="*/ 133 w 445"/>
              <a:gd name="T109" fmla="*/ 122 h 427"/>
              <a:gd name="T110" fmla="*/ 118 w 445"/>
              <a:gd name="T111" fmla="*/ 55 h 427"/>
              <a:gd name="T112" fmla="*/ 110 w 445"/>
              <a:gd name="T113" fmla="*/ 53 h 427"/>
              <a:gd name="T114" fmla="*/ 101 w 445"/>
              <a:gd name="T115" fmla="*/ 53 h 427"/>
              <a:gd name="T116" fmla="*/ 88 w 445"/>
              <a:gd name="T117" fmla="*/ 53 h 427"/>
              <a:gd name="T118" fmla="*/ 64 w 445"/>
              <a:gd name="T119" fmla="*/ 54 h 427"/>
              <a:gd name="T120" fmla="*/ 25 w 445"/>
              <a:gd name="T121" fmla="*/ 53 h 427"/>
              <a:gd name="T122" fmla="*/ 12 w 445"/>
              <a:gd name="T123" fmla="*/ 123 h 427"/>
              <a:gd name="T124" fmla="*/ 0 w 445"/>
              <a:gd name="T125" fmla="*/ 106 h 4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45" h="427">
                <a:moveTo>
                  <a:pt x="10" y="229"/>
                </a:moveTo>
                <a:cubicBezTo>
                  <a:pt x="10" y="231"/>
                  <a:pt x="11" y="233"/>
                  <a:pt x="11" y="234"/>
                </a:cubicBezTo>
                <a:cubicBezTo>
                  <a:pt x="12" y="235"/>
                  <a:pt x="12" y="236"/>
                  <a:pt x="13" y="237"/>
                </a:cubicBezTo>
                <a:cubicBezTo>
                  <a:pt x="13" y="238"/>
                  <a:pt x="13" y="238"/>
                  <a:pt x="13" y="238"/>
                </a:cubicBezTo>
                <a:cubicBezTo>
                  <a:pt x="13" y="239"/>
                  <a:pt x="13" y="239"/>
                  <a:pt x="13" y="239"/>
                </a:cubicBezTo>
                <a:cubicBezTo>
                  <a:pt x="14" y="239"/>
                  <a:pt x="14" y="239"/>
                  <a:pt x="14" y="239"/>
                </a:cubicBezTo>
                <a:cubicBezTo>
                  <a:pt x="14" y="239"/>
                  <a:pt x="14" y="239"/>
                  <a:pt x="14" y="239"/>
                </a:cubicBezTo>
                <a:cubicBezTo>
                  <a:pt x="14" y="239"/>
                  <a:pt x="14" y="239"/>
                  <a:pt x="14" y="239"/>
                </a:cubicBezTo>
                <a:cubicBezTo>
                  <a:pt x="14" y="239"/>
                  <a:pt x="14" y="239"/>
                  <a:pt x="14" y="239"/>
                </a:cubicBezTo>
                <a:cubicBezTo>
                  <a:pt x="14" y="239"/>
                  <a:pt x="14" y="239"/>
                  <a:pt x="14" y="239"/>
                </a:cubicBezTo>
                <a:cubicBezTo>
                  <a:pt x="14" y="239"/>
                  <a:pt x="14" y="239"/>
                  <a:pt x="14" y="239"/>
                </a:cubicBezTo>
                <a:cubicBezTo>
                  <a:pt x="15" y="240"/>
                  <a:pt x="15" y="240"/>
                  <a:pt x="15" y="240"/>
                </a:cubicBezTo>
                <a:cubicBezTo>
                  <a:pt x="15" y="240"/>
                  <a:pt x="15" y="240"/>
                  <a:pt x="15" y="240"/>
                </a:cubicBezTo>
                <a:cubicBezTo>
                  <a:pt x="15" y="240"/>
                  <a:pt x="15" y="240"/>
                  <a:pt x="15" y="240"/>
                </a:cubicBezTo>
                <a:cubicBezTo>
                  <a:pt x="15" y="240"/>
                  <a:pt x="15" y="240"/>
                  <a:pt x="16" y="240"/>
                </a:cubicBezTo>
                <a:cubicBezTo>
                  <a:pt x="16" y="240"/>
                  <a:pt x="16" y="240"/>
                  <a:pt x="16" y="240"/>
                </a:cubicBezTo>
                <a:cubicBezTo>
                  <a:pt x="16" y="240"/>
                  <a:pt x="16" y="240"/>
                  <a:pt x="16" y="240"/>
                </a:cubicBezTo>
                <a:cubicBezTo>
                  <a:pt x="16" y="240"/>
                  <a:pt x="16" y="240"/>
                  <a:pt x="16" y="240"/>
                </a:cubicBezTo>
                <a:cubicBezTo>
                  <a:pt x="17" y="240"/>
                  <a:pt x="17" y="240"/>
                  <a:pt x="17" y="240"/>
                </a:cubicBezTo>
                <a:cubicBezTo>
                  <a:pt x="17" y="241"/>
                  <a:pt x="17" y="241"/>
                  <a:pt x="17" y="241"/>
                </a:cubicBezTo>
                <a:cubicBezTo>
                  <a:pt x="17" y="241"/>
                  <a:pt x="17" y="241"/>
                  <a:pt x="17" y="241"/>
                </a:cubicBezTo>
                <a:cubicBezTo>
                  <a:pt x="17" y="241"/>
                  <a:pt x="17" y="241"/>
                  <a:pt x="17" y="241"/>
                </a:cubicBezTo>
                <a:cubicBezTo>
                  <a:pt x="17" y="241"/>
                  <a:pt x="17" y="241"/>
                  <a:pt x="17" y="241"/>
                </a:cubicBezTo>
                <a:cubicBezTo>
                  <a:pt x="17" y="241"/>
                  <a:pt x="17" y="241"/>
                  <a:pt x="17" y="241"/>
                </a:cubicBezTo>
                <a:cubicBezTo>
                  <a:pt x="17" y="241"/>
                  <a:pt x="17" y="241"/>
                  <a:pt x="17" y="241"/>
                </a:cubicBezTo>
                <a:cubicBezTo>
                  <a:pt x="18" y="241"/>
                  <a:pt x="18" y="241"/>
                  <a:pt x="18" y="241"/>
                </a:cubicBezTo>
                <a:cubicBezTo>
                  <a:pt x="18" y="241"/>
                  <a:pt x="18" y="241"/>
                  <a:pt x="18" y="241"/>
                </a:cubicBezTo>
                <a:cubicBezTo>
                  <a:pt x="18" y="241"/>
                  <a:pt x="18" y="241"/>
                  <a:pt x="18" y="241"/>
                </a:cubicBezTo>
                <a:cubicBezTo>
                  <a:pt x="19" y="241"/>
                  <a:pt x="19" y="241"/>
                  <a:pt x="19" y="241"/>
                </a:cubicBezTo>
                <a:cubicBezTo>
                  <a:pt x="19" y="241"/>
                  <a:pt x="19" y="241"/>
                  <a:pt x="19" y="241"/>
                </a:cubicBezTo>
                <a:cubicBezTo>
                  <a:pt x="19" y="241"/>
                  <a:pt x="19" y="241"/>
                  <a:pt x="19" y="241"/>
                </a:cubicBezTo>
                <a:cubicBezTo>
                  <a:pt x="19" y="241"/>
                  <a:pt x="19" y="241"/>
                  <a:pt x="19" y="241"/>
                </a:cubicBezTo>
                <a:cubicBezTo>
                  <a:pt x="19" y="241"/>
                  <a:pt x="19" y="241"/>
                  <a:pt x="19" y="241"/>
                </a:cubicBezTo>
                <a:cubicBezTo>
                  <a:pt x="20" y="241"/>
                  <a:pt x="20" y="241"/>
                  <a:pt x="20" y="241"/>
                </a:cubicBezTo>
                <a:cubicBezTo>
                  <a:pt x="20" y="241"/>
                  <a:pt x="20" y="241"/>
                  <a:pt x="20" y="241"/>
                </a:cubicBezTo>
                <a:cubicBezTo>
                  <a:pt x="20" y="241"/>
                  <a:pt x="20" y="241"/>
                  <a:pt x="20" y="241"/>
                </a:cubicBezTo>
                <a:cubicBezTo>
                  <a:pt x="21" y="241"/>
                  <a:pt x="21" y="241"/>
                  <a:pt x="21" y="241"/>
                </a:cubicBezTo>
                <a:cubicBezTo>
                  <a:pt x="21" y="241"/>
                  <a:pt x="21" y="241"/>
                  <a:pt x="21" y="241"/>
                </a:cubicBezTo>
                <a:cubicBezTo>
                  <a:pt x="21" y="241"/>
                  <a:pt x="21" y="241"/>
                  <a:pt x="21" y="241"/>
                </a:cubicBezTo>
                <a:cubicBezTo>
                  <a:pt x="22" y="241"/>
                  <a:pt x="22" y="241"/>
                  <a:pt x="22" y="241"/>
                </a:cubicBezTo>
                <a:cubicBezTo>
                  <a:pt x="22" y="241"/>
                  <a:pt x="22" y="241"/>
                  <a:pt x="22" y="241"/>
                </a:cubicBezTo>
                <a:cubicBezTo>
                  <a:pt x="22" y="241"/>
                  <a:pt x="22" y="241"/>
                  <a:pt x="22" y="241"/>
                </a:cubicBezTo>
                <a:cubicBezTo>
                  <a:pt x="23" y="241"/>
                  <a:pt x="23" y="241"/>
                  <a:pt x="23" y="241"/>
                </a:cubicBezTo>
                <a:cubicBezTo>
                  <a:pt x="23" y="242"/>
                  <a:pt x="23" y="242"/>
                  <a:pt x="23" y="242"/>
                </a:cubicBezTo>
                <a:cubicBezTo>
                  <a:pt x="24" y="242"/>
                  <a:pt x="24" y="242"/>
                  <a:pt x="24" y="242"/>
                </a:cubicBezTo>
                <a:cubicBezTo>
                  <a:pt x="24" y="242"/>
                  <a:pt x="24" y="242"/>
                  <a:pt x="24" y="242"/>
                </a:cubicBezTo>
                <a:cubicBezTo>
                  <a:pt x="25" y="242"/>
                  <a:pt x="25" y="242"/>
                  <a:pt x="25" y="242"/>
                </a:cubicBezTo>
                <a:cubicBezTo>
                  <a:pt x="25" y="242"/>
                  <a:pt x="25" y="242"/>
                  <a:pt x="25" y="242"/>
                </a:cubicBezTo>
                <a:cubicBezTo>
                  <a:pt x="25" y="242"/>
                  <a:pt x="25" y="242"/>
                  <a:pt x="25" y="242"/>
                </a:cubicBezTo>
                <a:cubicBezTo>
                  <a:pt x="25" y="242"/>
                  <a:pt x="25" y="242"/>
                  <a:pt x="25" y="242"/>
                </a:cubicBezTo>
                <a:cubicBezTo>
                  <a:pt x="25" y="242"/>
                  <a:pt x="25" y="242"/>
                  <a:pt x="25" y="242"/>
                </a:cubicBezTo>
                <a:cubicBezTo>
                  <a:pt x="26" y="242"/>
                  <a:pt x="26" y="242"/>
                  <a:pt x="26" y="242"/>
                </a:cubicBezTo>
                <a:cubicBezTo>
                  <a:pt x="26" y="242"/>
                  <a:pt x="26" y="242"/>
                  <a:pt x="26" y="242"/>
                </a:cubicBezTo>
                <a:cubicBezTo>
                  <a:pt x="27" y="242"/>
                  <a:pt x="27" y="242"/>
                  <a:pt x="27" y="242"/>
                </a:cubicBezTo>
                <a:cubicBezTo>
                  <a:pt x="28" y="242"/>
                  <a:pt x="28" y="242"/>
                  <a:pt x="28" y="242"/>
                </a:cubicBezTo>
                <a:cubicBezTo>
                  <a:pt x="28" y="242"/>
                  <a:pt x="28" y="242"/>
                  <a:pt x="28" y="242"/>
                </a:cubicBezTo>
                <a:cubicBezTo>
                  <a:pt x="28" y="242"/>
                  <a:pt x="28" y="242"/>
                  <a:pt x="28" y="242"/>
                </a:cubicBezTo>
                <a:cubicBezTo>
                  <a:pt x="28" y="242"/>
                  <a:pt x="28" y="242"/>
                  <a:pt x="28" y="242"/>
                </a:cubicBezTo>
                <a:cubicBezTo>
                  <a:pt x="29" y="242"/>
                  <a:pt x="29" y="242"/>
                  <a:pt x="29" y="242"/>
                </a:cubicBezTo>
                <a:cubicBezTo>
                  <a:pt x="30" y="242"/>
                  <a:pt x="30" y="242"/>
                  <a:pt x="30" y="242"/>
                </a:cubicBezTo>
                <a:cubicBezTo>
                  <a:pt x="30" y="242"/>
                  <a:pt x="30" y="242"/>
                  <a:pt x="30" y="242"/>
                </a:cubicBezTo>
                <a:cubicBezTo>
                  <a:pt x="31" y="242"/>
                  <a:pt x="31" y="242"/>
                  <a:pt x="31" y="242"/>
                </a:cubicBezTo>
                <a:cubicBezTo>
                  <a:pt x="31" y="242"/>
                  <a:pt x="31" y="242"/>
                  <a:pt x="31" y="242"/>
                </a:cubicBezTo>
                <a:cubicBezTo>
                  <a:pt x="32" y="242"/>
                  <a:pt x="32" y="242"/>
                  <a:pt x="32" y="242"/>
                </a:cubicBezTo>
                <a:cubicBezTo>
                  <a:pt x="33" y="242"/>
                  <a:pt x="33" y="242"/>
                  <a:pt x="33" y="242"/>
                </a:cubicBezTo>
                <a:cubicBezTo>
                  <a:pt x="34" y="242"/>
                  <a:pt x="34" y="242"/>
                  <a:pt x="34" y="242"/>
                </a:cubicBezTo>
                <a:cubicBezTo>
                  <a:pt x="35" y="242"/>
                  <a:pt x="35" y="242"/>
                  <a:pt x="35" y="242"/>
                </a:cubicBezTo>
                <a:cubicBezTo>
                  <a:pt x="35" y="242"/>
                  <a:pt x="35" y="242"/>
                  <a:pt x="35" y="242"/>
                </a:cubicBezTo>
                <a:cubicBezTo>
                  <a:pt x="35" y="242"/>
                  <a:pt x="35" y="242"/>
                  <a:pt x="35" y="242"/>
                </a:cubicBezTo>
                <a:cubicBezTo>
                  <a:pt x="36" y="242"/>
                  <a:pt x="36" y="242"/>
                  <a:pt x="36" y="242"/>
                </a:cubicBezTo>
                <a:cubicBezTo>
                  <a:pt x="37" y="242"/>
                  <a:pt x="37" y="242"/>
                  <a:pt x="37" y="242"/>
                </a:cubicBezTo>
                <a:cubicBezTo>
                  <a:pt x="38" y="242"/>
                  <a:pt x="38" y="242"/>
                  <a:pt x="38" y="242"/>
                </a:cubicBezTo>
                <a:cubicBezTo>
                  <a:pt x="38" y="242"/>
                  <a:pt x="38" y="242"/>
                  <a:pt x="38" y="242"/>
                </a:cubicBezTo>
                <a:cubicBezTo>
                  <a:pt x="39" y="242"/>
                  <a:pt x="39" y="242"/>
                  <a:pt x="39" y="242"/>
                </a:cubicBezTo>
                <a:cubicBezTo>
                  <a:pt x="40" y="242"/>
                  <a:pt x="40" y="242"/>
                  <a:pt x="40" y="242"/>
                </a:cubicBezTo>
                <a:cubicBezTo>
                  <a:pt x="40" y="242"/>
                  <a:pt x="40" y="242"/>
                  <a:pt x="40" y="242"/>
                </a:cubicBezTo>
                <a:cubicBezTo>
                  <a:pt x="40" y="242"/>
                  <a:pt x="40" y="242"/>
                  <a:pt x="40" y="242"/>
                </a:cubicBezTo>
                <a:cubicBezTo>
                  <a:pt x="40" y="242"/>
                  <a:pt x="40" y="242"/>
                  <a:pt x="40" y="242"/>
                </a:cubicBezTo>
                <a:cubicBezTo>
                  <a:pt x="41" y="242"/>
                  <a:pt x="41" y="242"/>
                  <a:pt x="41" y="242"/>
                </a:cubicBezTo>
                <a:cubicBezTo>
                  <a:pt x="42" y="242"/>
                  <a:pt x="43" y="242"/>
                  <a:pt x="45" y="242"/>
                </a:cubicBezTo>
                <a:cubicBezTo>
                  <a:pt x="45" y="242"/>
                  <a:pt x="46" y="242"/>
                  <a:pt x="46" y="242"/>
                </a:cubicBezTo>
                <a:cubicBezTo>
                  <a:pt x="47" y="242"/>
                  <a:pt x="48" y="242"/>
                  <a:pt x="49" y="242"/>
                </a:cubicBezTo>
                <a:cubicBezTo>
                  <a:pt x="49" y="242"/>
                  <a:pt x="49" y="242"/>
                  <a:pt x="50" y="242"/>
                </a:cubicBezTo>
                <a:cubicBezTo>
                  <a:pt x="53" y="242"/>
                  <a:pt x="57" y="241"/>
                  <a:pt x="61" y="241"/>
                </a:cubicBezTo>
                <a:cubicBezTo>
                  <a:pt x="62" y="241"/>
                  <a:pt x="62" y="241"/>
                  <a:pt x="62" y="241"/>
                </a:cubicBezTo>
                <a:cubicBezTo>
                  <a:pt x="64" y="241"/>
                  <a:pt x="66" y="241"/>
                  <a:pt x="67" y="241"/>
                </a:cubicBezTo>
                <a:cubicBezTo>
                  <a:pt x="70" y="241"/>
                  <a:pt x="73" y="241"/>
                  <a:pt x="75" y="241"/>
                </a:cubicBezTo>
                <a:cubicBezTo>
                  <a:pt x="79" y="241"/>
                  <a:pt x="82" y="241"/>
                  <a:pt x="86" y="241"/>
                </a:cubicBezTo>
                <a:cubicBezTo>
                  <a:pt x="91" y="241"/>
                  <a:pt x="97" y="240"/>
                  <a:pt x="102" y="240"/>
                </a:cubicBezTo>
                <a:cubicBezTo>
                  <a:pt x="105" y="240"/>
                  <a:pt x="108" y="240"/>
                  <a:pt x="111" y="240"/>
                </a:cubicBezTo>
                <a:cubicBezTo>
                  <a:pt x="112" y="240"/>
                  <a:pt x="112" y="240"/>
                  <a:pt x="112" y="240"/>
                </a:cubicBezTo>
                <a:cubicBezTo>
                  <a:pt x="115" y="240"/>
                  <a:pt x="118" y="240"/>
                  <a:pt x="121" y="240"/>
                </a:cubicBezTo>
                <a:cubicBezTo>
                  <a:pt x="122" y="240"/>
                  <a:pt x="122" y="240"/>
                  <a:pt x="122" y="240"/>
                </a:cubicBezTo>
                <a:cubicBezTo>
                  <a:pt x="123" y="240"/>
                  <a:pt x="123" y="240"/>
                  <a:pt x="124" y="240"/>
                </a:cubicBezTo>
                <a:cubicBezTo>
                  <a:pt x="125" y="240"/>
                  <a:pt x="125" y="240"/>
                  <a:pt x="126" y="240"/>
                </a:cubicBezTo>
                <a:cubicBezTo>
                  <a:pt x="127" y="240"/>
                  <a:pt x="128" y="240"/>
                  <a:pt x="129" y="240"/>
                </a:cubicBezTo>
                <a:cubicBezTo>
                  <a:pt x="129" y="240"/>
                  <a:pt x="129" y="240"/>
                  <a:pt x="129" y="240"/>
                </a:cubicBezTo>
                <a:cubicBezTo>
                  <a:pt x="130" y="240"/>
                  <a:pt x="131" y="240"/>
                  <a:pt x="132" y="240"/>
                </a:cubicBezTo>
                <a:cubicBezTo>
                  <a:pt x="134" y="269"/>
                  <a:pt x="134" y="269"/>
                  <a:pt x="134" y="269"/>
                </a:cubicBezTo>
                <a:cubicBezTo>
                  <a:pt x="134" y="270"/>
                  <a:pt x="134" y="270"/>
                  <a:pt x="134" y="271"/>
                </a:cubicBezTo>
                <a:cubicBezTo>
                  <a:pt x="134" y="271"/>
                  <a:pt x="134" y="271"/>
                  <a:pt x="134" y="271"/>
                </a:cubicBezTo>
                <a:cubicBezTo>
                  <a:pt x="135" y="272"/>
                  <a:pt x="135" y="272"/>
                  <a:pt x="135" y="272"/>
                </a:cubicBezTo>
                <a:cubicBezTo>
                  <a:pt x="135" y="272"/>
                  <a:pt x="135" y="272"/>
                  <a:pt x="135" y="272"/>
                </a:cubicBezTo>
                <a:cubicBezTo>
                  <a:pt x="135" y="272"/>
                  <a:pt x="135" y="272"/>
                  <a:pt x="135" y="272"/>
                </a:cubicBezTo>
                <a:cubicBezTo>
                  <a:pt x="135" y="273"/>
                  <a:pt x="135" y="273"/>
                  <a:pt x="135" y="273"/>
                </a:cubicBezTo>
                <a:cubicBezTo>
                  <a:pt x="136" y="274"/>
                  <a:pt x="136" y="274"/>
                  <a:pt x="136" y="274"/>
                </a:cubicBezTo>
                <a:cubicBezTo>
                  <a:pt x="136" y="274"/>
                  <a:pt x="136" y="274"/>
                  <a:pt x="136" y="274"/>
                </a:cubicBezTo>
                <a:cubicBezTo>
                  <a:pt x="136" y="275"/>
                  <a:pt x="136" y="275"/>
                  <a:pt x="136" y="275"/>
                </a:cubicBezTo>
                <a:cubicBezTo>
                  <a:pt x="137" y="275"/>
                  <a:pt x="137" y="275"/>
                  <a:pt x="137" y="275"/>
                </a:cubicBezTo>
                <a:cubicBezTo>
                  <a:pt x="137" y="275"/>
                  <a:pt x="137" y="275"/>
                  <a:pt x="137" y="275"/>
                </a:cubicBezTo>
                <a:cubicBezTo>
                  <a:pt x="138" y="276"/>
                  <a:pt x="138" y="276"/>
                  <a:pt x="138" y="276"/>
                </a:cubicBezTo>
                <a:cubicBezTo>
                  <a:pt x="138" y="276"/>
                  <a:pt x="138" y="276"/>
                  <a:pt x="139" y="276"/>
                </a:cubicBezTo>
                <a:cubicBezTo>
                  <a:pt x="139" y="277"/>
                  <a:pt x="139" y="277"/>
                  <a:pt x="139" y="277"/>
                </a:cubicBezTo>
                <a:cubicBezTo>
                  <a:pt x="140" y="277"/>
                  <a:pt x="140" y="277"/>
                  <a:pt x="140" y="277"/>
                </a:cubicBezTo>
                <a:cubicBezTo>
                  <a:pt x="140" y="277"/>
                  <a:pt x="141" y="277"/>
                  <a:pt x="141" y="278"/>
                </a:cubicBezTo>
                <a:cubicBezTo>
                  <a:pt x="142" y="278"/>
                  <a:pt x="142" y="278"/>
                  <a:pt x="142" y="278"/>
                </a:cubicBezTo>
                <a:cubicBezTo>
                  <a:pt x="142" y="278"/>
                  <a:pt x="142" y="278"/>
                  <a:pt x="142" y="278"/>
                </a:cubicBezTo>
                <a:cubicBezTo>
                  <a:pt x="142" y="278"/>
                  <a:pt x="143" y="279"/>
                  <a:pt x="144" y="279"/>
                </a:cubicBezTo>
                <a:cubicBezTo>
                  <a:pt x="144" y="279"/>
                  <a:pt x="144" y="279"/>
                  <a:pt x="144" y="279"/>
                </a:cubicBezTo>
                <a:cubicBezTo>
                  <a:pt x="145" y="279"/>
                  <a:pt x="145" y="279"/>
                  <a:pt x="145" y="279"/>
                </a:cubicBezTo>
                <a:cubicBezTo>
                  <a:pt x="145" y="279"/>
                  <a:pt x="145" y="279"/>
                  <a:pt x="145" y="279"/>
                </a:cubicBezTo>
                <a:cubicBezTo>
                  <a:pt x="146" y="279"/>
                  <a:pt x="146" y="279"/>
                  <a:pt x="146" y="279"/>
                </a:cubicBezTo>
                <a:cubicBezTo>
                  <a:pt x="146" y="279"/>
                  <a:pt x="146" y="279"/>
                  <a:pt x="146" y="279"/>
                </a:cubicBezTo>
                <a:cubicBezTo>
                  <a:pt x="147" y="280"/>
                  <a:pt x="147" y="280"/>
                  <a:pt x="147" y="280"/>
                </a:cubicBezTo>
                <a:cubicBezTo>
                  <a:pt x="147" y="280"/>
                  <a:pt x="147" y="280"/>
                  <a:pt x="147" y="280"/>
                </a:cubicBezTo>
                <a:cubicBezTo>
                  <a:pt x="147" y="280"/>
                  <a:pt x="147" y="280"/>
                  <a:pt x="147" y="280"/>
                </a:cubicBezTo>
                <a:cubicBezTo>
                  <a:pt x="148" y="280"/>
                  <a:pt x="148" y="280"/>
                  <a:pt x="148" y="280"/>
                </a:cubicBezTo>
                <a:cubicBezTo>
                  <a:pt x="148" y="280"/>
                  <a:pt x="148" y="280"/>
                  <a:pt x="148" y="280"/>
                </a:cubicBezTo>
                <a:cubicBezTo>
                  <a:pt x="149" y="280"/>
                  <a:pt x="149" y="280"/>
                  <a:pt x="149" y="280"/>
                </a:cubicBezTo>
                <a:cubicBezTo>
                  <a:pt x="149" y="280"/>
                  <a:pt x="149" y="280"/>
                  <a:pt x="149" y="280"/>
                </a:cubicBezTo>
                <a:cubicBezTo>
                  <a:pt x="150" y="280"/>
                  <a:pt x="150" y="280"/>
                  <a:pt x="150" y="280"/>
                </a:cubicBezTo>
                <a:cubicBezTo>
                  <a:pt x="151" y="280"/>
                  <a:pt x="151" y="280"/>
                  <a:pt x="151" y="280"/>
                </a:cubicBezTo>
                <a:cubicBezTo>
                  <a:pt x="151" y="280"/>
                  <a:pt x="151" y="281"/>
                  <a:pt x="152" y="281"/>
                </a:cubicBezTo>
                <a:cubicBezTo>
                  <a:pt x="153" y="281"/>
                  <a:pt x="153" y="281"/>
                  <a:pt x="153" y="281"/>
                </a:cubicBezTo>
                <a:cubicBezTo>
                  <a:pt x="153" y="281"/>
                  <a:pt x="153" y="281"/>
                  <a:pt x="153" y="281"/>
                </a:cubicBezTo>
                <a:cubicBezTo>
                  <a:pt x="153" y="281"/>
                  <a:pt x="153" y="281"/>
                  <a:pt x="153" y="281"/>
                </a:cubicBezTo>
                <a:cubicBezTo>
                  <a:pt x="153" y="281"/>
                  <a:pt x="154" y="281"/>
                  <a:pt x="154" y="281"/>
                </a:cubicBezTo>
                <a:cubicBezTo>
                  <a:pt x="155" y="281"/>
                  <a:pt x="155" y="281"/>
                  <a:pt x="155" y="281"/>
                </a:cubicBezTo>
                <a:cubicBezTo>
                  <a:pt x="156" y="281"/>
                  <a:pt x="156" y="281"/>
                  <a:pt x="157" y="281"/>
                </a:cubicBezTo>
                <a:cubicBezTo>
                  <a:pt x="157" y="282"/>
                  <a:pt x="158" y="282"/>
                  <a:pt x="158" y="282"/>
                </a:cubicBezTo>
                <a:cubicBezTo>
                  <a:pt x="159" y="282"/>
                  <a:pt x="159" y="282"/>
                  <a:pt x="159" y="282"/>
                </a:cubicBezTo>
                <a:cubicBezTo>
                  <a:pt x="158" y="282"/>
                  <a:pt x="158" y="282"/>
                  <a:pt x="158" y="282"/>
                </a:cubicBezTo>
                <a:cubicBezTo>
                  <a:pt x="158" y="282"/>
                  <a:pt x="158" y="282"/>
                  <a:pt x="158" y="282"/>
                </a:cubicBezTo>
                <a:cubicBezTo>
                  <a:pt x="158" y="283"/>
                  <a:pt x="158" y="283"/>
                  <a:pt x="158" y="283"/>
                </a:cubicBezTo>
                <a:cubicBezTo>
                  <a:pt x="158" y="283"/>
                  <a:pt x="157" y="283"/>
                  <a:pt x="157" y="283"/>
                </a:cubicBezTo>
                <a:cubicBezTo>
                  <a:pt x="156" y="284"/>
                  <a:pt x="156" y="284"/>
                  <a:pt x="156" y="284"/>
                </a:cubicBezTo>
                <a:cubicBezTo>
                  <a:pt x="156" y="284"/>
                  <a:pt x="156" y="284"/>
                  <a:pt x="156" y="284"/>
                </a:cubicBezTo>
                <a:cubicBezTo>
                  <a:pt x="156" y="284"/>
                  <a:pt x="156" y="284"/>
                  <a:pt x="156" y="284"/>
                </a:cubicBezTo>
                <a:cubicBezTo>
                  <a:pt x="155" y="285"/>
                  <a:pt x="155" y="285"/>
                  <a:pt x="155" y="285"/>
                </a:cubicBezTo>
                <a:cubicBezTo>
                  <a:pt x="155" y="285"/>
                  <a:pt x="155" y="285"/>
                  <a:pt x="155" y="285"/>
                </a:cubicBezTo>
                <a:cubicBezTo>
                  <a:pt x="154" y="286"/>
                  <a:pt x="154" y="286"/>
                  <a:pt x="154" y="286"/>
                </a:cubicBezTo>
                <a:cubicBezTo>
                  <a:pt x="154" y="286"/>
                  <a:pt x="154" y="286"/>
                  <a:pt x="154" y="286"/>
                </a:cubicBezTo>
                <a:cubicBezTo>
                  <a:pt x="154" y="286"/>
                  <a:pt x="154" y="286"/>
                  <a:pt x="154" y="286"/>
                </a:cubicBezTo>
                <a:cubicBezTo>
                  <a:pt x="154" y="286"/>
                  <a:pt x="154" y="286"/>
                  <a:pt x="154" y="286"/>
                </a:cubicBezTo>
                <a:cubicBezTo>
                  <a:pt x="153" y="286"/>
                  <a:pt x="153" y="286"/>
                  <a:pt x="153" y="286"/>
                </a:cubicBezTo>
                <a:cubicBezTo>
                  <a:pt x="153" y="287"/>
                  <a:pt x="153" y="287"/>
                  <a:pt x="153" y="287"/>
                </a:cubicBezTo>
                <a:cubicBezTo>
                  <a:pt x="152" y="287"/>
                  <a:pt x="152" y="287"/>
                  <a:pt x="152" y="287"/>
                </a:cubicBezTo>
                <a:cubicBezTo>
                  <a:pt x="152" y="288"/>
                  <a:pt x="152" y="288"/>
                  <a:pt x="152" y="288"/>
                </a:cubicBezTo>
                <a:cubicBezTo>
                  <a:pt x="152" y="288"/>
                  <a:pt x="152" y="288"/>
                  <a:pt x="152" y="288"/>
                </a:cubicBezTo>
                <a:cubicBezTo>
                  <a:pt x="152" y="288"/>
                  <a:pt x="152" y="288"/>
                  <a:pt x="152" y="288"/>
                </a:cubicBezTo>
                <a:cubicBezTo>
                  <a:pt x="152" y="288"/>
                  <a:pt x="152" y="288"/>
                  <a:pt x="152" y="288"/>
                </a:cubicBezTo>
                <a:cubicBezTo>
                  <a:pt x="151" y="289"/>
                  <a:pt x="151" y="289"/>
                  <a:pt x="151" y="289"/>
                </a:cubicBezTo>
                <a:cubicBezTo>
                  <a:pt x="151" y="289"/>
                  <a:pt x="151" y="289"/>
                  <a:pt x="151" y="289"/>
                </a:cubicBezTo>
                <a:cubicBezTo>
                  <a:pt x="151" y="290"/>
                  <a:pt x="151" y="290"/>
                  <a:pt x="151" y="290"/>
                </a:cubicBezTo>
                <a:cubicBezTo>
                  <a:pt x="151" y="290"/>
                  <a:pt x="151" y="290"/>
                  <a:pt x="151" y="290"/>
                </a:cubicBezTo>
                <a:cubicBezTo>
                  <a:pt x="151" y="290"/>
                  <a:pt x="151" y="290"/>
                  <a:pt x="151" y="290"/>
                </a:cubicBezTo>
                <a:cubicBezTo>
                  <a:pt x="150" y="290"/>
                  <a:pt x="150" y="290"/>
                  <a:pt x="150" y="290"/>
                </a:cubicBezTo>
                <a:cubicBezTo>
                  <a:pt x="150" y="290"/>
                  <a:pt x="150" y="290"/>
                  <a:pt x="150" y="290"/>
                </a:cubicBezTo>
                <a:cubicBezTo>
                  <a:pt x="150" y="291"/>
                  <a:pt x="150" y="291"/>
                  <a:pt x="150" y="291"/>
                </a:cubicBezTo>
                <a:cubicBezTo>
                  <a:pt x="150" y="291"/>
                  <a:pt x="150" y="291"/>
                  <a:pt x="150" y="291"/>
                </a:cubicBezTo>
                <a:cubicBezTo>
                  <a:pt x="150" y="291"/>
                  <a:pt x="150" y="291"/>
                  <a:pt x="150" y="291"/>
                </a:cubicBezTo>
                <a:cubicBezTo>
                  <a:pt x="150" y="292"/>
                  <a:pt x="150" y="292"/>
                  <a:pt x="150" y="292"/>
                </a:cubicBezTo>
                <a:cubicBezTo>
                  <a:pt x="150" y="292"/>
                  <a:pt x="150" y="292"/>
                  <a:pt x="150" y="292"/>
                </a:cubicBezTo>
                <a:cubicBezTo>
                  <a:pt x="150" y="292"/>
                  <a:pt x="150" y="292"/>
                  <a:pt x="150" y="292"/>
                </a:cubicBezTo>
                <a:cubicBezTo>
                  <a:pt x="150" y="293"/>
                  <a:pt x="150" y="293"/>
                  <a:pt x="150" y="293"/>
                </a:cubicBezTo>
                <a:cubicBezTo>
                  <a:pt x="149" y="293"/>
                  <a:pt x="149" y="293"/>
                  <a:pt x="149" y="293"/>
                </a:cubicBezTo>
                <a:cubicBezTo>
                  <a:pt x="149" y="293"/>
                  <a:pt x="149" y="293"/>
                  <a:pt x="149" y="293"/>
                </a:cubicBezTo>
                <a:cubicBezTo>
                  <a:pt x="149" y="294"/>
                  <a:pt x="149" y="294"/>
                  <a:pt x="149" y="294"/>
                </a:cubicBezTo>
                <a:cubicBezTo>
                  <a:pt x="149" y="294"/>
                  <a:pt x="149" y="294"/>
                  <a:pt x="149" y="294"/>
                </a:cubicBezTo>
                <a:cubicBezTo>
                  <a:pt x="149" y="294"/>
                  <a:pt x="149" y="294"/>
                  <a:pt x="149" y="294"/>
                </a:cubicBezTo>
                <a:cubicBezTo>
                  <a:pt x="149" y="294"/>
                  <a:pt x="149" y="294"/>
                  <a:pt x="149" y="294"/>
                </a:cubicBezTo>
                <a:cubicBezTo>
                  <a:pt x="149" y="294"/>
                  <a:pt x="149" y="294"/>
                  <a:pt x="149" y="294"/>
                </a:cubicBezTo>
                <a:cubicBezTo>
                  <a:pt x="158" y="427"/>
                  <a:pt x="158" y="427"/>
                  <a:pt x="158" y="427"/>
                </a:cubicBezTo>
                <a:cubicBezTo>
                  <a:pt x="158" y="426"/>
                  <a:pt x="158" y="426"/>
                  <a:pt x="158" y="425"/>
                </a:cubicBezTo>
                <a:cubicBezTo>
                  <a:pt x="158" y="425"/>
                  <a:pt x="158" y="425"/>
                  <a:pt x="158" y="425"/>
                </a:cubicBezTo>
                <a:cubicBezTo>
                  <a:pt x="158" y="424"/>
                  <a:pt x="158" y="424"/>
                  <a:pt x="159" y="423"/>
                </a:cubicBezTo>
                <a:cubicBezTo>
                  <a:pt x="159" y="423"/>
                  <a:pt x="159" y="423"/>
                  <a:pt x="159" y="423"/>
                </a:cubicBezTo>
                <a:cubicBezTo>
                  <a:pt x="159" y="422"/>
                  <a:pt x="160" y="421"/>
                  <a:pt x="160" y="421"/>
                </a:cubicBezTo>
                <a:cubicBezTo>
                  <a:pt x="160" y="421"/>
                  <a:pt x="160" y="421"/>
                  <a:pt x="160" y="421"/>
                </a:cubicBezTo>
                <a:cubicBezTo>
                  <a:pt x="161" y="420"/>
                  <a:pt x="161" y="419"/>
                  <a:pt x="162" y="419"/>
                </a:cubicBezTo>
                <a:cubicBezTo>
                  <a:pt x="162" y="419"/>
                  <a:pt x="162" y="419"/>
                  <a:pt x="162" y="419"/>
                </a:cubicBezTo>
                <a:cubicBezTo>
                  <a:pt x="163" y="418"/>
                  <a:pt x="163" y="417"/>
                  <a:pt x="164" y="417"/>
                </a:cubicBezTo>
                <a:cubicBezTo>
                  <a:pt x="164" y="416"/>
                  <a:pt x="164" y="416"/>
                  <a:pt x="164" y="416"/>
                </a:cubicBezTo>
                <a:cubicBezTo>
                  <a:pt x="165" y="416"/>
                  <a:pt x="166" y="415"/>
                  <a:pt x="166" y="414"/>
                </a:cubicBezTo>
                <a:cubicBezTo>
                  <a:pt x="167" y="414"/>
                  <a:pt x="167" y="414"/>
                  <a:pt x="167" y="414"/>
                </a:cubicBezTo>
                <a:cubicBezTo>
                  <a:pt x="167" y="414"/>
                  <a:pt x="168" y="413"/>
                  <a:pt x="169" y="412"/>
                </a:cubicBezTo>
                <a:cubicBezTo>
                  <a:pt x="169" y="412"/>
                  <a:pt x="169" y="412"/>
                  <a:pt x="169" y="412"/>
                </a:cubicBezTo>
                <a:cubicBezTo>
                  <a:pt x="170" y="411"/>
                  <a:pt x="170" y="411"/>
                  <a:pt x="170" y="411"/>
                </a:cubicBezTo>
                <a:cubicBezTo>
                  <a:pt x="171" y="411"/>
                  <a:pt x="173" y="410"/>
                  <a:pt x="174" y="409"/>
                </a:cubicBezTo>
                <a:cubicBezTo>
                  <a:pt x="175" y="408"/>
                  <a:pt x="176" y="407"/>
                  <a:pt x="177" y="407"/>
                </a:cubicBezTo>
                <a:cubicBezTo>
                  <a:pt x="178" y="406"/>
                  <a:pt x="179" y="405"/>
                  <a:pt x="180" y="405"/>
                </a:cubicBezTo>
                <a:cubicBezTo>
                  <a:pt x="181" y="404"/>
                  <a:pt x="182" y="403"/>
                  <a:pt x="184" y="402"/>
                </a:cubicBezTo>
                <a:cubicBezTo>
                  <a:pt x="184" y="402"/>
                  <a:pt x="184" y="402"/>
                  <a:pt x="184" y="402"/>
                </a:cubicBezTo>
                <a:cubicBezTo>
                  <a:pt x="185" y="401"/>
                  <a:pt x="185" y="401"/>
                  <a:pt x="185" y="401"/>
                </a:cubicBezTo>
                <a:cubicBezTo>
                  <a:pt x="186" y="401"/>
                  <a:pt x="186" y="401"/>
                  <a:pt x="186" y="401"/>
                </a:cubicBezTo>
                <a:cubicBezTo>
                  <a:pt x="187" y="400"/>
                  <a:pt x="187" y="400"/>
                  <a:pt x="187" y="400"/>
                </a:cubicBezTo>
                <a:cubicBezTo>
                  <a:pt x="187" y="400"/>
                  <a:pt x="188" y="399"/>
                  <a:pt x="188" y="399"/>
                </a:cubicBezTo>
                <a:cubicBezTo>
                  <a:pt x="189" y="398"/>
                  <a:pt x="189" y="398"/>
                  <a:pt x="189" y="398"/>
                </a:cubicBezTo>
                <a:cubicBezTo>
                  <a:pt x="189" y="398"/>
                  <a:pt x="189" y="398"/>
                  <a:pt x="189" y="398"/>
                </a:cubicBezTo>
                <a:cubicBezTo>
                  <a:pt x="190" y="398"/>
                  <a:pt x="190" y="398"/>
                  <a:pt x="190" y="398"/>
                </a:cubicBezTo>
                <a:cubicBezTo>
                  <a:pt x="190" y="397"/>
                  <a:pt x="190" y="397"/>
                  <a:pt x="190" y="397"/>
                </a:cubicBezTo>
                <a:cubicBezTo>
                  <a:pt x="191" y="397"/>
                  <a:pt x="191" y="397"/>
                  <a:pt x="191" y="397"/>
                </a:cubicBezTo>
                <a:cubicBezTo>
                  <a:pt x="191" y="397"/>
                  <a:pt x="191" y="397"/>
                  <a:pt x="191" y="397"/>
                </a:cubicBezTo>
                <a:cubicBezTo>
                  <a:pt x="191" y="397"/>
                  <a:pt x="191" y="397"/>
                  <a:pt x="191" y="397"/>
                </a:cubicBezTo>
                <a:cubicBezTo>
                  <a:pt x="192" y="396"/>
                  <a:pt x="192" y="396"/>
                  <a:pt x="192" y="396"/>
                </a:cubicBezTo>
                <a:cubicBezTo>
                  <a:pt x="192" y="396"/>
                  <a:pt x="192" y="396"/>
                  <a:pt x="192" y="396"/>
                </a:cubicBezTo>
                <a:cubicBezTo>
                  <a:pt x="192" y="396"/>
                  <a:pt x="192" y="396"/>
                  <a:pt x="192" y="396"/>
                </a:cubicBezTo>
                <a:cubicBezTo>
                  <a:pt x="192" y="396"/>
                  <a:pt x="192" y="396"/>
                  <a:pt x="192" y="396"/>
                </a:cubicBezTo>
                <a:cubicBezTo>
                  <a:pt x="192" y="396"/>
                  <a:pt x="192" y="396"/>
                  <a:pt x="192" y="396"/>
                </a:cubicBezTo>
                <a:cubicBezTo>
                  <a:pt x="192" y="395"/>
                  <a:pt x="192" y="395"/>
                  <a:pt x="192" y="395"/>
                </a:cubicBezTo>
                <a:cubicBezTo>
                  <a:pt x="192" y="395"/>
                  <a:pt x="192" y="395"/>
                  <a:pt x="192" y="395"/>
                </a:cubicBezTo>
                <a:cubicBezTo>
                  <a:pt x="192" y="395"/>
                  <a:pt x="192" y="395"/>
                  <a:pt x="192" y="395"/>
                </a:cubicBezTo>
                <a:cubicBezTo>
                  <a:pt x="193" y="395"/>
                  <a:pt x="193" y="395"/>
                  <a:pt x="193" y="395"/>
                </a:cubicBezTo>
                <a:cubicBezTo>
                  <a:pt x="193" y="395"/>
                  <a:pt x="193" y="395"/>
                  <a:pt x="193" y="395"/>
                </a:cubicBezTo>
                <a:cubicBezTo>
                  <a:pt x="193" y="395"/>
                  <a:pt x="193" y="395"/>
                  <a:pt x="193" y="395"/>
                </a:cubicBezTo>
                <a:cubicBezTo>
                  <a:pt x="193" y="395"/>
                  <a:pt x="193" y="395"/>
                  <a:pt x="193" y="395"/>
                </a:cubicBezTo>
                <a:cubicBezTo>
                  <a:pt x="193" y="395"/>
                  <a:pt x="193" y="395"/>
                  <a:pt x="193" y="395"/>
                </a:cubicBezTo>
                <a:cubicBezTo>
                  <a:pt x="193" y="395"/>
                  <a:pt x="193" y="395"/>
                  <a:pt x="193" y="395"/>
                </a:cubicBezTo>
                <a:cubicBezTo>
                  <a:pt x="193" y="395"/>
                  <a:pt x="193" y="395"/>
                  <a:pt x="193" y="395"/>
                </a:cubicBezTo>
                <a:cubicBezTo>
                  <a:pt x="193" y="395"/>
                  <a:pt x="193" y="395"/>
                  <a:pt x="193" y="395"/>
                </a:cubicBezTo>
                <a:cubicBezTo>
                  <a:pt x="193" y="395"/>
                  <a:pt x="193" y="395"/>
                  <a:pt x="193" y="395"/>
                </a:cubicBezTo>
                <a:cubicBezTo>
                  <a:pt x="193" y="395"/>
                  <a:pt x="193" y="395"/>
                  <a:pt x="193" y="395"/>
                </a:cubicBezTo>
                <a:cubicBezTo>
                  <a:pt x="193" y="394"/>
                  <a:pt x="193" y="394"/>
                  <a:pt x="193" y="394"/>
                </a:cubicBezTo>
                <a:cubicBezTo>
                  <a:pt x="193" y="394"/>
                  <a:pt x="193" y="394"/>
                  <a:pt x="193" y="394"/>
                </a:cubicBezTo>
                <a:cubicBezTo>
                  <a:pt x="193" y="394"/>
                  <a:pt x="193" y="394"/>
                  <a:pt x="193" y="394"/>
                </a:cubicBezTo>
                <a:cubicBezTo>
                  <a:pt x="193" y="394"/>
                  <a:pt x="193" y="394"/>
                  <a:pt x="193" y="394"/>
                </a:cubicBezTo>
                <a:cubicBezTo>
                  <a:pt x="193" y="394"/>
                  <a:pt x="193" y="394"/>
                  <a:pt x="193" y="394"/>
                </a:cubicBezTo>
                <a:cubicBezTo>
                  <a:pt x="193" y="394"/>
                  <a:pt x="193" y="394"/>
                  <a:pt x="193" y="394"/>
                </a:cubicBezTo>
                <a:cubicBezTo>
                  <a:pt x="193" y="394"/>
                  <a:pt x="193" y="394"/>
                  <a:pt x="193" y="394"/>
                </a:cubicBezTo>
                <a:cubicBezTo>
                  <a:pt x="193" y="394"/>
                  <a:pt x="193" y="394"/>
                  <a:pt x="193" y="394"/>
                </a:cubicBezTo>
                <a:cubicBezTo>
                  <a:pt x="194" y="394"/>
                  <a:pt x="194" y="394"/>
                  <a:pt x="194" y="394"/>
                </a:cubicBezTo>
                <a:cubicBezTo>
                  <a:pt x="194" y="394"/>
                  <a:pt x="194" y="394"/>
                  <a:pt x="194" y="394"/>
                </a:cubicBezTo>
                <a:cubicBezTo>
                  <a:pt x="194" y="394"/>
                  <a:pt x="194" y="394"/>
                  <a:pt x="194" y="394"/>
                </a:cubicBezTo>
                <a:cubicBezTo>
                  <a:pt x="194" y="393"/>
                  <a:pt x="194" y="393"/>
                  <a:pt x="194" y="393"/>
                </a:cubicBezTo>
                <a:cubicBezTo>
                  <a:pt x="194" y="393"/>
                  <a:pt x="194" y="393"/>
                  <a:pt x="194" y="393"/>
                </a:cubicBezTo>
                <a:cubicBezTo>
                  <a:pt x="194" y="393"/>
                  <a:pt x="194" y="393"/>
                  <a:pt x="194" y="393"/>
                </a:cubicBezTo>
                <a:cubicBezTo>
                  <a:pt x="194" y="393"/>
                  <a:pt x="194" y="393"/>
                  <a:pt x="194" y="393"/>
                </a:cubicBezTo>
                <a:cubicBezTo>
                  <a:pt x="194" y="393"/>
                  <a:pt x="194" y="393"/>
                  <a:pt x="194" y="393"/>
                </a:cubicBezTo>
                <a:cubicBezTo>
                  <a:pt x="194" y="393"/>
                  <a:pt x="194" y="393"/>
                  <a:pt x="194" y="393"/>
                </a:cubicBezTo>
                <a:cubicBezTo>
                  <a:pt x="194" y="393"/>
                  <a:pt x="194" y="393"/>
                  <a:pt x="194" y="393"/>
                </a:cubicBezTo>
                <a:cubicBezTo>
                  <a:pt x="194" y="393"/>
                  <a:pt x="194" y="393"/>
                  <a:pt x="194" y="393"/>
                </a:cubicBezTo>
                <a:cubicBezTo>
                  <a:pt x="194" y="393"/>
                  <a:pt x="194" y="393"/>
                  <a:pt x="194" y="393"/>
                </a:cubicBezTo>
                <a:cubicBezTo>
                  <a:pt x="194" y="393"/>
                  <a:pt x="194" y="393"/>
                  <a:pt x="194" y="393"/>
                </a:cubicBezTo>
                <a:cubicBezTo>
                  <a:pt x="194" y="393"/>
                  <a:pt x="194" y="393"/>
                  <a:pt x="194" y="393"/>
                </a:cubicBezTo>
                <a:cubicBezTo>
                  <a:pt x="194" y="393"/>
                  <a:pt x="194" y="393"/>
                  <a:pt x="194" y="393"/>
                </a:cubicBezTo>
                <a:cubicBezTo>
                  <a:pt x="187" y="284"/>
                  <a:pt x="187" y="284"/>
                  <a:pt x="187" y="284"/>
                </a:cubicBezTo>
                <a:cubicBezTo>
                  <a:pt x="187" y="284"/>
                  <a:pt x="187" y="284"/>
                  <a:pt x="187" y="284"/>
                </a:cubicBezTo>
                <a:cubicBezTo>
                  <a:pt x="188" y="284"/>
                  <a:pt x="188" y="284"/>
                  <a:pt x="189" y="284"/>
                </a:cubicBezTo>
                <a:cubicBezTo>
                  <a:pt x="189" y="284"/>
                  <a:pt x="190" y="284"/>
                  <a:pt x="190" y="284"/>
                </a:cubicBezTo>
                <a:cubicBezTo>
                  <a:pt x="190" y="284"/>
                  <a:pt x="191" y="284"/>
                  <a:pt x="191" y="284"/>
                </a:cubicBezTo>
                <a:cubicBezTo>
                  <a:pt x="192" y="284"/>
                  <a:pt x="192" y="284"/>
                  <a:pt x="193" y="284"/>
                </a:cubicBezTo>
                <a:cubicBezTo>
                  <a:pt x="193" y="284"/>
                  <a:pt x="194" y="284"/>
                  <a:pt x="194" y="284"/>
                </a:cubicBezTo>
                <a:cubicBezTo>
                  <a:pt x="195" y="284"/>
                  <a:pt x="195" y="284"/>
                  <a:pt x="195" y="284"/>
                </a:cubicBezTo>
                <a:cubicBezTo>
                  <a:pt x="195" y="284"/>
                  <a:pt x="195" y="284"/>
                  <a:pt x="195" y="284"/>
                </a:cubicBezTo>
                <a:cubicBezTo>
                  <a:pt x="196" y="284"/>
                  <a:pt x="196" y="284"/>
                  <a:pt x="196" y="284"/>
                </a:cubicBezTo>
                <a:cubicBezTo>
                  <a:pt x="197" y="284"/>
                  <a:pt x="197" y="284"/>
                  <a:pt x="197" y="284"/>
                </a:cubicBezTo>
                <a:cubicBezTo>
                  <a:pt x="197" y="284"/>
                  <a:pt x="197" y="284"/>
                  <a:pt x="197" y="284"/>
                </a:cubicBezTo>
                <a:cubicBezTo>
                  <a:pt x="198" y="284"/>
                  <a:pt x="198" y="284"/>
                  <a:pt x="198" y="284"/>
                </a:cubicBezTo>
                <a:cubicBezTo>
                  <a:pt x="198" y="284"/>
                  <a:pt x="198" y="284"/>
                  <a:pt x="198" y="284"/>
                </a:cubicBezTo>
                <a:cubicBezTo>
                  <a:pt x="199" y="284"/>
                  <a:pt x="199" y="284"/>
                  <a:pt x="199" y="284"/>
                </a:cubicBezTo>
                <a:cubicBezTo>
                  <a:pt x="199" y="284"/>
                  <a:pt x="200" y="284"/>
                  <a:pt x="200" y="284"/>
                </a:cubicBezTo>
                <a:cubicBezTo>
                  <a:pt x="201" y="284"/>
                  <a:pt x="201" y="284"/>
                  <a:pt x="201" y="284"/>
                </a:cubicBezTo>
                <a:cubicBezTo>
                  <a:pt x="202" y="284"/>
                  <a:pt x="202" y="284"/>
                  <a:pt x="202" y="284"/>
                </a:cubicBezTo>
                <a:cubicBezTo>
                  <a:pt x="203" y="284"/>
                  <a:pt x="203" y="284"/>
                  <a:pt x="204" y="284"/>
                </a:cubicBezTo>
                <a:cubicBezTo>
                  <a:pt x="204" y="284"/>
                  <a:pt x="204" y="284"/>
                  <a:pt x="205" y="284"/>
                </a:cubicBezTo>
                <a:cubicBezTo>
                  <a:pt x="205" y="284"/>
                  <a:pt x="206" y="284"/>
                  <a:pt x="206" y="284"/>
                </a:cubicBezTo>
                <a:cubicBezTo>
                  <a:pt x="207" y="284"/>
                  <a:pt x="207" y="284"/>
                  <a:pt x="207" y="284"/>
                </a:cubicBezTo>
                <a:cubicBezTo>
                  <a:pt x="207" y="284"/>
                  <a:pt x="207" y="284"/>
                  <a:pt x="207" y="284"/>
                </a:cubicBezTo>
                <a:cubicBezTo>
                  <a:pt x="207" y="284"/>
                  <a:pt x="207" y="284"/>
                  <a:pt x="207" y="284"/>
                </a:cubicBezTo>
                <a:cubicBezTo>
                  <a:pt x="207" y="284"/>
                  <a:pt x="208" y="284"/>
                  <a:pt x="208" y="284"/>
                </a:cubicBezTo>
                <a:cubicBezTo>
                  <a:pt x="209" y="284"/>
                  <a:pt x="209" y="284"/>
                  <a:pt x="209" y="284"/>
                </a:cubicBezTo>
                <a:cubicBezTo>
                  <a:pt x="210" y="284"/>
                  <a:pt x="210" y="283"/>
                  <a:pt x="211" y="283"/>
                </a:cubicBezTo>
                <a:cubicBezTo>
                  <a:pt x="211" y="283"/>
                  <a:pt x="211" y="283"/>
                  <a:pt x="212" y="283"/>
                </a:cubicBezTo>
                <a:cubicBezTo>
                  <a:pt x="212" y="283"/>
                  <a:pt x="213" y="283"/>
                  <a:pt x="213" y="283"/>
                </a:cubicBezTo>
                <a:cubicBezTo>
                  <a:pt x="214" y="283"/>
                  <a:pt x="214" y="283"/>
                  <a:pt x="215" y="283"/>
                </a:cubicBezTo>
                <a:cubicBezTo>
                  <a:pt x="215" y="283"/>
                  <a:pt x="216" y="283"/>
                  <a:pt x="216" y="283"/>
                </a:cubicBezTo>
                <a:cubicBezTo>
                  <a:pt x="217" y="283"/>
                  <a:pt x="217" y="283"/>
                  <a:pt x="217" y="283"/>
                </a:cubicBezTo>
                <a:cubicBezTo>
                  <a:pt x="217" y="283"/>
                  <a:pt x="217" y="283"/>
                  <a:pt x="217" y="283"/>
                </a:cubicBezTo>
                <a:cubicBezTo>
                  <a:pt x="217" y="283"/>
                  <a:pt x="217" y="283"/>
                  <a:pt x="217" y="283"/>
                </a:cubicBezTo>
                <a:cubicBezTo>
                  <a:pt x="218" y="283"/>
                  <a:pt x="218" y="283"/>
                  <a:pt x="218" y="283"/>
                </a:cubicBezTo>
                <a:cubicBezTo>
                  <a:pt x="218" y="283"/>
                  <a:pt x="219" y="283"/>
                  <a:pt x="219" y="283"/>
                </a:cubicBezTo>
                <a:cubicBezTo>
                  <a:pt x="220" y="282"/>
                  <a:pt x="222" y="282"/>
                  <a:pt x="223" y="282"/>
                </a:cubicBezTo>
                <a:cubicBezTo>
                  <a:pt x="224" y="282"/>
                  <a:pt x="225" y="282"/>
                  <a:pt x="226" y="282"/>
                </a:cubicBezTo>
                <a:cubicBezTo>
                  <a:pt x="226" y="282"/>
                  <a:pt x="226" y="282"/>
                  <a:pt x="226" y="282"/>
                </a:cubicBezTo>
                <a:cubicBezTo>
                  <a:pt x="226" y="282"/>
                  <a:pt x="226" y="282"/>
                  <a:pt x="226" y="282"/>
                </a:cubicBezTo>
                <a:cubicBezTo>
                  <a:pt x="226" y="281"/>
                  <a:pt x="226" y="281"/>
                  <a:pt x="226" y="281"/>
                </a:cubicBezTo>
                <a:cubicBezTo>
                  <a:pt x="227" y="281"/>
                  <a:pt x="228" y="281"/>
                  <a:pt x="229" y="281"/>
                </a:cubicBezTo>
                <a:cubicBezTo>
                  <a:pt x="230" y="281"/>
                  <a:pt x="230" y="281"/>
                  <a:pt x="230" y="281"/>
                </a:cubicBezTo>
                <a:cubicBezTo>
                  <a:pt x="231" y="280"/>
                  <a:pt x="231" y="280"/>
                  <a:pt x="231" y="280"/>
                </a:cubicBezTo>
                <a:cubicBezTo>
                  <a:pt x="231" y="280"/>
                  <a:pt x="232" y="280"/>
                  <a:pt x="232" y="280"/>
                </a:cubicBezTo>
                <a:cubicBezTo>
                  <a:pt x="233" y="280"/>
                  <a:pt x="233" y="280"/>
                  <a:pt x="233" y="280"/>
                </a:cubicBezTo>
                <a:cubicBezTo>
                  <a:pt x="233" y="280"/>
                  <a:pt x="233" y="280"/>
                  <a:pt x="233" y="280"/>
                </a:cubicBezTo>
                <a:cubicBezTo>
                  <a:pt x="234" y="280"/>
                  <a:pt x="234" y="280"/>
                  <a:pt x="234" y="280"/>
                </a:cubicBezTo>
                <a:cubicBezTo>
                  <a:pt x="234" y="280"/>
                  <a:pt x="234" y="280"/>
                  <a:pt x="234" y="280"/>
                </a:cubicBezTo>
                <a:cubicBezTo>
                  <a:pt x="235" y="279"/>
                  <a:pt x="237" y="279"/>
                  <a:pt x="238" y="279"/>
                </a:cubicBezTo>
                <a:cubicBezTo>
                  <a:pt x="239" y="278"/>
                  <a:pt x="240" y="278"/>
                  <a:pt x="241" y="278"/>
                </a:cubicBezTo>
                <a:cubicBezTo>
                  <a:pt x="241" y="278"/>
                  <a:pt x="241" y="278"/>
                  <a:pt x="241" y="278"/>
                </a:cubicBezTo>
                <a:cubicBezTo>
                  <a:pt x="241" y="278"/>
                  <a:pt x="241" y="278"/>
                  <a:pt x="241" y="278"/>
                </a:cubicBezTo>
                <a:cubicBezTo>
                  <a:pt x="242" y="277"/>
                  <a:pt x="243" y="277"/>
                  <a:pt x="244" y="277"/>
                </a:cubicBezTo>
                <a:cubicBezTo>
                  <a:pt x="245" y="276"/>
                  <a:pt x="246" y="276"/>
                  <a:pt x="247" y="276"/>
                </a:cubicBezTo>
                <a:cubicBezTo>
                  <a:pt x="247" y="276"/>
                  <a:pt x="247" y="276"/>
                  <a:pt x="247" y="276"/>
                </a:cubicBezTo>
                <a:cubicBezTo>
                  <a:pt x="247" y="276"/>
                  <a:pt x="247" y="276"/>
                  <a:pt x="247" y="276"/>
                </a:cubicBezTo>
                <a:cubicBezTo>
                  <a:pt x="247" y="276"/>
                  <a:pt x="247" y="276"/>
                  <a:pt x="247" y="276"/>
                </a:cubicBezTo>
                <a:cubicBezTo>
                  <a:pt x="247" y="276"/>
                  <a:pt x="248" y="275"/>
                  <a:pt x="248" y="275"/>
                </a:cubicBezTo>
                <a:cubicBezTo>
                  <a:pt x="249" y="275"/>
                  <a:pt x="249" y="275"/>
                  <a:pt x="250" y="275"/>
                </a:cubicBezTo>
                <a:cubicBezTo>
                  <a:pt x="250" y="275"/>
                  <a:pt x="251" y="274"/>
                  <a:pt x="251" y="274"/>
                </a:cubicBezTo>
                <a:cubicBezTo>
                  <a:pt x="252" y="274"/>
                  <a:pt x="252" y="274"/>
                  <a:pt x="252" y="274"/>
                </a:cubicBezTo>
                <a:cubicBezTo>
                  <a:pt x="252" y="274"/>
                  <a:pt x="252" y="274"/>
                  <a:pt x="252" y="274"/>
                </a:cubicBezTo>
                <a:cubicBezTo>
                  <a:pt x="252" y="274"/>
                  <a:pt x="252" y="274"/>
                  <a:pt x="252" y="274"/>
                </a:cubicBezTo>
                <a:cubicBezTo>
                  <a:pt x="253" y="273"/>
                  <a:pt x="253" y="273"/>
                  <a:pt x="253" y="273"/>
                </a:cubicBezTo>
                <a:cubicBezTo>
                  <a:pt x="254" y="273"/>
                  <a:pt x="254" y="273"/>
                  <a:pt x="254" y="273"/>
                </a:cubicBezTo>
                <a:cubicBezTo>
                  <a:pt x="255" y="273"/>
                  <a:pt x="255" y="273"/>
                  <a:pt x="255" y="273"/>
                </a:cubicBezTo>
                <a:cubicBezTo>
                  <a:pt x="255" y="272"/>
                  <a:pt x="255" y="272"/>
                  <a:pt x="255" y="272"/>
                </a:cubicBezTo>
                <a:cubicBezTo>
                  <a:pt x="256" y="272"/>
                  <a:pt x="256" y="272"/>
                  <a:pt x="256" y="272"/>
                </a:cubicBezTo>
                <a:cubicBezTo>
                  <a:pt x="256" y="272"/>
                  <a:pt x="256" y="272"/>
                  <a:pt x="256" y="272"/>
                </a:cubicBezTo>
                <a:cubicBezTo>
                  <a:pt x="257" y="272"/>
                  <a:pt x="257" y="272"/>
                  <a:pt x="257" y="272"/>
                </a:cubicBezTo>
                <a:cubicBezTo>
                  <a:pt x="257" y="271"/>
                  <a:pt x="257" y="271"/>
                  <a:pt x="257" y="271"/>
                </a:cubicBezTo>
                <a:cubicBezTo>
                  <a:pt x="258" y="271"/>
                  <a:pt x="258" y="271"/>
                  <a:pt x="258" y="271"/>
                </a:cubicBezTo>
                <a:cubicBezTo>
                  <a:pt x="258" y="271"/>
                  <a:pt x="258" y="271"/>
                  <a:pt x="258" y="271"/>
                </a:cubicBezTo>
                <a:cubicBezTo>
                  <a:pt x="258" y="271"/>
                  <a:pt x="258" y="271"/>
                  <a:pt x="258" y="271"/>
                </a:cubicBezTo>
                <a:cubicBezTo>
                  <a:pt x="259" y="271"/>
                  <a:pt x="259" y="271"/>
                  <a:pt x="259" y="271"/>
                </a:cubicBezTo>
                <a:cubicBezTo>
                  <a:pt x="259" y="270"/>
                  <a:pt x="259" y="270"/>
                  <a:pt x="259" y="270"/>
                </a:cubicBezTo>
                <a:cubicBezTo>
                  <a:pt x="259" y="270"/>
                  <a:pt x="259" y="270"/>
                  <a:pt x="259" y="270"/>
                </a:cubicBezTo>
                <a:cubicBezTo>
                  <a:pt x="259" y="270"/>
                  <a:pt x="259" y="270"/>
                  <a:pt x="259" y="270"/>
                </a:cubicBezTo>
                <a:cubicBezTo>
                  <a:pt x="259" y="270"/>
                  <a:pt x="259" y="270"/>
                  <a:pt x="259" y="270"/>
                </a:cubicBezTo>
                <a:cubicBezTo>
                  <a:pt x="260" y="270"/>
                  <a:pt x="260" y="270"/>
                  <a:pt x="260" y="270"/>
                </a:cubicBezTo>
                <a:cubicBezTo>
                  <a:pt x="260" y="270"/>
                  <a:pt x="260" y="270"/>
                  <a:pt x="260" y="270"/>
                </a:cubicBezTo>
                <a:cubicBezTo>
                  <a:pt x="260" y="270"/>
                  <a:pt x="260" y="270"/>
                  <a:pt x="260" y="270"/>
                </a:cubicBezTo>
                <a:cubicBezTo>
                  <a:pt x="260" y="270"/>
                  <a:pt x="260" y="270"/>
                  <a:pt x="260" y="270"/>
                </a:cubicBezTo>
                <a:cubicBezTo>
                  <a:pt x="260" y="269"/>
                  <a:pt x="260" y="269"/>
                  <a:pt x="260" y="269"/>
                </a:cubicBezTo>
                <a:cubicBezTo>
                  <a:pt x="261" y="269"/>
                  <a:pt x="261" y="269"/>
                  <a:pt x="261" y="269"/>
                </a:cubicBezTo>
                <a:cubicBezTo>
                  <a:pt x="261" y="269"/>
                  <a:pt x="261" y="269"/>
                  <a:pt x="261" y="269"/>
                </a:cubicBezTo>
                <a:cubicBezTo>
                  <a:pt x="261" y="269"/>
                  <a:pt x="261" y="269"/>
                  <a:pt x="261" y="269"/>
                </a:cubicBezTo>
                <a:cubicBezTo>
                  <a:pt x="261" y="269"/>
                  <a:pt x="261" y="269"/>
                  <a:pt x="261" y="269"/>
                </a:cubicBezTo>
                <a:cubicBezTo>
                  <a:pt x="261" y="269"/>
                  <a:pt x="261" y="269"/>
                  <a:pt x="261" y="269"/>
                </a:cubicBezTo>
                <a:cubicBezTo>
                  <a:pt x="261" y="269"/>
                  <a:pt x="261" y="269"/>
                  <a:pt x="261" y="269"/>
                </a:cubicBezTo>
                <a:cubicBezTo>
                  <a:pt x="262" y="268"/>
                  <a:pt x="262" y="268"/>
                  <a:pt x="262" y="268"/>
                </a:cubicBezTo>
                <a:cubicBezTo>
                  <a:pt x="262" y="268"/>
                  <a:pt x="262" y="268"/>
                  <a:pt x="262" y="268"/>
                </a:cubicBezTo>
                <a:cubicBezTo>
                  <a:pt x="262" y="268"/>
                  <a:pt x="262" y="268"/>
                  <a:pt x="262" y="268"/>
                </a:cubicBezTo>
                <a:cubicBezTo>
                  <a:pt x="262" y="268"/>
                  <a:pt x="262" y="268"/>
                  <a:pt x="262" y="268"/>
                </a:cubicBezTo>
                <a:cubicBezTo>
                  <a:pt x="262" y="268"/>
                  <a:pt x="262" y="268"/>
                  <a:pt x="262" y="268"/>
                </a:cubicBezTo>
                <a:cubicBezTo>
                  <a:pt x="262" y="268"/>
                  <a:pt x="262" y="268"/>
                  <a:pt x="262" y="268"/>
                </a:cubicBezTo>
                <a:cubicBezTo>
                  <a:pt x="262" y="268"/>
                  <a:pt x="262" y="268"/>
                  <a:pt x="262" y="268"/>
                </a:cubicBezTo>
                <a:cubicBezTo>
                  <a:pt x="262" y="268"/>
                  <a:pt x="262" y="268"/>
                  <a:pt x="262" y="268"/>
                </a:cubicBezTo>
                <a:cubicBezTo>
                  <a:pt x="262" y="268"/>
                  <a:pt x="262" y="268"/>
                  <a:pt x="262" y="268"/>
                </a:cubicBezTo>
                <a:cubicBezTo>
                  <a:pt x="262" y="268"/>
                  <a:pt x="262" y="268"/>
                  <a:pt x="262" y="268"/>
                </a:cubicBezTo>
                <a:cubicBezTo>
                  <a:pt x="262" y="268"/>
                  <a:pt x="262" y="268"/>
                  <a:pt x="262" y="268"/>
                </a:cubicBezTo>
                <a:cubicBezTo>
                  <a:pt x="262" y="268"/>
                  <a:pt x="262" y="268"/>
                  <a:pt x="262" y="268"/>
                </a:cubicBezTo>
                <a:cubicBezTo>
                  <a:pt x="262" y="268"/>
                  <a:pt x="262" y="268"/>
                  <a:pt x="262" y="268"/>
                </a:cubicBezTo>
                <a:cubicBezTo>
                  <a:pt x="262" y="268"/>
                  <a:pt x="262" y="268"/>
                  <a:pt x="262" y="268"/>
                </a:cubicBezTo>
                <a:cubicBezTo>
                  <a:pt x="262" y="267"/>
                  <a:pt x="262" y="267"/>
                  <a:pt x="262" y="267"/>
                </a:cubicBezTo>
                <a:cubicBezTo>
                  <a:pt x="263" y="267"/>
                  <a:pt x="263" y="267"/>
                  <a:pt x="263" y="267"/>
                </a:cubicBezTo>
                <a:cubicBezTo>
                  <a:pt x="263" y="267"/>
                  <a:pt x="263" y="267"/>
                  <a:pt x="263" y="267"/>
                </a:cubicBezTo>
                <a:cubicBezTo>
                  <a:pt x="263" y="267"/>
                  <a:pt x="263" y="267"/>
                  <a:pt x="263" y="267"/>
                </a:cubicBezTo>
                <a:cubicBezTo>
                  <a:pt x="263" y="267"/>
                  <a:pt x="263" y="267"/>
                  <a:pt x="263" y="267"/>
                </a:cubicBezTo>
                <a:cubicBezTo>
                  <a:pt x="263" y="267"/>
                  <a:pt x="263" y="267"/>
                  <a:pt x="263" y="267"/>
                </a:cubicBezTo>
                <a:cubicBezTo>
                  <a:pt x="263" y="267"/>
                  <a:pt x="263" y="267"/>
                  <a:pt x="263" y="267"/>
                </a:cubicBezTo>
                <a:cubicBezTo>
                  <a:pt x="263" y="266"/>
                  <a:pt x="263" y="266"/>
                  <a:pt x="263" y="266"/>
                </a:cubicBezTo>
                <a:cubicBezTo>
                  <a:pt x="263" y="266"/>
                  <a:pt x="263" y="266"/>
                  <a:pt x="263" y="266"/>
                </a:cubicBezTo>
                <a:cubicBezTo>
                  <a:pt x="263" y="266"/>
                  <a:pt x="263" y="266"/>
                  <a:pt x="263" y="266"/>
                </a:cubicBezTo>
                <a:cubicBezTo>
                  <a:pt x="263" y="266"/>
                  <a:pt x="263" y="266"/>
                  <a:pt x="263" y="266"/>
                </a:cubicBezTo>
                <a:cubicBezTo>
                  <a:pt x="263" y="266"/>
                  <a:pt x="263" y="266"/>
                  <a:pt x="263" y="266"/>
                </a:cubicBezTo>
                <a:cubicBezTo>
                  <a:pt x="263" y="266"/>
                  <a:pt x="263" y="266"/>
                  <a:pt x="263" y="266"/>
                </a:cubicBezTo>
                <a:cubicBezTo>
                  <a:pt x="263" y="266"/>
                  <a:pt x="263" y="266"/>
                  <a:pt x="263" y="266"/>
                </a:cubicBezTo>
                <a:cubicBezTo>
                  <a:pt x="263" y="265"/>
                  <a:pt x="263" y="265"/>
                  <a:pt x="263" y="265"/>
                </a:cubicBezTo>
                <a:cubicBezTo>
                  <a:pt x="263" y="265"/>
                  <a:pt x="263" y="265"/>
                  <a:pt x="263" y="265"/>
                </a:cubicBezTo>
                <a:cubicBezTo>
                  <a:pt x="263" y="265"/>
                  <a:pt x="263" y="265"/>
                  <a:pt x="263" y="265"/>
                </a:cubicBezTo>
                <a:cubicBezTo>
                  <a:pt x="263" y="265"/>
                  <a:pt x="263" y="265"/>
                  <a:pt x="263" y="265"/>
                </a:cubicBezTo>
                <a:cubicBezTo>
                  <a:pt x="263" y="265"/>
                  <a:pt x="263" y="265"/>
                  <a:pt x="263" y="265"/>
                </a:cubicBezTo>
                <a:cubicBezTo>
                  <a:pt x="263" y="257"/>
                  <a:pt x="262" y="249"/>
                  <a:pt x="262" y="241"/>
                </a:cubicBezTo>
                <a:cubicBezTo>
                  <a:pt x="263" y="241"/>
                  <a:pt x="263" y="241"/>
                  <a:pt x="264" y="241"/>
                </a:cubicBezTo>
                <a:cubicBezTo>
                  <a:pt x="264" y="241"/>
                  <a:pt x="264" y="241"/>
                  <a:pt x="264" y="241"/>
                </a:cubicBezTo>
                <a:cubicBezTo>
                  <a:pt x="264" y="240"/>
                  <a:pt x="265" y="240"/>
                  <a:pt x="266" y="240"/>
                </a:cubicBezTo>
                <a:cubicBezTo>
                  <a:pt x="266" y="240"/>
                  <a:pt x="266" y="240"/>
                  <a:pt x="266" y="240"/>
                </a:cubicBezTo>
                <a:cubicBezTo>
                  <a:pt x="267" y="240"/>
                  <a:pt x="267" y="240"/>
                  <a:pt x="268" y="240"/>
                </a:cubicBezTo>
                <a:cubicBezTo>
                  <a:pt x="268" y="240"/>
                  <a:pt x="268" y="240"/>
                  <a:pt x="268" y="240"/>
                </a:cubicBezTo>
                <a:cubicBezTo>
                  <a:pt x="270" y="240"/>
                  <a:pt x="272" y="240"/>
                  <a:pt x="274" y="239"/>
                </a:cubicBezTo>
                <a:cubicBezTo>
                  <a:pt x="275" y="239"/>
                  <a:pt x="276" y="239"/>
                  <a:pt x="277" y="239"/>
                </a:cubicBezTo>
                <a:cubicBezTo>
                  <a:pt x="277" y="239"/>
                  <a:pt x="277" y="239"/>
                  <a:pt x="277" y="239"/>
                </a:cubicBezTo>
                <a:cubicBezTo>
                  <a:pt x="278" y="239"/>
                  <a:pt x="279" y="239"/>
                  <a:pt x="280" y="239"/>
                </a:cubicBezTo>
                <a:cubicBezTo>
                  <a:pt x="281" y="239"/>
                  <a:pt x="281" y="239"/>
                  <a:pt x="281" y="239"/>
                </a:cubicBezTo>
                <a:cubicBezTo>
                  <a:pt x="282" y="239"/>
                  <a:pt x="283" y="239"/>
                  <a:pt x="284" y="239"/>
                </a:cubicBezTo>
                <a:cubicBezTo>
                  <a:pt x="285" y="239"/>
                  <a:pt x="285" y="239"/>
                  <a:pt x="285" y="239"/>
                </a:cubicBezTo>
                <a:cubicBezTo>
                  <a:pt x="286" y="239"/>
                  <a:pt x="288" y="239"/>
                  <a:pt x="289" y="239"/>
                </a:cubicBezTo>
                <a:cubicBezTo>
                  <a:pt x="291" y="239"/>
                  <a:pt x="293" y="239"/>
                  <a:pt x="296" y="239"/>
                </a:cubicBezTo>
                <a:cubicBezTo>
                  <a:pt x="296" y="239"/>
                  <a:pt x="296" y="239"/>
                  <a:pt x="296" y="239"/>
                </a:cubicBezTo>
                <a:cubicBezTo>
                  <a:pt x="299" y="239"/>
                  <a:pt x="301" y="239"/>
                  <a:pt x="303" y="239"/>
                </a:cubicBezTo>
                <a:cubicBezTo>
                  <a:pt x="304" y="239"/>
                  <a:pt x="304" y="239"/>
                  <a:pt x="305" y="239"/>
                </a:cubicBezTo>
                <a:cubicBezTo>
                  <a:pt x="305" y="239"/>
                  <a:pt x="306" y="239"/>
                  <a:pt x="306" y="239"/>
                </a:cubicBezTo>
                <a:cubicBezTo>
                  <a:pt x="309" y="239"/>
                  <a:pt x="312" y="239"/>
                  <a:pt x="315" y="239"/>
                </a:cubicBezTo>
                <a:cubicBezTo>
                  <a:pt x="316" y="239"/>
                  <a:pt x="317" y="239"/>
                  <a:pt x="318" y="239"/>
                </a:cubicBezTo>
                <a:cubicBezTo>
                  <a:pt x="321" y="239"/>
                  <a:pt x="323" y="239"/>
                  <a:pt x="326" y="239"/>
                </a:cubicBezTo>
                <a:cubicBezTo>
                  <a:pt x="327" y="239"/>
                  <a:pt x="328" y="239"/>
                  <a:pt x="329" y="239"/>
                </a:cubicBezTo>
                <a:cubicBezTo>
                  <a:pt x="332" y="239"/>
                  <a:pt x="335" y="239"/>
                  <a:pt x="339" y="239"/>
                </a:cubicBezTo>
                <a:cubicBezTo>
                  <a:pt x="340" y="239"/>
                  <a:pt x="341" y="239"/>
                  <a:pt x="342" y="239"/>
                </a:cubicBezTo>
                <a:cubicBezTo>
                  <a:pt x="344" y="239"/>
                  <a:pt x="347" y="239"/>
                  <a:pt x="349" y="239"/>
                </a:cubicBezTo>
                <a:cubicBezTo>
                  <a:pt x="350" y="239"/>
                  <a:pt x="352" y="239"/>
                  <a:pt x="353" y="239"/>
                </a:cubicBezTo>
                <a:cubicBezTo>
                  <a:pt x="354" y="239"/>
                  <a:pt x="355" y="239"/>
                  <a:pt x="355" y="239"/>
                </a:cubicBezTo>
                <a:cubicBezTo>
                  <a:pt x="356" y="239"/>
                  <a:pt x="356" y="239"/>
                  <a:pt x="357" y="239"/>
                </a:cubicBezTo>
                <a:cubicBezTo>
                  <a:pt x="362" y="239"/>
                  <a:pt x="367" y="239"/>
                  <a:pt x="371" y="239"/>
                </a:cubicBezTo>
                <a:cubicBezTo>
                  <a:pt x="377" y="240"/>
                  <a:pt x="383" y="240"/>
                  <a:pt x="386" y="240"/>
                </a:cubicBezTo>
                <a:cubicBezTo>
                  <a:pt x="387" y="240"/>
                  <a:pt x="388" y="240"/>
                  <a:pt x="389" y="240"/>
                </a:cubicBezTo>
                <a:cubicBezTo>
                  <a:pt x="390" y="240"/>
                  <a:pt x="390" y="240"/>
                  <a:pt x="390" y="240"/>
                </a:cubicBezTo>
                <a:cubicBezTo>
                  <a:pt x="391" y="240"/>
                  <a:pt x="391" y="240"/>
                  <a:pt x="392" y="240"/>
                </a:cubicBezTo>
                <a:cubicBezTo>
                  <a:pt x="392" y="240"/>
                  <a:pt x="393" y="240"/>
                  <a:pt x="393" y="240"/>
                </a:cubicBezTo>
                <a:cubicBezTo>
                  <a:pt x="393" y="240"/>
                  <a:pt x="393" y="240"/>
                  <a:pt x="394" y="240"/>
                </a:cubicBezTo>
                <a:cubicBezTo>
                  <a:pt x="394" y="240"/>
                  <a:pt x="394" y="240"/>
                  <a:pt x="394" y="240"/>
                </a:cubicBezTo>
                <a:cubicBezTo>
                  <a:pt x="394" y="240"/>
                  <a:pt x="394" y="240"/>
                  <a:pt x="394" y="240"/>
                </a:cubicBezTo>
                <a:cubicBezTo>
                  <a:pt x="394" y="240"/>
                  <a:pt x="394" y="240"/>
                  <a:pt x="394" y="240"/>
                </a:cubicBezTo>
                <a:cubicBezTo>
                  <a:pt x="394" y="240"/>
                  <a:pt x="394" y="240"/>
                  <a:pt x="394" y="240"/>
                </a:cubicBezTo>
                <a:cubicBezTo>
                  <a:pt x="394" y="240"/>
                  <a:pt x="394" y="240"/>
                  <a:pt x="394" y="240"/>
                </a:cubicBezTo>
                <a:cubicBezTo>
                  <a:pt x="394" y="240"/>
                  <a:pt x="394" y="240"/>
                  <a:pt x="394" y="240"/>
                </a:cubicBezTo>
                <a:cubicBezTo>
                  <a:pt x="394" y="240"/>
                  <a:pt x="394" y="240"/>
                  <a:pt x="394" y="240"/>
                </a:cubicBezTo>
                <a:cubicBezTo>
                  <a:pt x="394" y="240"/>
                  <a:pt x="394" y="240"/>
                  <a:pt x="394" y="240"/>
                </a:cubicBezTo>
                <a:cubicBezTo>
                  <a:pt x="394" y="240"/>
                  <a:pt x="394" y="240"/>
                  <a:pt x="394" y="240"/>
                </a:cubicBezTo>
                <a:cubicBezTo>
                  <a:pt x="394" y="240"/>
                  <a:pt x="394" y="240"/>
                  <a:pt x="394" y="240"/>
                </a:cubicBezTo>
                <a:cubicBezTo>
                  <a:pt x="394" y="240"/>
                  <a:pt x="394" y="240"/>
                  <a:pt x="394" y="240"/>
                </a:cubicBezTo>
                <a:cubicBezTo>
                  <a:pt x="394" y="240"/>
                  <a:pt x="394" y="240"/>
                  <a:pt x="394" y="240"/>
                </a:cubicBezTo>
                <a:cubicBezTo>
                  <a:pt x="395" y="240"/>
                  <a:pt x="395" y="240"/>
                  <a:pt x="395" y="240"/>
                </a:cubicBezTo>
                <a:cubicBezTo>
                  <a:pt x="395" y="240"/>
                  <a:pt x="395" y="240"/>
                  <a:pt x="395" y="240"/>
                </a:cubicBezTo>
                <a:cubicBezTo>
                  <a:pt x="395" y="240"/>
                  <a:pt x="395" y="240"/>
                  <a:pt x="395" y="240"/>
                </a:cubicBezTo>
                <a:cubicBezTo>
                  <a:pt x="395" y="240"/>
                  <a:pt x="395" y="240"/>
                  <a:pt x="395" y="240"/>
                </a:cubicBezTo>
                <a:cubicBezTo>
                  <a:pt x="395" y="240"/>
                  <a:pt x="395" y="240"/>
                  <a:pt x="395" y="240"/>
                </a:cubicBezTo>
                <a:cubicBezTo>
                  <a:pt x="395" y="240"/>
                  <a:pt x="395" y="240"/>
                  <a:pt x="395" y="240"/>
                </a:cubicBezTo>
                <a:cubicBezTo>
                  <a:pt x="396" y="240"/>
                  <a:pt x="396" y="240"/>
                  <a:pt x="396" y="240"/>
                </a:cubicBezTo>
                <a:cubicBezTo>
                  <a:pt x="396" y="240"/>
                  <a:pt x="396" y="240"/>
                  <a:pt x="396" y="240"/>
                </a:cubicBezTo>
                <a:cubicBezTo>
                  <a:pt x="396" y="240"/>
                  <a:pt x="396" y="240"/>
                  <a:pt x="396" y="240"/>
                </a:cubicBezTo>
                <a:cubicBezTo>
                  <a:pt x="396" y="240"/>
                  <a:pt x="396" y="240"/>
                  <a:pt x="396" y="240"/>
                </a:cubicBezTo>
                <a:cubicBezTo>
                  <a:pt x="396" y="240"/>
                  <a:pt x="396" y="240"/>
                  <a:pt x="396" y="240"/>
                </a:cubicBezTo>
                <a:cubicBezTo>
                  <a:pt x="396" y="240"/>
                  <a:pt x="396" y="240"/>
                  <a:pt x="396" y="240"/>
                </a:cubicBezTo>
                <a:cubicBezTo>
                  <a:pt x="397" y="240"/>
                  <a:pt x="397" y="240"/>
                  <a:pt x="397" y="240"/>
                </a:cubicBezTo>
                <a:cubicBezTo>
                  <a:pt x="397" y="240"/>
                  <a:pt x="397" y="240"/>
                  <a:pt x="397" y="240"/>
                </a:cubicBezTo>
                <a:cubicBezTo>
                  <a:pt x="397" y="240"/>
                  <a:pt x="397" y="240"/>
                  <a:pt x="397" y="240"/>
                </a:cubicBezTo>
                <a:cubicBezTo>
                  <a:pt x="397" y="240"/>
                  <a:pt x="397" y="240"/>
                  <a:pt x="397" y="240"/>
                </a:cubicBezTo>
                <a:cubicBezTo>
                  <a:pt x="397" y="240"/>
                  <a:pt x="397" y="240"/>
                  <a:pt x="397" y="240"/>
                </a:cubicBezTo>
                <a:cubicBezTo>
                  <a:pt x="397" y="240"/>
                  <a:pt x="397" y="240"/>
                  <a:pt x="397" y="240"/>
                </a:cubicBezTo>
                <a:cubicBezTo>
                  <a:pt x="397" y="240"/>
                  <a:pt x="397" y="240"/>
                  <a:pt x="397" y="240"/>
                </a:cubicBezTo>
                <a:cubicBezTo>
                  <a:pt x="397" y="240"/>
                  <a:pt x="397" y="240"/>
                  <a:pt x="397" y="240"/>
                </a:cubicBezTo>
                <a:cubicBezTo>
                  <a:pt x="397" y="240"/>
                  <a:pt x="397" y="240"/>
                  <a:pt x="397" y="240"/>
                </a:cubicBezTo>
                <a:cubicBezTo>
                  <a:pt x="398" y="240"/>
                  <a:pt x="398" y="240"/>
                  <a:pt x="398" y="240"/>
                </a:cubicBezTo>
                <a:cubicBezTo>
                  <a:pt x="398" y="240"/>
                  <a:pt x="398" y="240"/>
                  <a:pt x="398" y="240"/>
                </a:cubicBezTo>
                <a:cubicBezTo>
                  <a:pt x="398" y="240"/>
                  <a:pt x="398" y="240"/>
                  <a:pt x="398" y="240"/>
                </a:cubicBezTo>
                <a:cubicBezTo>
                  <a:pt x="398" y="240"/>
                  <a:pt x="398" y="240"/>
                  <a:pt x="398" y="240"/>
                </a:cubicBezTo>
                <a:cubicBezTo>
                  <a:pt x="398" y="240"/>
                  <a:pt x="398" y="240"/>
                  <a:pt x="398" y="240"/>
                </a:cubicBezTo>
                <a:cubicBezTo>
                  <a:pt x="398" y="240"/>
                  <a:pt x="398" y="240"/>
                  <a:pt x="398" y="240"/>
                </a:cubicBezTo>
                <a:cubicBezTo>
                  <a:pt x="399" y="240"/>
                  <a:pt x="399" y="240"/>
                  <a:pt x="399" y="240"/>
                </a:cubicBezTo>
                <a:cubicBezTo>
                  <a:pt x="399" y="240"/>
                  <a:pt x="399" y="240"/>
                  <a:pt x="399" y="240"/>
                </a:cubicBezTo>
                <a:cubicBezTo>
                  <a:pt x="399" y="240"/>
                  <a:pt x="399" y="240"/>
                  <a:pt x="399" y="240"/>
                </a:cubicBezTo>
                <a:cubicBezTo>
                  <a:pt x="399" y="240"/>
                  <a:pt x="399" y="240"/>
                  <a:pt x="399" y="240"/>
                </a:cubicBezTo>
                <a:cubicBezTo>
                  <a:pt x="400" y="240"/>
                  <a:pt x="400" y="240"/>
                  <a:pt x="400" y="240"/>
                </a:cubicBezTo>
                <a:cubicBezTo>
                  <a:pt x="400" y="240"/>
                  <a:pt x="400" y="240"/>
                  <a:pt x="400" y="240"/>
                </a:cubicBezTo>
                <a:cubicBezTo>
                  <a:pt x="400" y="240"/>
                  <a:pt x="400" y="240"/>
                  <a:pt x="400" y="240"/>
                </a:cubicBezTo>
                <a:cubicBezTo>
                  <a:pt x="401" y="240"/>
                  <a:pt x="401" y="240"/>
                  <a:pt x="401" y="240"/>
                </a:cubicBezTo>
                <a:cubicBezTo>
                  <a:pt x="401" y="240"/>
                  <a:pt x="401" y="240"/>
                  <a:pt x="401" y="240"/>
                </a:cubicBezTo>
                <a:cubicBezTo>
                  <a:pt x="401" y="240"/>
                  <a:pt x="401" y="240"/>
                  <a:pt x="401" y="240"/>
                </a:cubicBezTo>
                <a:cubicBezTo>
                  <a:pt x="401" y="240"/>
                  <a:pt x="401" y="240"/>
                  <a:pt x="401" y="240"/>
                </a:cubicBezTo>
                <a:cubicBezTo>
                  <a:pt x="402" y="240"/>
                  <a:pt x="402" y="240"/>
                  <a:pt x="402" y="240"/>
                </a:cubicBezTo>
                <a:cubicBezTo>
                  <a:pt x="402" y="239"/>
                  <a:pt x="402" y="239"/>
                  <a:pt x="402" y="239"/>
                </a:cubicBezTo>
                <a:cubicBezTo>
                  <a:pt x="403" y="239"/>
                  <a:pt x="403" y="239"/>
                  <a:pt x="403" y="239"/>
                </a:cubicBezTo>
                <a:cubicBezTo>
                  <a:pt x="404" y="239"/>
                  <a:pt x="404" y="239"/>
                  <a:pt x="404" y="239"/>
                </a:cubicBezTo>
                <a:cubicBezTo>
                  <a:pt x="404" y="239"/>
                  <a:pt x="404" y="239"/>
                  <a:pt x="404" y="239"/>
                </a:cubicBezTo>
                <a:cubicBezTo>
                  <a:pt x="404" y="239"/>
                  <a:pt x="404" y="239"/>
                  <a:pt x="404" y="239"/>
                </a:cubicBezTo>
                <a:cubicBezTo>
                  <a:pt x="405" y="239"/>
                  <a:pt x="405" y="239"/>
                  <a:pt x="405" y="239"/>
                </a:cubicBezTo>
                <a:cubicBezTo>
                  <a:pt x="405" y="239"/>
                  <a:pt x="405" y="239"/>
                  <a:pt x="405" y="239"/>
                </a:cubicBezTo>
                <a:cubicBezTo>
                  <a:pt x="406" y="239"/>
                  <a:pt x="406" y="239"/>
                  <a:pt x="406" y="239"/>
                </a:cubicBezTo>
                <a:cubicBezTo>
                  <a:pt x="406" y="238"/>
                  <a:pt x="406" y="238"/>
                  <a:pt x="406" y="238"/>
                </a:cubicBezTo>
                <a:cubicBezTo>
                  <a:pt x="407" y="238"/>
                  <a:pt x="407" y="238"/>
                  <a:pt x="407" y="238"/>
                </a:cubicBezTo>
                <a:cubicBezTo>
                  <a:pt x="407" y="238"/>
                  <a:pt x="407" y="238"/>
                  <a:pt x="407" y="238"/>
                </a:cubicBezTo>
                <a:cubicBezTo>
                  <a:pt x="407" y="238"/>
                  <a:pt x="407" y="238"/>
                  <a:pt x="407" y="238"/>
                </a:cubicBezTo>
                <a:cubicBezTo>
                  <a:pt x="407" y="238"/>
                  <a:pt x="407" y="238"/>
                  <a:pt x="407" y="238"/>
                </a:cubicBezTo>
                <a:cubicBezTo>
                  <a:pt x="407" y="238"/>
                  <a:pt x="407" y="238"/>
                  <a:pt x="407" y="238"/>
                </a:cubicBezTo>
                <a:cubicBezTo>
                  <a:pt x="408" y="238"/>
                  <a:pt x="408" y="238"/>
                  <a:pt x="408" y="238"/>
                </a:cubicBezTo>
                <a:cubicBezTo>
                  <a:pt x="408" y="238"/>
                  <a:pt x="408" y="238"/>
                  <a:pt x="408" y="238"/>
                </a:cubicBezTo>
                <a:cubicBezTo>
                  <a:pt x="408" y="238"/>
                  <a:pt x="408" y="238"/>
                  <a:pt x="408" y="238"/>
                </a:cubicBezTo>
                <a:cubicBezTo>
                  <a:pt x="409" y="237"/>
                  <a:pt x="409" y="237"/>
                  <a:pt x="409" y="237"/>
                </a:cubicBezTo>
                <a:cubicBezTo>
                  <a:pt x="409" y="237"/>
                  <a:pt x="409" y="237"/>
                  <a:pt x="409" y="237"/>
                </a:cubicBezTo>
                <a:cubicBezTo>
                  <a:pt x="409" y="237"/>
                  <a:pt x="409" y="237"/>
                  <a:pt x="409" y="237"/>
                </a:cubicBezTo>
                <a:cubicBezTo>
                  <a:pt x="410" y="237"/>
                  <a:pt x="410" y="237"/>
                  <a:pt x="410" y="237"/>
                </a:cubicBezTo>
                <a:cubicBezTo>
                  <a:pt x="410" y="237"/>
                  <a:pt x="410" y="237"/>
                  <a:pt x="410" y="237"/>
                </a:cubicBezTo>
                <a:cubicBezTo>
                  <a:pt x="410" y="237"/>
                  <a:pt x="410" y="237"/>
                  <a:pt x="410" y="237"/>
                </a:cubicBezTo>
                <a:cubicBezTo>
                  <a:pt x="410" y="237"/>
                  <a:pt x="410" y="237"/>
                  <a:pt x="410" y="237"/>
                </a:cubicBezTo>
                <a:cubicBezTo>
                  <a:pt x="410" y="237"/>
                  <a:pt x="410" y="237"/>
                  <a:pt x="410" y="237"/>
                </a:cubicBezTo>
                <a:cubicBezTo>
                  <a:pt x="411" y="237"/>
                  <a:pt x="411" y="237"/>
                  <a:pt x="411" y="237"/>
                </a:cubicBezTo>
                <a:cubicBezTo>
                  <a:pt x="411" y="236"/>
                  <a:pt x="411" y="236"/>
                  <a:pt x="411" y="236"/>
                </a:cubicBezTo>
                <a:cubicBezTo>
                  <a:pt x="411" y="236"/>
                  <a:pt x="411" y="236"/>
                  <a:pt x="411" y="236"/>
                </a:cubicBezTo>
                <a:cubicBezTo>
                  <a:pt x="412" y="236"/>
                  <a:pt x="412" y="236"/>
                  <a:pt x="412" y="236"/>
                </a:cubicBezTo>
                <a:cubicBezTo>
                  <a:pt x="412" y="236"/>
                  <a:pt x="412" y="236"/>
                  <a:pt x="412" y="236"/>
                </a:cubicBezTo>
                <a:cubicBezTo>
                  <a:pt x="412" y="236"/>
                  <a:pt x="412" y="236"/>
                  <a:pt x="412" y="236"/>
                </a:cubicBezTo>
                <a:cubicBezTo>
                  <a:pt x="413" y="235"/>
                  <a:pt x="413" y="235"/>
                  <a:pt x="413" y="235"/>
                </a:cubicBezTo>
                <a:cubicBezTo>
                  <a:pt x="413" y="235"/>
                  <a:pt x="413" y="235"/>
                  <a:pt x="413" y="235"/>
                </a:cubicBezTo>
                <a:cubicBezTo>
                  <a:pt x="413" y="235"/>
                  <a:pt x="413" y="235"/>
                  <a:pt x="413" y="235"/>
                </a:cubicBezTo>
                <a:cubicBezTo>
                  <a:pt x="414" y="235"/>
                  <a:pt x="414" y="235"/>
                  <a:pt x="414" y="235"/>
                </a:cubicBezTo>
                <a:cubicBezTo>
                  <a:pt x="414" y="234"/>
                  <a:pt x="414" y="234"/>
                  <a:pt x="414" y="234"/>
                </a:cubicBezTo>
                <a:cubicBezTo>
                  <a:pt x="414" y="234"/>
                  <a:pt x="414" y="234"/>
                  <a:pt x="414" y="234"/>
                </a:cubicBezTo>
                <a:cubicBezTo>
                  <a:pt x="415" y="234"/>
                  <a:pt x="415" y="234"/>
                  <a:pt x="415" y="234"/>
                </a:cubicBezTo>
                <a:cubicBezTo>
                  <a:pt x="415" y="233"/>
                  <a:pt x="415" y="233"/>
                  <a:pt x="415" y="233"/>
                </a:cubicBezTo>
                <a:cubicBezTo>
                  <a:pt x="415" y="233"/>
                  <a:pt x="415" y="233"/>
                  <a:pt x="415" y="233"/>
                </a:cubicBezTo>
                <a:cubicBezTo>
                  <a:pt x="415" y="233"/>
                  <a:pt x="415" y="233"/>
                  <a:pt x="415" y="233"/>
                </a:cubicBezTo>
                <a:cubicBezTo>
                  <a:pt x="415" y="233"/>
                  <a:pt x="415" y="233"/>
                  <a:pt x="415" y="233"/>
                </a:cubicBezTo>
                <a:cubicBezTo>
                  <a:pt x="416" y="233"/>
                  <a:pt x="416" y="233"/>
                  <a:pt x="416" y="233"/>
                </a:cubicBezTo>
                <a:cubicBezTo>
                  <a:pt x="416" y="232"/>
                  <a:pt x="416" y="232"/>
                  <a:pt x="416" y="232"/>
                </a:cubicBezTo>
                <a:cubicBezTo>
                  <a:pt x="416" y="232"/>
                  <a:pt x="416" y="232"/>
                  <a:pt x="416" y="232"/>
                </a:cubicBezTo>
                <a:cubicBezTo>
                  <a:pt x="417" y="231"/>
                  <a:pt x="417" y="231"/>
                  <a:pt x="417" y="231"/>
                </a:cubicBezTo>
                <a:cubicBezTo>
                  <a:pt x="417" y="231"/>
                  <a:pt x="417" y="231"/>
                  <a:pt x="417" y="231"/>
                </a:cubicBezTo>
                <a:cubicBezTo>
                  <a:pt x="417" y="230"/>
                  <a:pt x="417" y="230"/>
                  <a:pt x="417" y="230"/>
                </a:cubicBezTo>
                <a:cubicBezTo>
                  <a:pt x="418" y="230"/>
                  <a:pt x="418" y="230"/>
                  <a:pt x="418" y="230"/>
                </a:cubicBezTo>
                <a:cubicBezTo>
                  <a:pt x="418" y="230"/>
                  <a:pt x="418" y="230"/>
                  <a:pt x="418" y="230"/>
                </a:cubicBezTo>
                <a:cubicBezTo>
                  <a:pt x="418" y="230"/>
                  <a:pt x="418" y="230"/>
                  <a:pt x="418" y="230"/>
                </a:cubicBezTo>
                <a:cubicBezTo>
                  <a:pt x="418" y="229"/>
                  <a:pt x="418" y="229"/>
                  <a:pt x="418" y="229"/>
                </a:cubicBezTo>
                <a:cubicBezTo>
                  <a:pt x="419" y="229"/>
                  <a:pt x="419" y="229"/>
                  <a:pt x="419" y="229"/>
                </a:cubicBezTo>
                <a:cubicBezTo>
                  <a:pt x="419" y="228"/>
                  <a:pt x="419" y="228"/>
                  <a:pt x="419" y="227"/>
                </a:cubicBezTo>
                <a:cubicBezTo>
                  <a:pt x="420" y="227"/>
                  <a:pt x="420" y="227"/>
                  <a:pt x="420" y="226"/>
                </a:cubicBezTo>
                <a:cubicBezTo>
                  <a:pt x="421" y="226"/>
                  <a:pt x="421" y="225"/>
                  <a:pt x="421" y="225"/>
                </a:cubicBezTo>
                <a:cubicBezTo>
                  <a:pt x="421" y="224"/>
                  <a:pt x="422" y="224"/>
                  <a:pt x="422" y="223"/>
                </a:cubicBezTo>
                <a:cubicBezTo>
                  <a:pt x="422" y="223"/>
                  <a:pt x="423" y="222"/>
                  <a:pt x="423" y="222"/>
                </a:cubicBezTo>
                <a:cubicBezTo>
                  <a:pt x="423" y="221"/>
                  <a:pt x="424" y="221"/>
                  <a:pt x="424" y="220"/>
                </a:cubicBezTo>
                <a:cubicBezTo>
                  <a:pt x="424" y="220"/>
                  <a:pt x="424" y="220"/>
                  <a:pt x="424" y="220"/>
                </a:cubicBezTo>
                <a:cubicBezTo>
                  <a:pt x="425" y="219"/>
                  <a:pt x="425" y="219"/>
                  <a:pt x="425" y="219"/>
                </a:cubicBezTo>
                <a:cubicBezTo>
                  <a:pt x="425" y="218"/>
                  <a:pt x="425" y="218"/>
                  <a:pt x="425" y="218"/>
                </a:cubicBezTo>
                <a:cubicBezTo>
                  <a:pt x="426" y="217"/>
                  <a:pt x="426" y="216"/>
                  <a:pt x="427" y="215"/>
                </a:cubicBezTo>
                <a:cubicBezTo>
                  <a:pt x="427" y="214"/>
                  <a:pt x="428" y="213"/>
                  <a:pt x="428" y="212"/>
                </a:cubicBezTo>
                <a:cubicBezTo>
                  <a:pt x="429" y="211"/>
                  <a:pt x="430" y="210"/>
                  <a:pt x="431" y="209"/>
                </a:cubicBezTo>
                <a:cubicBezTo>
                  <a:pt x="431" y="208"/>
                  <a:pt x="431" y="207"/>
                  <a:pt x="432" y="207"/>
                </a:cubicBezTo>
                <a:cubicBezTo>
                  <a:pt x="432" y="206"/>
                  <a:pt x="432" y="206"/>
                  <a:pt x="432" y="206"/>
                </a:cubicBezTo>
                <a:cubicBezTo>
                  <a:pt x="432" y="206"/>
                  <a:pt x="432" y="206"/>
                  <a:pt x="432" y="206"/>
                </a:cubicBezTo>
                <a:cubicBezTo>
                  <a:pt x="433" y="205"/>
                  <a:pt x="433" y="205"/>
                  <a:pt x="433" y="204"/>
                </a:cubicBezTo>
                <a:cubicBezTo>
                  <a:pt x="433" y="204"/>
                  <a:pt x="433" y="204"/>
                  <a:pt x="434" y="203"/>
                </a:cubicBezTo>
                <a:cubicBezTo>
                  <a:pt x="434" y="202"/>
                  <a:pt x="435" y="202"/>
                  <a:pt x="435" y="201"/>
                </a:cubicBezTo>
                <a:cubicBezTo>
                  <a:pt x="435" y="200"/>
                  <a:pt x="435" y="200"/>
                  <a:pt x="435" y="200"/>
                </a:cubicBezTo>
                <a:cubicBezTo>
                  <a:pt x="436" y="199"/>
                  <a:pt x="437" y="198"/>
                  <a:pt x="438" y="196"/>
                </a:cubicBezTo>
                <a:cubicBezTo>
                  <a:pt x="438" y="196"/>
                  <a:pt x="438" y="196"/>
                  <a:pt x="438" y="196"/>
                </a:cubicBezTo>
                <a:cubicBezTo>
                  <a:pt x="438" y="195"/>
                  <a:pt x="438" y="195"/>
                  <a:pt x="438" y="195"/>
                </a:cubicBezTo>
                <a:cubicBezTo>
                  <a:pt x="438" y="195"/>
                  <a:pt x="438" y="195"/>
                  <a:pt x="438" y="195"/>
                </a:cubicBezTo>
                <a:cubicBezTo>
                  <a:pt x="440" y="193"/>
                  <a:pt x="440" y="191"/>
                  <a:pt x="441" y="190"/>
                </a:cubicBezTo>
                <a:cubicBezTo>
                  <a:pt x="441" y="190"/>
                  <a:pt x="441" y="190"/>
                  <a:pt x="441" y="190"/>
                </a:cubicBezTo>
                <a:cubicBezTo>
                  <a:pt x="441" y="190"/>
                  <a:pt x="441" y="190"/>
                  <a:pt x="441" y="190"/>
                </a:cubicBezTo>
                <a:cubicBezTo>
                  <a:pt x="441" y="190"/>
                  <a:pt x="441" y="190"/>
                  <a:pt x="441" y="190"/>
                </a:cubicBezTo>
                <a:cubicBezTo>
                  <a:pt x="441" y="190"/>
                  <a:pt x="441" y="190"/>
                  <a:pt x="441" y="190"/>
                </a:cubicBezTo>
                <a:cubicBezTo>
                  <a:pt x="441" y="190"/>
                  <a:pt x="441" y="190"/>
                  <a:pt x="441" y="190"/>
                </a:cubicBezTo>
                <a:cubicBezTo>
                  <a:pt x="441" y="190"/>
                  <a:pt x="441" y="190"/>
                  <a:pt x="441" y="190"/>
                </a:cubicBezTo>
                <a:cubicBezTo>
                  <a:pt x="441" y="190"/>
                  <a:pt x="441" y="190"/>
                  <a:pt x="441" y="190"/>
                </a:cubicBezTo>
                <a:cubicBezTo>
                  <a:pt x="441" y="190"/>
                  <a:pt x="441" y="190"/>
                  <a:pt x="441" y="190"/>
                </a:cubicBezTo>
                <a:cubicBezTo>
                  <a:pt x="441" y="190"/>
                  <a:pt x="441" y="190"/>
                  <a:pt x="441" y="190"/>
                </a:cubicBezTo>
                <a:cubicBezTo>
                  <a:pt x="441" y="190"/>
                  <a:pt x="441" y="190"/>
                  <a:pt x="441" y="190"/>
                </a:cubicBezTo>
                <a:cubicBezTo>
                  <a:pt x="441" y="190"/>
                  <a:pt x="441" y="190"/>
                  <a:pt x="441" y="190"/>
                </a:cubicBezTo>
                <a:cubicBezTo>
                  <a:pt x="441" y="190"/>
                  <a:pt x="441" y="190"/>
                  <a:pt x="441" y="190"/>
                </a:cubicBezTo>
                <a:cubicBezTo>
                  <a:pt x="441" y="190"/>
                  <a:pt x="441" y="190"/>
                  <a:pt x="441" y="190"/>
                </a:cubicBezTo>
                <a:cubicBezTo>
                  <a:pt x="441" y="190"/>
                  <a:pt x="441" y="190"/>
                  <a:pt x="441" y="190"/>
                </a:cubicBezTo>
                <a:cubicBezTo>
                  <a:pt x="441" y="190"/>
                  <a:pt x="441" y="190"/>
                  <a:pt x="441" y="190"/>
                </a:cubicBezTo>
                <a:cubicBezTo>
                  <a:pt x="441" y="190"/>
                  <a:pt x="441" y="190"/>
                  <a:pt x="441" y="190"/>
                </a:cubicBezTo>
                <a:cubicBezTo>
                  <a:pt x="441" y="190"/>
                  <a:pt x="441" y="190"/>
                  <a:pt x="441" y="190"/>
                </a:cubicBezTo>
                <a:cubicBezTo>
                  <a:pt x="441" y="190"/>
                  <a:pt x="441" y="190"/>
                  <a:pt x="441" y="190"/>
                </a:cubicBezTo>
                <a:cubicBezTo>
                  <a:pt x="441" y="190"/>
                  <a:pt x="441" y="190"/>
                  <a:pt x="441" y="190"/>
                </a:cubicBezTo>
                <a:cubicBezTo>
                  <a:pt x="441" y="190"/>
                  <a:pt x="441" y="190"/>
                  <a:pt x="441" y="190"/>
                </a:cubicBezTo>
                <a:cubicBezTo>
                  <a:pt x="441" y="189"/>
                  <a:pt x="441" y="189"/>
                  <a:pt x="441" y="189"/>
                </a:cubicBezTo>
                <a:cubicBezTo>
                  <a:pt x="441" y="189"/>
                  <a:pt x="441" y="189"/>
                  <a:pt x="441" y="189"/>
                </a:cubicBezTo>
                <a:cubicBezTo>
                  <a:pt x="441" y="189"/>
                  <a:pt x="441" y="189"/>
                  <a:pt x="441" y="189"/>
                </a:cubicBezTo>
                <a:cubicBezTo>
                  <a:pt x="441" y="189"/>
                  <a:pt x="441" y="189"/>
                  <a:pt x="441" y="189"/>
                </a:cubicBezTo>
                <a:cubicBezTo>
                  <a:pt x="441" y="189"/>
                  <a:pt x="441" y="189"/>
                  <a:pt x="441" y="189"/>
                </a:cubicBezTo>
                <a:cubicBezTo>
                  <a:pt x="441" y="189"/>
                  <a:pt x="441" y="189"/>
                  <a:pt x="441" y="189"/>
                </a:cubicBezTo>
                <a:cubicBezTo>
                  <a:pt x="441" y="189"/>
                  <a:pt x="441" y="189"/>
                  <a:pt x="441" y="189"/>
                </a:cubicBezTo>
                <a:cubicBezTo>
                  <a:pt x="441" y="189"/>
                  <a:pt x="441" y="189"/>
                  <a:pt x="441" y="189"/>
                </a:cubicBezTo>
                <a:cubicBezTo>
                  <a:pt x="441" y="189"/>
                  <a:pt x="441" y="189"/>
                  <a:pt x="441" y="189"/>
                </a:cubicBezTo>
                <a:cubicBezTo>
                  <a:pt x="441" y="177"/>
                  <a:pt x="440" y="164"/>
                  <a:pt x="440" y="152"/>
                </a:cubicBezTo>
                <a:cubicBezTo>
                  <a:pt x="440" y="152"/>
                  <a:pt x="440" y="152"/>
                  <a:pt x="440" y="152"/>
                </a:cubicBezTo>
                <a:cubicBezTo>
                  <a:pt x="441" y="152"/>
                  <a:pt x="441" y="152"/>
                  <a:pt x="441" y="152"/>
                </a:cubicBezTo>
                <a:cubicBezTo>
                  <a:pt x="441" y="152"/>
                  <a:pt x="441" y="152"/>
                  <a:pt x="441" y="152"/>
                </a:cubicBezTo>
                <a:cubicBezTo>
                  <a:pt x="441" y="152"/>
                  <a:pt x="441" y="152"/>
                  <a:pt x="441" y="152"/>
                </a:cubicBezTo>
                <a:cubicBezTo>
                  <a:pt x="441" y="152"/>
                  <a:pt x="441" y="152"/>
                  <a:pt x="441" y="152"/>
                </a:cubicBezTo>
                <a:cubicBezTo>
                  <a:pt x="441" y="152"/>
                  <a:pt x="441" y="152"/>
                  <a:pt x="441" y="152"/>
                </a:cubicBezTo>
                <a:cubicBezTo>
                  <a:pt x="441" y="152"/>
                  <a:pt x="441" y="152"/>
                  <a:pt x="441" y="152"/>
                </a:cubicBezTo>
                <a:cubicBezTo>
                  <a:pt x="442" y="151"/>
                  <a:pt x="442" y="151"/>
                  <a:pt x="442" y="151"/>
                </a:cubicBezTo>
                <a:cubicBezTo>
                  <a:pt x="442" y="151"/>
                  <a:pt x="442" y="151"/>
                  <a:pt x="442" y="151"/>
                </a:cubicBezTo>
                <a:cubicBezTo>
                  <a:pt x="442" y="151"/>
                  <a:pt x="442" y="151"/>
                  <a:pt x="442" y="151"/>
                </a:cubicBezTo>
                <a:cubicBezTo>
                  <a:pt x="442" y="151"/>
                  <a:pt x="442" y="151"/>
                  <a:pt x="442" y="151"/>
                </a:cubicBezTo>
                <a:cubicBezTo>
                  <a:pt x="442" y="151"/>
                  <a:pt x="442" y="151"/>
                  <a:pt x="442" y="151"/>
                </a:cubicBezTo>
                <a:cubicBezTo>
                  <a:pt x="442" y="151"/>
                  <a:pt x="442" y="151"/>
                  <a:pt x="442" y="151"/>
                </a:cubicBezTo>
                <a:cubicBezTo>
                  <a:pt x="442" y="151"/>
                  <a:pt x="442" y="151"/>
                  <a:pt x="442" y="151"/>
                </a:cubicBezTo>
                <a:cubicBezTo>
                  <a:pt x="443" y="151"/>
                  <a:pt x="443" y="151"/>
                  <a:pt x="443" y="151"/>
                </a:cubicBezTo>
                <a:cubicBezTo>
                  <a:pt x="443" y="151"/>
                  <a:pt x="443" y="151"/>
                  <a:pt x="443" y="151"/>
                </a:cubicBezTo>
                <a:cubicBezTo>
                  <a:pt x="443" y="151"/>
                  <a:pt x="443" y="151"/>
                  <a:pt x="443" y="151"/>
                </a:cubicBezTo>
                <a:cubicBezTo>
                  <a:pt x="443" y="151"/>
                  <a:pt x="443" y="151"/>
                  <a:pt x="443" y="151"/>
                </a:cubicBezTo>
                <a:cubicBezTo>
                  <a:pt x="443" y="151"/>
                  <a:pt x="443" y="151"/>
                  <a:pt x="443" y="151"/>
                </a:cubicBezTo>
                <a:cubicBezTo>
                  <a:pt x="443" y="151"/>
                  <a:pt x="443" y="151"/>
                  <a:pt x="443" y="151"/>
                </a:cubicBezTo>
                <a:cubicBezTo>
                  <a:pt x="444" y="150"/>
                  <a:pt x="444" y="150"/>
                  <a:pt x="444" y="150"/>
                </a:cubicBezTo>
                <a:cubicBezTo>
                  <a:pt x="444" y="150"/>
                  <a:pt x="444" y="150"/>
                  <a:pt x="444" y="150"/>
                </a:cubicBezTo>
                <a:cubicBezTo>
                  <a:pt x="444" y="150"/>
                  <a:pt x="444" y="150"/>
                  <a:pt x="444" y="150"/>
                </a:cubicBezTo>
                <a:cubicBezTo>
                  <a:pt x="444" y="150"/>
                  <a:pt x="444" y="150"/>
                  <a:pt x="444" y="150"/>
                </a:cubicBezTo>
                <a:cubicBezTo>
                  <a:pt x="444" y="150"/>
                  <a:pt x="444" y="150"/>
                  <a:pt x="444" y="150"/>
                </a:cubicBezTo>
                <a:cubicBezTo>
                  <a:pt x="444" y="150"/>
                  <a:pt x="444" y="150"/>
                  <a:pt x="444" y="150"/>
                </a:cubicBezTo>
                <a:cubicBezTo>
                  <a:pt x="444" y="150"/>
                  <a:pt x="444" y="150"/>
                  <a:pt x="444" y="150"/>
                </a:cubicBezTo>
                <a:cubicBezTo>
                  <a:pt x="444" y="150"/>
                  <a:pt x="444" y="150"/>
                  <a:pt x="444" y="150"/>
                </a:cubicBezTo>
                <a:cubicBezTo>
                  <a:pt x="444" y="150"/>
                  <a:pt x="444" y="150"/>
                  <a:pt x="444" y="150"/>
                </a:cubicBezTo>
                <a:cubicBezTo>
                  <a:pt x="444" y="150"/>
                  <a:pt x="444" y="150"/>
                  <a:pt x="444" y="150"/>
                </a:cubicBezTo>
                <a:cubicBezTo>
                  <a:pt x="445" y="150"/>
                  <a:pt x="445" y="150"/>
                  <a:pt x="445" y="150"/>
                </a:cubicBezTo>
                <a:cubicBezTo>
                  <a:pt x="445" y="150"/>
                  <a:pt x="445" y="150"/>
                  <a:pt x="445" y="150"/>
                </a:cubicBezTo>
                <a:cubicBezTo>
                  <a:pt x="445" y="150"/>
                  <a:pt x="445" y="150"/>
                  <a:pt x="445" y="150"/>
                </a:cubicBezTo>
                <a:cubicBezTo>
                  <a:pt x="445" y="150"/>
                  <a:pt x="445" y="150"/>
                  <a:pt x="445" y="150"/>
                </a:cubicBezTo>
                <a:cubicBezTo>
                  <a:pt x="445" y="149"/>
                  <a:pt x="445" y="149"/>
                  <a:pt x="445" y="149"/>
                </a:cubicBezTo>
                <a:cubicBezTo>
                  <a:pt x="445" y="149"/>
                  <a:pt x="445" y="149"/>
                  <a:pt x="445" y="149"/>
                </a:cubicBezTo>
                <a:cubicBezTo>
                  <a:pt x="445" y="149"/>
                  <a:pt x="445" y="149"/>
                  <a:pt x="445" y="149"/>
                </a:cubicBezTo>
                <a:cubicBezTo>
                  <a:pt x="445" y="149"/>
                  <a:pt x="445" y="149"/>
                  <a:pt x="445" y="149"/>
                </a:cubicBezTo>
                <a:cubicBezTo>
                  <a:pt x="445" y="149"/>
                  <a:pt x="445" y="149"/>
                  <a:pt x="445" y="149"/>
                </a:cubicBezTo>
                <a:cubicBezTo>
                  <a:pt x="445" y="149"/>
                  <a:pt x="445" y="149"/>
                  <a:pt x="445" y="149"/>
                </a:cubicBezTo>
                <a:cubicBezTo>
                  <a:pt x="445" y="149"/>
                  <a:pt x="445" y="149"/>
                  <a:pt x="445" y="149"/>
                </a:cubicBezTo>
                <a:cubicBezTo>
                  <a:pt x="445" y="149"/>
                  <a:pt x="445" y="149"/>
                  <a:pt x="445" y="149"/>
                </a:cubicBezTo>
                <a:cubicBezTo>
                  <a:pt x="445" y="149"/>
                  <a:pt x="445" y="149"/>
                  <a:pt x="445" y="149"/>
                </a:cubicBezTo>
                <a:cubicBezTo>
                  <a:pt x="445" y="149"/>
                  <a:pt x="445" y="149"/>
                  <a:pt x="445" y="149"/>
                </a:cubicBezTo>
                <a:cubicBezTo>
                  <a:pt x="445" y="149"/>
                  <a:pt x="445" y="149"/>
                  <a:pt x="445" y="149"/>
                </a:cubicBezTo>
                <a:cubicBezTo>
                  <a:pt x="445" y="149"/>
                  <a:pt x="445" y="149"/>
                  <a:pt x="445" y="149"/>
                </a:cubicBezTo>
                <a:cubicBezTo>
                  <a:pt x="445" y="149"/>
                  <a:pt x="445" y="149"/>
                  <a:pt x="445" y="149"/>
                </a:cubicBezTo>
                <a:cubicBezTo>
                  <a:pt x="445" y="148"/>
                  <a:pt x="445" y="148"/>
                  <a:pt x="445" y="148"/>
                </a:cubicBezTo>
                <a:cubicBezTo>
                  <a:pt x="445" y="148"/>
                  <a:pt x="445" y="148"/>
                  <a:pt x="445" y="148"/>
                </a:cubicBezTo>
                <a:cubicBezTo>
                  <a:pt x="445" y="148"/>
                  <a:pt x="445" y="148"/>
                  <a:pt x="445" y="148"/>
                </a:cubicBezTo>
                <a:cubicBezTo>
                  <a:pt x="445" y="148"/>
                  <a:pt x="445" y="148"/>
                  <a:pt x="445" y="148"/>
                </a:cubicBezTo>
                <a:cubicBezTo>
                  <a:pt x="445" y="148"/>
                  <a:pt x="445" y="148"/>
                  <a:pt x="445" y="148"/>
                </a:cubicBezTo>
                <a:cubicBezTo>
                  <a:pt x="445" y="148"/>
                  <a:pt x="445" y="148"/>
                  <a:pt x="445" y="148"/>
                </a:cubicBezTo>
                <a:cubicBezTo>
                  <a:pt x="445" y="148"/>
                  <a:pt x="445" y="148"/>
                  <a:pt x="445" y="148"/>
                </a:cubicBezTo>
                <a:cubicBezTo>
                  <a:pt x="445" y="148"/>
                  <a:pt x="445" y="148"/>
                  <a:pt x="445" y="148"/>
                </a:cubicBezTo>
                <a:cubicBezTo>
                  <a:pt x="445" y="148"/>
                  <a:pt x="445" y="148"/>
                  <a:pt x="445" y="148"/>
                </a:cubicBezTo>
                <a:cubicBezTo>
                  <a:pt x="442" y="36"/>
                  <a:pt x="442" y="36"/>
                  <a:pt x="442" y="36"/>
                </a:cubicBezTo>
                <a:cubicBezTo>
                  <a:pt x="442" y="36"/>
                  <a:pt x="442" y="36"/>
                  <a:pt x="442" y="36"/>
                </a:cubicBezTo>
                <a:cubicBezTo>
                  <a:pt x="442" y="36"/>
                  <a:pt x="442" y="36"/>
                  <a:pt x="442" y="36"/>
                </a:cubicBezTo>
                <a:cubicBezTo>
                  <a:pt x="441" y="37"/>
                  <a:pt x="441" y="37"/>
                  <a:pt x="441" y="37"/>
                </a:cubicBezTo>
                <a:cubicBezTo>
                  <a:pt x="441" y="37"/>
                  <a:pt x="441" y="37"/>
                  <a:pt x="441" y="37"/>
                </a:cubicBezTo>
                <a:cubicBezTo>
                  <a:pt x="441" y="38"/>
                  <a:pt x="441" y="38"/>
                  <a:pt x="441" y="38"/>
                </a:cubicBezTo>
                <a:cubicBezTo>
                  <a:pt x="441" y="38"/>
                  <a:pt x="441" y="38"/>
                  <a:pt x="441" y="38"/>
                </a:cubicBezTo>
                <a:cubicBezTo>
                  <a:pt x="440" y="38"/>
                  <a:pt x="439" y="39"/>
                  <a:pt x="438" y="39"/>
                </a:cubicBezTo>
                <a:cubicBezTo>
                  <a:pt x="438" y="39"/>
                  <a:pt x="438" y="39"/>
                  <a:pt x="438" y="39"/>
                </a:cubicBezTo>
                <a:cubicBezTo>
                  <a:pt x="437" y="40"/>
                  <a:pt x="434" y="41"/>
                  <a:pt x="431" y="41"/>
                </a:cubicBezTo>
                <a:cubicBezTo>
                  <a:pt x="431" y="27"/>
                  <a:pt x="430" y="13"/>
                  <a:pt x="430" y="0"/>
                </a:cubicBezTo>
                <a:cubicBezTo>
                  <a:pt x="429" y="0"/>
                  <a:pt x="429" y="0"/>
                  <a:pt x="429" y="0"/>
                </a:cubicBezTo>
                <a:cubicBezTo>
                  <a:pt x="429" y="0"/>
                  <a:pt x="429" y="0"/>
                  <a:pt x="429" y="0"/>
                </a:cubicBezTo>
                <a:cubicBezTo>
                  <a:pt x="428" y="0"/>
                  <a:pt x="428" y="0"/>
                  <a:pt x="428" y="0"/>
                </a:cubicBezTo>
                <a:cubicBezTo>
                  <a:pt x="428" y="0"/>
                  <a:pt x="428" y="0"/>
                  <a:pt x="428" y="0"/>
                </a:cubicBezTo>
                <a:cubicBezTo>
                  <a:pt x="430" y="42"/>
                  <a:pt x="430" y="42"/>
                  <a:pt x="430" y="42"/>
                </a:cubicBezTo>
                <a:cubicBezTo>
                  <a:pt x="428" y="42"/>
                  <a:pt x="426" y="42"/>
                  <a:pt x="424" y="42"/>
                </a:cubicBezTo>
                <a:cubicBezTo>
                  <a:pt x="424" y="42"/>
                  <a:pt x="424" y="42"/>
                  <a:pt x="424" y="42"/>
                </a:cubicBezTo>
                <a:cubicBezTo>
                  <a:pt x="422" y="43"/>
                  <a:pt x="420" y="43"/>
                  <a:pt x="418" y="43"/>
                </a:cubicBezTo>
                <a:cubicBezTo>
                  <a:pt x="418" y="43"/>
                  <a:pt x="418" y="43"/>
                  <a:pt x="418" y="43"/>
                </a:cubicBezTo>
                <a:cubicBezTo>
                  <a:pt x="413" y="43"/>
                  <a:pt x="409" y="44"/>
                  <a:pt x="404" y="44"/>
                </a:cubicBezTo>
                <a:cubicBezTo>
                  <a:pt x="403" y="44"/>
                  <a:pt x="402" y="44"/>
                  <a:pt x="401" y="44"/>
                </a:cubicBezTo>
                <a:cubicBezTo>
                  <a:pt x="400" y="44"/>
                  <a:pt x="400" y="44"/>
                  <a:pt x="400" y="44"/>
                </a:cubicBezTo>
                <a:cubicBezTo>
                  <a:pt x="400" y="44"/>
                  <a:pt x="400" y="44"/>
                  <a:pt x="400" y="44"/>
                </a:cubicBezTo>
                <a:cubicBezTo>
                  <a:pt x="399" y="44"/>
                  <a:pt x="398" y="44"/>
                  <a:pt x="397" y="44"/>
                </a:cubicBezTo>
                <a:cubicBezTo>
                  <a:pt x="397" y="44"/>
                  <a:pt x="397" y="44"/>
                  <a:pt x="397" y="44"/>
                </a:cubicBezTo>
                <a:cubicBezTo>
                  <a:pt x="395" y="44"/>
                  <a:pt x="394" y="44"/>
                  <a:pt x="393" y="44"/>
                </a:cubicBezTo>
                <a:cubicBezTo>
                  <a:pt x="393" y="44"/>
                  <a:pt x="393" y="44"/>
                  <a:pt x="393" y="44"/>
                </a:cubicBezTo>
                <a:cubicBezTo>
                  <a:pt x="392" y="44"/>
                  <a:pt x="391" y="43"/>
                  <a:pt x="390" y="43"/>
                </a:cubicBezTo>
                <a:cubicBezTo>
                  <a:pt x="389" y="43"/>
                  <a:pt x="389" y="43"/>
                  <a:pt x="389" y="43"/>
                </a:cubicBezTo>
                <a:cubicBezTo>
                  <a:pt x="389" y="43"/>
                  <a:pt x="389" y="43"/>
                  <a:pt x="389" y="43"/>
                </a:cubicBezTo>
                <a:cubicBezTo>
                  <a:pt x="389" y="43"/>
                  <a:pt x="389" y="43"/>
                  <a:pt x="389" y="43"/>
                </a:cubicBezTo>
                <a:cubicBezTo>
                  <a:pt x="389" y="43"/>
                  <a:pt x="388" y="43"/>
                  <a:pt x="388" y="43"/>
                </a:cubicBezTo>
                <a:cubicBezTo>
                  <a:pt x="387" y="43"/>
                  <a:pt x="387" y="43"/>
                  <a:pt x="387" y="43"/>
                </a:cubicBezTo>
                <a:cubicBezTo>
                  <a:pt x="386" y="43"/>
                  <a:pt x="386" y="43"/>
                  <a:pt x="385" y="43"/>
                </a:cubicBezTo>
                <a:cubicBezTo>
                  <a:pt x="385" y="43"/>
                  <a:pt x="385" y="43"/>
                  <a:pt x="385" y="43"/>
                </a:cubicBezTo>
                <a:cubicBezTo>
                  <a:pt x="385" y="43"/>
                  <a:pt x="385" y="43"/>
                  <a:pt x="385" y="43"/>
                </a:cubicBezTo>
                <a:cubicBezTo>
                  <a:pt x="385" y="43"/>
                  <a:pt x="385" y="43"/>
                  <a:pt x="385" y="43"/>
                </a:cubicBezTo>
                <a:cubicBezTo>
                  <a:pt x="384" y="43"/>
                  <a:pt x="384" y="43"/>
                  <a:pt x="384" y="43"/>
                </a:cubicBezTo>
                <a:cubicBezTo>
                  <a:pt x="383" y="43"/>
                  <a:pt x="383" y="43"/>
                  <a:pt x="383" y="43"/>
                </a:cubicBezTo>
                <a:cubicBezTo>
                  <a:pt x="382" y="43"/>
                  <a:pt x="382" y="43"/>
                  <a:pt x="382" y="43"/>
                </a:cubicBezTo>
                <a:cubicBezTo>
                  <a:pt x="381" y="43"/>
                  <a:pt x="381" y="43"/>
                  <a:pt x="381" y="43"/>
                </a:cubicBezTo>
                <a:cubicBezTo>
                  <a:pt x="380" y="43"/>
                  <a:pt x="380" y="43"/>
                  <a:pt x="380" y="43"/>
                </a:cubicBezTo>
                <a:cubicBezTo>
                  <a:pt x="380" y="43"/>
                  <a:pt x="380" y="43"/>
                  <a:pt x="380" y="43"/>
                </a:cubicBezTo>
                <a:cubicBezTo>
                  <a:pt x="379" y="43"/>
                  <a:pt x="379" y="43"/>
                  <a:pt x="379" y="43"/>
                </a:cubicBezTo>
                <a:cubicBezTo>
                  <a:pt x="378" y="43"/>
                  <a:pt x="378" y="43"/>
                  <a:pt x="378" y="43"/>
                </a:cubicBezTo>
                <a:cubicBezTo>
                  <a:pt x="377" y="43"/>
                  <a:pt x="377" y="43"/>
                  <a:pt x="377" y="43"/>
                </a:cubicBezTo>
                <a:cubicBezTo>
                  <a:pt x="376" y="43"/>
                  <a:pt x="376" y="43"/>
                  <a:pt x="376" y="43"/>
                </a:cubicBezTo>
                <a:cubicBezTo>
                  <a:pt x="376" y="43"/>
                  <a:pt x="376" y="43"/>
                  <a:pt x="376" y="43"/>
                </a:cubicBezTo>
                <a:cubicBezTo>
                  <a:pt x="376" y="43"/>
                  <a:pt x="376" y="43"/>
                  <a:pt x="376" y="43"/>
                </a:cubicBezTo>
                <a:cubicBezTo>
                  <a:pt x="375" y="43"/>
                  <a:pt x="375" y="43"/>
                  <a:pt x="375" y="43"/>
                </a:cubicBezTo>
                <a:cubicBezTo>
                  <a:pt x="375" y="43"/>
                  <a:pt x="375" y="43"/>
                  <a:pt x="375" y="43"/>
                </a:cubicBezTo>
                <a:cubicBezTo>
                  <a:pt x="375" y="43"/>
                  <a:pt x="375" y="43"/>
                  <a:pt x="375" y="43"/>
                </a:cubicBezTo>
                <a:cubicBezTo>
                  <a:pt x="374" y="43"/>
                  <a:pt x="374" y="43"/>
                  <a:pt x="374" y="43"/>
                </a:cubicBezTo>
                <a:cubicBezTo>
                  <a:pt x="373" y="43"/>
                  <a:pt x="373" y="43"/>
                  <a:pt x="373" y="43"/>
                </a:cubicBezTo>
                <a:cubicBezTo>
                  <a:pt x="373" y="43"/>
                  <a:pt x="373" y="43"/>
                  <a:pt x="373" y="43"/>
                </a:cubicBezTo>
                <a:cubicBezTo>
                  <a:pt x="372" y="43"/>
                  <a:pt x="372" y="43"/>
                  <a:pt x="372" y="43"/>
                </a:cubicBezTo>
                <a:cubicBezTo>
                  <a:pt x="372" y="43"/>
                  <a:pt x="372" y="43"/>
                  <a:pt x="372" y="43"/>
                </a:cubicBezTo>
                <a:cubicBezTo>
                  <a:pt x="371" y="43"/>
                  <a:pt x="371" y="43"/>
                  <a:pt x="371" y="43"/>
                </a:cubicBezTo>
                <a:cubicBezTo>
                  <a:pt x="371" y="43"/>
                  <a:pt x="371" y="43"/>
                  <a:pt x="371" y="43"/>
                </a:cubicBezTo>
                <a:cubicBezTo>
                  <a:pt x="371" y="43"/>
                  <a:pt x="371" y="43"/>
                  <a:pt x="371" y="43"/>
                </a:cubicBezTo>
                <a:cubicBezTo>
                  <a:pt x="370" y="43"/>
                  <a:pt x="370" y="43"/>
                  <a:pt x="370" y="43"/>
                </a:cubicBezTo>
                <a:cubicBezTo>
                  <a:pt x="370" y="43"/>
                  <a:pt x="370" y="43"/>
                  <a:pt x="370" y="43"/>
                </a:cubicBezTo>
                <a:cubicBezTo>
                  <a:pt x="369" y="43"/>
                  <a:pt x="369" y="43"/>
                  <a:pt x="369" y="43"/>
                </a:cubicBezTo>
                <a:cubicBezTo>
                  <a:pt x="368" y="43"/>
                  <a:pt x="368" y="43"/>
                  <a:pt x="368" y="43"/>
                </a:cubicBezTo>
                <a:cubicBezTo>
                  <a:pt x="368" y="43"/>
                  <a:pt x="368" y="43"/>
                  <a:pt x="368" y="43"/>
                </a:cubicBezTo>
                <a:cubicBezTo>
                  <a:pt x="367" y="43"/>
                  <a:pt x="367" y="43"/>
                  <a:pt x="367" y="43"/>
                </a:cubicBezTo>
                <a:cubicBezTo>
                  <a:pt x="367" y="43"/>
                  <a:pt x="367" y="43"/>
                  <a:pt x="367" y="43"/>
                </a:cubicBezTo>
                <a:cubicBezTo>
                  <a:pt x="367" y="43"/>
                  <a:pt x="367" y="43"/>
                  <a:pt x="367" y="43"/>
                </a:cubicBezTo>
                <a:cubicBezTo>
                  <a:pt x="366" y="43"/>
                  <a:pt x="366" y="43"/>
                  <a:pt x="366" y="43"/>
                </a:cubicBezTo>
                <a:cubicBezTo>
                  <a:pt x="365" y="43"/>
                  <a:pt x="365" y="43"/>
                  <a:pt x="365" y="43"/>
                </a:cubicBezTo>
                <a:cubicBezTo>
                  <a:pt x="364" y="43"/>
                  <a:pt x="364" y="43"/>
                  <a:pt x="364" y="43"/>
                </a:cubicBezTo>
                <a:cubicBezTo>
                  <a:pt x="363" y="43"/>
                  <a:pt x="363" y="43"/>
                  <a:pt x="363" y="43"/>
                </a:cubicBezTo>
                <a:cubicBezTo>
                  <a:pt x="363" y="43"/>
                  <a:pt x="363" y="43"/>
                  <a:pt x="363" y="43"/>
                </a:cubicBezTo>
                <a:cubicBezTo>
                  <a:pt x="363" y="43"/>
                  <a:pt x="363" y="43"/>
                  <a:pt x="363" y="43"/>
                </a:cubicBezTo>
                <a:cubicBezTo>
                  <a:pt x="363" y="43"/>
                  <a:pt x="363" y="43"/>
                  <a:pt x="363" y="43"/>
                </a:cubicBezTo>
                <a:cubicBezTo>
                  <a:pt x="362" y="43"/>
                  <a:pt x="362" y="43"/>
                  <a:pt x="362" y="43"/>
                </a:cubicBezTo>
                <a:cubicBezTo>
                  <a:pt x="362" y="43"/>
                  <a:pt x="362" y="43"/>
                  <a:pt x="362" y="43"/>
                </a:cubicBezTo>
                <a:cubicBezTo>
                  <a:pt x="361" y="43"/>
                  <a:pt x="361" y="43"/>
                  <a:pt x="361" y="43"/>
                </a:cubicBezTo>
                <a:cubicBezTo>
                  <a:pt x="360" y="43"/>
                  <a:pt x="360" y="43"/>
                  <a:pt x="360" y="43"/>
                </a:cubicBezTo>
                <a:cubicBezTo>
                  <a:pt x="359" y="44"/>
                  <a:pt x="359" y="44"/>
                  <a:pt x="358" y="44"/>
                </a:cubicBezTo>
                <a:cubicBezTo>
                  <a:pt x="358" y="44"/>
                  <a:pt x="357" y="44"/>
                  <a:pt x="357" y="44"/>
                </a:cubicBezTo>
                <a:cubicBezTo>
                  <a:pt x="356" y="44"/>
                  <a:pt x="356" y="44"/>
                  <a:pt x="355" y="44"/>
                </a:cubicBezTo>
                <a:cubicBezTo>
                  <a:pt x="355" y="44"/>
                  <a:pt x="355" y="44"/>
                  <a:pt x="355" y="44"/>
                </a:cubicBezTo>
                <a:cubicBezTo>
                  <a:pt x="355" y="44"/>
                  <a:pt x="355" y="44"/>
                  <a:pt x="355" y="44"/>
                </a:cubicBezTo>
                <a:cubicBezTo>
                  <a:pt x="354" y="44"/>
                  <a:pt x="354" y="44"/>
                  <a:pt x="354" y="44"/>
                </a:cubicBezTo>
                <a:cubicBezTo>
                  <a:pt x="354" y="44"/>
                  <a:pt x="354" y="44"/>
                  <a:pt x="354" y="44"/>
                </a:cubicBezTo>
                <a:cubicBezTo>
                  <a:pt x="353" y="44"/>
                  <a:pt x="351" y="44"/>
                  <a:pt x="350" y="45"/>
                </a:cubicBezTo>
                <a:cubicBezTo>
                  <a:pt x="349" y="45"/>
                  <a:pt x="348" y="45"/>
                  <a:pt x="347" y="45"/>
                </a:cubicBezTo>
                <a:cubicBezTo>
                  <a:pt x="347" y="45"/>
                  <a:pt x="347" y="45"/>
                  <a:pt x="347" y="45"/>
                </a:cubicBezTo>
                <a:cubicBezTo>
                  <a:pt x="347" y="45"/>
                  <a:pt x="347" y="45"/>
                  <a:pt x="347" y="45"/>
                </a:cubicBezTo>
                <a:cubicBezTo>
                  <a:pt x="347" y="45"/>
                  <a:pt x="347" y="45"/>
                  <a:pt x="347" y="45"/>
                </a:cubicBezTo>
                <a:cubicBezTo>
                  <a:pt x="345" y="45"/>
                  <a:pt x="344" y="45"/>
                  <a:pt x="343" y="46"/>
                </a:cubicBezTo>
                <a:cubicBezTo>
                  <a:pt x="342" y="46"/>
                  <a:pt x="341" y="46"/>
                  <a:pt x="339" y="46"/>
                </a:cubicBezTo>
                <a:cubicBezTo>
                  <a:pt x="339" y="46"/>
                  <a:pt x="339" y="46"/>
                  <a:pt x="339" y="46"/>
                </a:cubicBezTo>
                <a:cubicBezTo>
                  <a:pt x="339" y="46"/>
                  <a:pt x="339" y="46"/>
                  <a:pt x="339" y="46"/>
                </a:cubicBezTo>
                <a:cubicBezTo>
                  <a:pt x="338" y="46"/>
                  <a:pt x="338" y="46"/>
                  <a:pt x="338" y="46"/>
                </a:cubicBezTo>
                <a:cubicBezTo>
                  <a:pt x="338" y="47"/>
                  <a:pt x="338" y="47"/>
                  <a:pt x="338" y="47"/>
                </a:cubicBezTo>
                <a:cubicBezTo>
                  <a:pt x="337" y="47"/>
                  <a:pt x="337" y="47"/>
                  <a:pt x="337" y="47"/>
                </a:cubicBezTo>
                <a:cubicBezTo>
                  <a:pt x="337" y="47"/>
                  <a:pt x="337" y="47"/>
                  <a:pt x="337" y="47"/>
                </a:cubicBezTo>
                <a:cubicBezTo>
                  <a:pt x="336" y="47"/>
                  <a:pt x="336" y="47"/>
                  <a:pt x="336" y="47"/>
                </a:cubicBezTo>
                <a:cubicBezTo>
                  <a:pt x="336" y="47"/>
                  <a:pt x="336" y="47"/>
                  <a:pt x="336" y="47"/>
                </a:cubicBezTo>
                <a:cubicBezTo>
                  <a:pt x="336" y="47"/>
                  <a:pt x="336" y="47"/>
                  <a:pt x="336" y="47"/>
                </a:cubicBezTo>
                <a:cubicBezTo>
                  <a:pt x="336" y="47"/>
                  <a:pt x="336" y="47"/>
                  <a:pt x="336" y="47"/>
                </a:cubicBezTo>
                <a:cubicBezTo>
                  <a:pt x="335" y="47"/>
                  <a:pt x="335" y="47"/>
                  <a:pt x="335" y="47"/>
                </a:cubicBezTo>
                <a:cubicBezTo>
                  <a:pt x="335" y="47"/>
                  <a:pt x="335" y="47"/>
                  <a:pt x="335" y="47"/>
                </a:cubicBezTo>
                <a:cubicBezTo>
                  <a:pt x="334" y="48"/>
                  <a:pt x="334" y="48"/>
                  <a:pt x="334" y="48"/>
                </a:cubicBezTo>
                <a:cubicBezTo>
                  <a:pt x="334" y="48"/>
                  <a:pt x="334" y="48"/>
                  <a:pt x="334" y="48"/>
                </a:cubicBezTo>
                <a:cubicBezTo>
                  <a:pt x="333" y="48"/>
                  <a:pt x="333" y="48"/>
                  <a:pt x="333" y="48"/>
                </a:cubicBezTo>
                <a:cubicBezTo>
                  <a:pt x="333" y="48"/>
                  <a:pt x="333" y="48"/>
                  <a:pt x="333" y="48"/>
                </a:cubicBezTo>
                <a:cubicBezTo>
                  <a:pt x="332" y="48"/>
                  <a:pt x="332" y="48"/>
                  <a:pt x="332" y="48"/>
                </a:cubicBezTo>
                <a:cubicBezTo>
                  <a:pt x="332" y="48"/>
                  <a:pt x="332" y="48"/>
                  <a:pt x="332" y="48"/>
                </a:cubicBezTo>
                <a:cubicBezTo>
                  <a:pt x="332" y="48"/>
                  <a:pt x="332" y="48"/>
                  <a:pt x="332" y="48"/>
                </a:cubicBezTo>
                <a:cubicBezTo>
                  <a:pt x="332" y="48"/>
                  <a:pt x="332" y="48"/>
                  <a:pt x="332" y="48"/>
                </a:cubicBezTo>
                <a:cubicBezTo>
                  <a:pt x="332" y="48"/>
                  <a:pt x="332" y="48"/>
                  <a:pt x="332" y="48"/>
                </a:cubicBezTo>
                <a:cubicBezTo>
                  <a:pt x="332" y="49"/>
                  <a:pt x="332" y="49"/>
                  <a:pt x="332" y="49"/>
                </a:cubicBezTo>
                <a:cubicBezTo>
                  <a:pt x="331" y="49"/>
                  <a:pt x="331" y="49"/>
                  <a:pt x="331" y="49"/>
                </a:cubicBezTo>
                <a:cubicBezTo>
                  <a:pt x="331" y="49"/>
                  <a:pt x="331" y="49"/>
                  <a:pt x="331" y="49"/>
                </a:cubicBezTo>
                <a:cubicBezTo>
                  <a:pt x="330" y="49"/>
                  <a:pt x="330" y="49"/>
                  <a:pt x="330" y="49"/>
                </a:cubicBezTo>
                <a:cubicBezTo>
                  <a:pt x="330" y="49"/>
                  <a:pt x="330" y="49"/>
                  <a:pt x="330" y="49"/>
                </a:cubicBezTo>
                <a:cubicBezTo>
                  <a:pt x="330" y="49"/>
                  <a:pt x="330" y="49"/>
                  <a:pt x="330" y="49"/>
                </a:cubicBezTo>
                <a:cubicBezTo>
                  <a:pt x="329" y="50"/>
                  <a:pt x="329" y="50"/>
                  <a:pt x="329" y="50"/>
                </a:cubicBezTo>
                <a:cubicBezTo>
                  <a:pt x="329" y="50"/>
                  <a:pt x="329" y="50"/>
                  <a:pt x="329" y="50"/>
                </a:cubicBezTo>
                <a:cubicBezTo>
                  <a:pt x="329" y="50"/>
                  <a:pt x="329" y="50"/>
                  <a:pt x="329" y="50"/>
                </a:cubicBezTo>
                <a:cubicBezTo>
                  <a:pt x="329" y="50"/>
                  <a:pt x="329" y="50"/>
                  <a:pt x="329" y="50"/>
                </a:cubicBezTo>
                <a:cubicBezTo>
                  <a:pt x="328" y="50"/>
                  <a:pt x="328" y="50"/>
                  <a:pt x="328" y="50"/>
                </a:cubicBezTo>
                <a:cubicBezTo>
                  <a:pt x="328" y="50"/>
                  <a:pt x="328" y="50"/>
                  <a:pt x="328" y="50"/>
                </a:cubicBezTo>
                <a:cubicBezTo>
                  <a:pt x="328" y="51"/>
                  <a:pt x="328" y="51"/>
                  <a:pt x="328" y="51"/>
                </a:cubicBezTo>
                <a:cubicBezTo>
                  <a:pt x="327" y="51"/>
                  <a:pt x="327" y="51"/>
                  <a:pt x="327" y="51"/>
                </a:cubicBezTo>
                <a:cubicBezTo>
                  <a:pt x="327" y="51"/>
                  <a:pt x="327" y="51"/>
                  <a:pt x="327" y="51"/>
                </a:cubicBezTo>
                <a:cubicBezTo>
                  <a:pt x="326" y="51"/>
                  <a:pt x="326" y="51"/>
                  <a:pt x="326" y="51"/>
                </a:cubicBezTo>
                <a:cubicBezTo>
                  <a:pt x="326" y="51"/>
                  <a:pt x="326" y="51"/>
                  <a:pt x="326" y="51"/>
                </a:cubicBezTo>
                <a:cubicBezTo>
                  <a:pt x="326" y="52"/>
                  <a:pt x="326" y="52"/>
                  <a:pt x="326" y="52"/>
                </a:cubicBezTo>
                <a:cubicBezTo>
                  <a:pt x="326" y="52"/>
                  <a:pt x="326" y="52"/>
                  <a:pt x="326" y="52"/>
                </a:cubicBezTo>
                <a:cubicBezTo>
                  <a:pt x="326" y="52"/>
                  <a:pt x="326" y="52"/>
                  <a:pt x="326" y="52"/>
                </a:cubicBezTo>
                <a:cubicBezTo>
                  <a:pt x="326" y="52"/>
                  <a:pt x="326" y="52"/>
                  <a:pt x="326" y="52"/>
                </a:cubicBezTo>
                <a:cubicBezTo>
                  <a:pt x="325" y="52"/>
                  <a:pt x="325" y="52"/>
                  <a:pt x="325" y="52"/>
                </a:cubicBezTo>
                <a:cubicBezTo>
                  <a:pt x="325" y="52"/>
                  <a:pt x="325" y="52"/>
                  <a:pt x="325" y="52"/>
                </a:cubicBezTo>
                <a:cubicBezTo>
                  <a:pt x="325" y="53"/>
                  <a:pt x="325" y="53"/>
                  <a:pt x="325" y="53"/>
                </a:cubicBezTo>
                <a:cubicBezTo>
                  <a:pt x="324" y="53"/>
                  <a:pt x="324" y="53"/>
                  <a:pt x="324" y="53"/>
                </a:cubicBezTo>
                <a:cubicBezTo>
                  <a:pt x="324" y="53"/>
                  <a:pt x="324" y="53"/>
                  <a:pt x="324" y="53"/>
                </a:cubicBezTo>
                <a:cubicBezTo>
                  <a:pt x="324" y="54"/>
                  <a:pt x="324" y="54"/>
                  <a:pt x="324" y="54"/>
                </a:cubicBezTo>
                <a:cubicBezTo>
                  <a:pt x="323" y="54"/>
                  <a:pt x="323" y="54"/>
                  <a:pt x="323" y="54"/>
                </a:cubicBezTo>
                <a:cubicBezTo>
                  <a:pt x="323" y="54"/>
                  <a:pt x="323" y="54"/>
                  <a:pt x="323" y="54"/>
                </a:cubicBezTo>
                <a:cubicBezTo>
                  <a:pt x="323" y="55"/>
                  <a:pt x="323" y="55"/>
                  <a:pt x="323" y="55"/>
                </a:cubicBezTo>
                <a:cubicBezTo>
                  <a:pt x="322" y="55"/>
                  <a:pt x="322" y="55"/>
                  <a:pt x="322" y="55"/>
                </a:cubicBezTo>
                <a:cubicBezTo>
                  <a:pt x="322" y="55"/>
                  <a:pt x="322" y="55"/>
                  <a:pt x="322" y="55"/>
                </a:cubicBezTo>
                <a:cubicBezTo>
                  <a:pt x="322" y="55"/>
                  <a:pt x="322" y="55"/>
                  <a:pt x="322" y="55"/>
                </a:cubicBezTo>
                <a:cubicBezTo>
                  <a:pt x="322" y="55"/>
                  <a:pt x="322" y="55"/>
                  <a:pt x="322" y="55"/>
                </a:cubicBezTo>
                <a:cubicBezTo>
                  <a:pt x="322" y="55"/>
                  <a:pt x="322" y="55"/>
                  <a:pt x="322" y="55"/>
                </a:cubicBezTo>
                <a:cubicBezTo>
                  <a:pt x="322" y="56"/>
                  <a:pt x="322" y="56"/>
                  <a:pt x="322" y="56"/>
                </a:cubicBezTo>
                <a:cubicBezTo>
                  <a:pt x="322" y="56"/>
                  <a:pt x="322" y="56"/>
                  <a:pt x="322" y="56"/>
                </a:cubicBezTo>
                <a:cubicBezTo>
                  <a:pt x="322" y="56"/>
                  <a:pt x="322" y="56"/>
                  <a:pt x="322" y="56"/>
                </a:cubicBezTo>
                <a:cubicBezTo>
                  <a:pt x="321" y="57"/>
                  <a:pt x="321" y="57"/>
                  <a:pt x="321" y="57"/>
                </a:cubicBezTo>
                <a:cubicBezTo>
                  <a:pt x="321" y="57"/>
                  <a:pt x="321" y="57"/>
                  <a:pt x="321" y="57"/>
                </a:cubicBezTo>
                <a:cubicBezTo>
                  <a:pt x="321" y="57"/>
                  <a:pt x="321" y="57"/>
                  <a:pt x="321" y="57"/>
                </a:cubicBezTo>
                <a:cubicBezTo>
                  <a:pt x="321" y="57"/>
                  <a:pt x="321" y="57"/>
                  <a:pt x="321" y="57"/>
                </a:cubicBezTo>
                <a:cubicBezTo>
                  <a:pt x="321" y="57"/>
                  <a:pt x="321" y="57"/>
                  <a:pt x="321" y="57"/>
                </a:cubicBezTo>
                <a:cubicBezTo>
                  <a:pt x="321" y="58"/>
                  <a:pt x="321" y="58"/>
                  <a:pt x="321" y="58"/>
                </a:cubicBezTo>
                <a:cubicBezTo>
                  <a:pt x="321" y="58"/>
                  <a:pt x="321" y="58"/>
                  <a:pt x="321" y="58"/>
                </a:cubicBezTo>
                <a:cubicBezTo>
                  <a:pt x="321" y="58"/>
                  <a:pt x="321" y="58"/>
                  <a:pt x="321" y="58"/>
                </a:cubicBezTo>
                <a:cubicBezTo>
                  <a:pt x="321" y="59"/>
                  <a:pt x="321" y="59"/>
                  <a:pt x="321" y="59"/>
                </a:cubicBezTo>
                <a:cubicBezTo>
                  <a:pt x="321" y="59"/>
                  <a:pt x="321" y="59"/>
                  <a:pt x="321" y="59"/>
                </a:cubicBezTo>
                <a:cubicBezTo>
                  <a:pt x="321" y="59"/>
                  <a:pt x="321" y="59"/>
                  <a:pt x="321" y="59"/>
                </a:cubicBezTo>
                <a:cubicBezTo>
                  <a:pt x="321" y="59"/>
                  <a:pt x="321" y="59"/>
                  <a:pt x="321" y="59"/>
                </a:cubicBezTo>
                <a:cubicBezTo>
                  <a:pt x="324" y="120"/>
                  <a:pt x="324" y="120"/>
                  <a:pt x="324" y="120"/>
                </a:cubicBezTo>
                <a:cubicBezTo>
                  <a:pt x="323" y="120"/>
                  <a:pt x="323" y="120"/>
                  <a:pt x="323" y="120"/>
                </a:cubicBezTo>
                <a:cubicBezTo>
                  <a:pt x="323" y="120"/>
                  <a:pt x="323" y="120"/>
                  <a:pt x="323" y="120"/>
                </a:cubicBezTo>
                <a:cubicBezTo>
                  <a:pt x="322" y="120"/>
                  <a:pt x="322" y="120"/>
                  <a:pt x="322" y="120"/>
                </a:cubicBezTo>
                <a:cubicBezTo>
                  <a:pt x="320" y="120"/>
                  <a:pt x="317" y="120"/>
                  <a:pt x="315" y="120"/>
                </a:cubicBezTo>
                <a:cubicBezTo>
                  <a:pt x="314" y="120"/>
                  <a:pt x="313" y="120"/>
                  <a:pt x="312" y="120"/>
                </a:cubicBezTo>
                <a:cubicBezTo>
                  <a:pt x="311" y="120"/>
                  <a:pt x="310" y="120"/>
                  <a:pt x="309" y="120"/>
                </a:cubicBezTo>
                <a:cubicBezTo>
                  <a:pt x="306" y="120"/>
                  <a:pt x="303" y="120"/>
                  <a:pt x="300" y="120"/>
                </a:cubicBezTo>
                <a:cubicBezTo>
                  <a:pt x="299" y="120"/>
                  <a:pt x="299" y="120"/>
                  <a:pt x="299" y="120"/>
                </a:cubicBezTo>
                <a:cubicBezTo>
                  <a:pt x="299" y="120"/>
                  <a:pt x="299" y="120"/>
                  <a:pt x="299" y="120"/>
                </a:cubicBezTo>
                <a:cubicBezTo>
                  <a:pt x="298" y="120"/>
                  <a:pt x="298" y="120"/>
                  <a:pt x="297" y="120"/>
                </a:cubicBezTo>
                <a:cubicBezTo>
                  <a:pt x="297" y="120"/>
                  <a:pt x="296" y="120"/>
                  <a:pt x="295" y="120"/>
                </a:cubicBezTo>
                <a:cubicBezTo>
                  <a:pt x="294" y="120"/>
                  <a:pt x="292" y="120"/>
                  <a:pt x="291" y="120"/>
                </a:cubicBezTo>
                <a:cubicBezTo>
                  <a:pt x="290" y="120"/>
                  <a:pt x="290" y="120"/>
                  <a:pt x="290" y="120"/>
                </a:cubicBezTo>
                <a:cubicBezTo>
                  <a:pt x="290" y="120"/>
                  <a:pt x="290" y="120"/>
                  <a:pt x="290" y="120"/>
                </a:cubicBezTo>
                <a:cubicBezTo>
                  <a:pt x="289" y="120"/>
                  <a:pt x="288" y="120"/>
                  <a:pt x="287" y="120"/>
                </a:cubicBezTo>
                <a:cubicBezTo>
                  <a:pt x="286" y="120"/>
                  <a:pt x="284" y="120"/>
                  <a:pt x="283" y="120"/>
                </a:cubicBezTo>
                <a:cubicBezTo>
                  <a:pt x="282" y="120"/>
                  <a:pt x="282" y="120"/>
                  <a:pt x="281" y="120"/>
                </a:cubicBezTo>
                <a:cubicBezTo>
                  <a:pt x="281" y="120"/>
                  <a:pt x="280" y="120"/>
                  <a:pt x="280" y="120"/>
                </a:cubicBezTo>
                <a:cubicBezTo>
                  <a:pt x="279" y="121"/>
                  <a:pt x="279" y="121"/>
                  <a:pt x="279" y="121"/>
                </a:cubicBezTo>
                <a:cubicBezTo>
                  <a:pt x="279" y="121"/>
                  <a:pt x="279" y="121"/>
                  <a:pt x="279" y="121"/>
                </a:cubicBezTo>
                <a:cubicBezTo>
                  <a:pt x="278" y="121"/>
                  <a:pt x="278" y="121"/>
                  <a:pt x="278" y="121"/>
                </a:cubicBezTo>
                <a:cubicBezTo>
                  <a:pt x="278" y="121"/>
                  <a:pt x="278" y="121"/>
                  <a:pt x="278" y="121"/>
                </a:cubicBezTo>
                <a:cubicBezTo>
                  <a:pt x="278" y="121"/>
                  <a:pt x="277" y="121"/>
                  <a:pt x="277" y="121"/>
                </a:cubicBezTo>
                <a:cubicBezTo>
                  <a:pt x="276" y="121"/>
                  <a:pt x="275" y="121"/>
                  <a:pt x="275" y="121"/>
                </a:cubicBezTo>
                <a:cubicBezTo>
                  <a:pt x="275" y="121"/>
                  <a:pt x="275" y="121"/>
                  <a:pt x="275" y="121"/>
                </a:cubicBezTo>
                <a:cubicBezTo>
                  <a:pt x="274" y="121"/>
                  <a:pt x="274" y="121"/>
                  <a:pt x="274" y="121"/>
                </a:cubicBezTo>
                <a:cubicBezTo>
                  <a:pt x="274" y="121"/>
                  <a:pt x="274" y="121"/>
                  <a:pt x="274" y="121"/>
                </a:cubicBezTo>
                <a:cubicBezTo>
                  <a:pt x="274" y="121"/>
                  <a:pt x="273" y="121"/>
                  <a:pt x="273" y="121"/>
                </a:cubicBezTo>
                <a:cubicBezTo>
                  <a:pt x="272" y="121"/>
                  <a:pt x="271" y="121"/>
                  <a:pt x="271" y="121"/>
                </a:cubicBezTo>
                <a:cubicBezTo>
                  <a:pt x="271" y="121"/>
                  <a:pt x="271" y="121"/>
                  <a:pt x="271" y="121"/>
                </a:cubicBezTo>
                <a:cubicBezTo>
                  <a:pt x="271" y="121"/>
                  <a:pt x="271" y="121"/>
                  <a:pt x="271" y="121"/>
                </a:cubicBezTo>
                <a:cubicBezTo>
                  <a:pt x="271" y="121"/>
                  <a:pt x="271" y="121"/>
                  <a:pt x="271" y="121"/>
                </a:cubicBezTo>
                <a:cubicBezTo>
                  <a:pt x="270" y="121"/>
                  <a:pt x="269" y="121"/>
                  <a:pt x="269" y="121"/>
                </a:cubicBezTo>
                <a:cubicBezTo>
                  <a:pt x="268" y="121"/>
                  <a:pt x="268" y="121"/>
                  <a:pt x="268" y="121"/>
                </a:cubicBezTo>
                <a:cubicBezTo>
                  <a:pt x="268" y="121"/>
                  <a:pt x="268" y="121"/>
                  <a:pt x="268" y="121"/>
                </a:cubicBezTo>
                <a:cubicBezTo>
                  <a:pt x="268" y="121"/>
                  <a:pt x="268" y="121"/>
                  <a:pt x="268" y="121"/>
                </a:cubicBezTo>
                <a:cubicBezTo>
                  <a:pt x="267" y="121"/>
                  <a:pt x="267" y="121"/>
                  <a:pt x="267" y="121"/>
                </a:cubicBezTo>
                <a:cubicBezTo>
                  <a:pt x="267" y="121"/>
                  <a:pt x="267" y="121"/>
                  <a:pt x="267" y="121"/>
                </a:cubicBezTo>
                <a:cubicBezTo>
                  <a:pt x="267" y="121"/>
                  <a:pt x="267" y="121"/>
                  <a:pt x="267" y="121"/>
                </a:cubicBezTo>
                <a:cubicBezTo>
                  <a:pt x="266" y="121"/>
                  <a:pt x="266" y="121"/>
                  <a:pt x="266" y="121"/>
                </a:cubicBezTo>
                <a:cubicBezTo>
                  <a:pt x="266" y="121"/>
                  <a:pt x="266" y="121"/>
                  <a:pt x="266" y="121"/>
                </a:cubicBezTo>
                <a:cubicBezTo>
                  <a:pt x="265" y="121"/>
                  <a:pt x="265" y="121"/>
                  <a:pt x="265" y="121"/>
                </a:cubicBezTo>
                <a:cubicBezTo>
                  <a:pt x="265" y="121"/>
                  <a:pt x="265" y="121"/>
                  <a:pt x="265" y="121"/>
                </a:cubicBezTo>
                <a:cubicBezTo>
                  <a:pt x="265" y="121"/>
                  <a:pt x="265" y="121"/>
                  <a:pt x="265" y="121"/>
                </a:cubicBezTo>
                <a:cubicBezTo>
                  <a:pt x="264" y="121"/>
                  <a:pt x="264" y="121"/>
                  <a:pt x="264" y="121"/>
                </a:cubicBezTo>
                <a:cubicBezTo>
                  <a:pt x="264" y="121"/>
                  <a:pt x="264" y="121"/>
                  <a:pt x="264" y="121"/>
                </a:cubicBezTo>
                <a:cubicBezTo>
                  <a:pt x="263" y="121"/>
                  <a:pt x="263" y="121"/>
                  <a:pt x="263" y="121"/>
                </a:cubicBezTo>
                <a:cubicBezTo>
                  <a:pt x="263" y="121"/>
                  <a:pt x="263" y="121"/>
                  <a:pt x="263" y="121"/>
                </a:cubicBezTo>
                <a:cubicBezTo>
                  <a:pt x="262" y="121"/>
                  <a:pt x="262" y="121"/>
                  <a:pt x="262" y="121"/>
                </a:cubicBezTo>
                <a:cubicBezTo>
                  <a:pt x="262" y="121"/>
                  <a:pt x="262" y="121"/>
                  <a:pt x="262" y="121"/>
                </a:cubicBezTo>
                <a:cubicBezTo>
                  <a:pt x="262" y="121"/>
                  <a:pt x="262" y="121"/>
                  <a:pt x="262" y="121"/>
                </a:cubicBezTo>
                <a:cubicBezTo>
                  <a:pt x="261" y="121"/>
                  <a:pt x="261" y="121"/>
                  <a:pt x="261" y="121"/>
                </a:cubicBezTo>
                <a:cubicBezTo>
                  <a:pt x="260" y="121"/>
                  <a:pt x="260" y="121"/>
                  <a:pt x="260" y="121"/>
                </a:cubicBezTo>
                <a:cubicBezTo>
                  <a:pt x="260" y="121"/>
                  <a:pt x="260" y="121"/>
                  <a:pt x="260" y="121"/>
                </a:cubicBezTo>
                <a:cubicBezTo>
                  <a:pt x="259" y="122"/>
                  <a:pt x="259" y="122"/>
                  <a:pt x="259" y="122"/>
                </a:cubicBezTo>
                <a:cubicBezTo>
                  <a:pt x="259" y="122"/>
                  <a:pt x="259" y="122"/>
                  <a:pt x="259" y="122"/>
                </a:cubicBezTo>
                <a:cubicBezTo>
                  <a:pt x="259" y="122"/>
                  <a:pt x="258" y="122"/>
                  <a:pt x="258" y="122"/>
                </a:cubicBezTo>
                <a:cubicBezTo>
                  <a:pt x="258" y="122"/>
                  <a:pt x="258" y="122"/>
                  <a:pt x="258" y="122"/>
                </a:cubicBezTo>
                <a:cubicBezTo>
                  <a:pt x="258" y="122"/>
                  <a:pt x="258" y="122"/>
                  <a:pt x="258" y="122"/>
                </a:cubicBezTo>
                <a:cubicBezTo>
                  <a:pt x="258" y="122"/>
                  <a:pt x="258" y="122"/>
                  <a:pt x="258" y="122"/>
                </a:cubicBezTo>
                <a:cubicBezTo>
                  <a:pt x="257" y="122"/>
                  <a:pt x="257" y="122"/>
                  <a:pt x="257" y="122"/>
                </a:cubicBezTo>
                <a:cubicBezTo>
                  <a:pt x="256" y="122"/>
                  <a:pt x="256" y="122"/>
                  <a:pt x="256" y="122"/>
                </a:cubicBezTo>
                <a:cubicBezTo>
                  <a:pt x="255" y="122"/>
                  <a:pt x="255" y="122"/>
                  <a:pt x="255" y="122"/>
                </a:cubicBezTo>
                <a:cubicBezTo>
                  <a:pt x="255" y="122"/>
                  <a:pt x="255" y="122"/>
                  <a:pt x="255" y="122"/>
                </a:cubicBezTo>
                <a:cubicBezTo>
                  <a:pt x="254" y="123"/>
                  <a:pt x="254" y="123"/>
                  <a:pt x="254" y="123"/>
                </a:cubicBezTo>
                <a:cubicBezTo>
                  <a:pt x="254" y="123"/>
                  <a:pt x="254" y="123"/>
                  <a:pt x="254" y="123"/>
                </a:cubicBezTo>
                <a:cubicBezTo>
                  <a:pt x="254" y="123"/>
                  <a:pt x="254" y="123"/>
                  <a:pt x="254" y="123"/>
                </a:cubicBezTo>
                <a:cubicBezTo>
                  <a:pt x="254" y="123"/>
                  <a:pt x="254" y="123"/>
                  <a:pt x="254" y="123"/>
                </a:cubicBezTo>
                <a:cubicBezTo>
                  <a:pt x="253" y="123"/>
                  <a:pt x="253" y="123"/>
                  <a:pt x="253" y="123"/>
                </a:cubicBezTo>
                <a:cubicBezTo>
                  <a:pt x="253" y="123"/>
                  <a:pt x="253" y="123"/>
                  <a:pt x="253" y="123"/>
                </a:cubicBezTo>
                <a:cubicBezTo>
                  <a:pt x="253" y="123"/>
                  <a:pt x="253" y="123"/>
                  <a:pt x="253" y="123"/>
                </a:cubicBezTo>
                <a:cubicBezTo>
                  <a:pt x="252" y="123"/>
                  <a:pt x="252" y="123"/>
                  <a:pt x="252" y="123"/>
                </a:cubicBezTo>
                <a:cubicBezTo>
                  <a:pt x="252" y="123"/>
                  <a:pt x="252" y="123"/>
                  <a:pt x="252" y="123"/>
                </a:cubicBezTo>
                <a:cubicBezTo>
                  <a:pt x="252" y="123"/>
                  <a:pt x="252" y="123"/>
                  <a:pt x="252" y="123"/>
                </a:cubicBezTo>
                <a:cubicBezTo>
                  <a:pt x="252" y="123"/>
                  <a:pt x="252" y="123"/>
                  <a:pt x="252" y="123"/>
                </a:cubicBezTo>
                <a:cubicBezTo>
                  <a:pt x="252" y="123"/>
                  <a:pt x="252" y="123"/>
                  <a:pt x="252" y="123"/>
                </a:cubicBezTo>
                <a:cubicBezTo>
                  <a:pt x="251" y="124"/>
                  <a:pt x="251" y="124"/>
                  <a:pt x="251" y="124"/>
                </a:cubicBezTo>
                <a:cubicBezTo>
                  <a:pt x="251" y="124"/>
                  <a:pt x="251" y="124"/>
                  <a:pt x="251" y="124"/>
                </a:cubicBezTo>
                <a:cubicBezTo>
                  <a:pt x="251" y="124"/>
                  <a:pt x="251" y="124"/>
                  <a:pt x="251" y="124"/>
                </a:cubicBezTo>
                <a:cubicBezTo>
                  <a:pt x="251" y="124"/>
                  <a:pt x="251" y="124"/>
                  <a:pt x="251" y="124"/>
                </a:cubicBezTo>
                <a:cubicBezTo>
                  <a:pt x="251" y="124"/>
                  <a:pt x="251" y="124"/>
                  <a:pt x="251" y="124"/>
                </a:cubicBezTo>
                <a:cubicBezTo>
                  <a:pt x="251" y="124"/>
                  <a:pt x="251" y="124"/>
                  <a:pt x="251" y="124"/>
                </a:cubicBezTo>
                <a:cubicBezTo>
                  <a:pt x="251" y="124"/>
                  <a:pt x="251" y="124"/>
                  <a:pt x="251" y="124"/>
                </a:cubicBezTo>
                <a:cubicBezTo>
                  <a:pt x="251" y="124"/>
                  <a:pt x="251" y="124"/>
                  <a:pt x="251" y="124"/>
                </a:cubicBezTo>
                <a:cubicBezTo>
                  <a:pt x="251" y="124"/>
                  <a:pt x="251" y="124"/>
                  <a:pt x="251" y="124"/>
                </a:cubicBezTo>
                <a:cubicBezTo>
                  <a:pt x="250" y="124"/>
                  <a:pt x="250" y="124"/>
                  <a:pt x="250" y="124"/>
                </a:cubicBezTo>
                <a:cubicBezTo>
                  <a:pt x="250" y="124"/>
                  <a:pt x="250" y="124"/>
                  <a:pt x="250" y="124"/>
                </a:cubicBezTo>
                <a:cubicBezTo>
                  <a:pt x="250" y="124"/>
                  <a:pt x="250" y="124"/>
                  <a:pt x="250" y="124"/>
                </a:cubicBezTo>
                <a:cubicBezTo>
                  <a:pt x="250" y="124"/>
                  <a:pt x="250" y="124"/>
                  <a:pt x="250" y="124"/>
                </a:cubicBezTo>
                <a:cubicBezTo>
                  <a:pt x="250" y="124"/>
                  <a:pt x="250" y="124"/>
                  <a:pt x="250" y="124"/>
                </a:cubicBezTo>
                <a:cubicBezTo>
                  <a:pt x="250" y="124"/>
                  <a:pt x="250" y="124"/>
                  <a:pt x="250" y="124"/>
                </a:cubicBezTo>
                <a:cubicBezTo>
                  <a:pt x="250" y="125"/>
                  <a:pt x="250" y="125"/>
                  <a:pt x="250" y="125"/>
                </a:cubicBezTo>
                <a:cubicBezTo>
                  <a:pt x="249" y="125"/>
                  <a:pt x="249" y="125"/>
                  <a:pt x="249" y="125"/>
                </a:cubicBezTo>
                <a:cubicBezTo>
                  <a:pt x="249" y="125"/>
                  <a:pt x="249" y="125"/>
                  <a:pt x="249" y="125"/>
                </a:cubicBezTo>
                <a:cubicBezTo>
                  <a:pt x="249" y="125"/>
                  <a:pt x="249" y="125"/>
                  <a:pt x="249" y="125"/>
                </a:cubicBezTo>
                <a:cubicBezTo>
                  <a:pt x="249" y="125"/>
                  <a:pt x="249" y="125"/>
                  <a:pt x="249" y="125"/>
                </a:cubicBezTo>
                <a:cubicBezTo>
                  <a:pt x="249" y="125"/>
                  <a:pt x="249" y="125"/>
                  <a:pt x="249" y="125"/>
                </a:cubicBezTo>
                <a:cubicBezTo>
                  <a:pt x="249" y="125"/>
                  <a:pt x="249" y="125"/>
                  <a:pt x="249" y="125"/>
                </a:cubicBezTo>
                <a:cubicBezTo>
                  <a:pt x="249" y="125"/>
                  <a:pt x="249" y="125"/>
                  <a:pt x="249" y="125"/>
                </a:cubicBezTo>
                <a:cubicBezTo>
                  <a:pt x="249" y="125"/>
                  <a:pt x="249" y="125"/>
                  <a:pt x="249" y="125"/>
                </a:cubicBezTo>
                <a:cubicBezTo>
                  <a:pt x="249" y="125"/>
                  <a:pt x="249" y="125"/>
                  <a:pt x="249" y="125"/>
                </a:cubicBezTo>
                <a:cubicBezTo>
                  <a:pt x="249" y="125"/>
                  <a:pt x="249" y="125"/>
                  <a:pt x="249" y="125"/>
                </a:cubicBezTo>
                <a:cubicBezTo>
                  <a:pt x="248" y="125"/>
                  <a:pt x="248" y="125"/>
                  <a:pt x="248" y="125"/>
                </a:cubicBezTo>
                <a:cubicBezTo>
                  <a:pt x="248" y="126"/>
                  <a:pt x="248" y="126"/>
                  <a:pt x="248" y="126"/>
                </a:cubicBezTo>
                <a:cubicBezTo>
                  <a:pt x="248" y="126"/>
                  <a:pt x="248" y="126"/>
                  <a:pt x="248" y="126"/>
                </a:cubicBezTo>
                <a:cubicBezTo>
                  <a:pt x="248" y="126"/>
                  <a:pt x="248" y="126"/>
                  <a:pt x="248" y="126"/>
                </a:cubicBezTo>
                <a:cubicBezTo>
                  <a:pt x="248" y="126"/>
                  <a:pt x="248" y="126"/>
                  <a:pt x="248" y="126"/>
                </a:cubicBezTo>
                <a:cubicBezTo>
                  <a:pt x="248" y="126"/>
                  <a:pt x="248" y="126"/>
                  <a:pt x="248" y="126"/>
                </a:cubicBezTo>
                <a:cubicBezTo>
                  <a:pt x="248" y="126"/>
                  <a:pt x="248" y="126"/>
                  <a:pt x="248" y="126"/>
                </a:cubicBezTo>
                <a:cubicBezTo>
                  <a:pt x="248" y="126"/>
                  <a:pt x="248" y="126"/>
                  <a:pt x="248" y="126"/>
                </a:cubicBezTo>
                <a:cubicBezTo>
                  <a:pt x="248" y="126"/>
                  <a:pt x="248" y="126"/>
                  <a:pt x="248" y="126"/>
                </a:cubicBezTo>
                <a:cubicBezTo>
                  <a:pt x="248" y="126"/>
                  <a:pt x="248" y="126"/>
                  <a:pt x="248" y="126"/>
                </a:cubicBezTo>
                <a:cubicBezTo>
                  <a:pt x="248" y="126"/>
                  <a:pt x="248" y="126"/>
                  <a:pt x="248" y="126"/>
                </a:cubicBezTo>
                <a:cubicBezTo>
                  <a:pt x="248" y="127"/>
                  <a:pt x="248" y="127"/>
                  <a:pt x="248" y="127"/>
                </a:cubicBezTo>
                <a:cubicBezTo>
                  <a:pt x="247" y="127"/>
                  <a:pt x="247" y="127"/>
                  <a:pt x="247" y="127"/>
                </a:cubicBezTo>
                <a:cubicBezTo>
                  <a:pt x="247" y="127"/>
                  <a:pt x="247" y="127"/>
                  <a:pt x="247" y="127"/>
                </a:cubicBezTo>
                <a:cubicBezTo>
                  <a:pt x="247" y="127"/>
                  <a:pt x="247" y="127"/>
                  <a:pt x="247" y="127"/>
                </a:cubicBezTo>
                <a:cubicBezTo>
                  <a:pt x="247" y="127"/>
                  <a:pt x="247" y="127"/>
                  <a:pt x="247" y="127"/>
                </a:cubicBezTo>
                <a:cubicBezTo>
                  <a:pt x="247" y="127"/>
                  <a:pt x="247" y="127"/>
                  <a:pt x="247" y="127"/>
                </a:cubicBezTo>
                <a:cubicBezTo>
                  <a:pt x="247" y="127"/>
                  <a:pt x="247" y="127"/>
                  <a:pt x="247" y="127"/>
                </a:cubicBezTo>
                <a:cubicBezTo>
                  <a:pt x="247" y="128"/>
                  <a:pt x="247" y="128"/>
                  <a:pt x="247" y="128"/>
                </a:cubicBezTo>
                <a:cubicBezTo>
                  <a:pt x="247" y="128"/>
                  <a:pt x="247" y="128"/>
                  <a:pt x="247" y="128"/>
                </a:cubicBezTo>
                <a:cubicBezTo>
                  <a:pt x="247" y="128"/>
                  <a:pt x="247" y="128"/>
                  <a:pt x="247" y="128"/>
                </a:cubicBezTo>
                <a:cubicBezTo>
                  <a:pt x="247" y="128"/>
                  <a:pt x="247" y="128"/>
                  <a:pt x="247" y="128"/>
                </a:cubicBezTo>
                <a:cubicBezTo>
                  <a:pt x="247" y="128"/>
                  <a:pt x="247" y="128"/>
                  <a:pt x="247" y="128"/>
                </a:cubicBezTo>
                <a:cubicBezTo>
                  <a:pt x="247" y="129"/>
                  <a:pt x="247" y="129"/>
                  <a:pt x="247" y="129"/>
                </a:cubicBezTo>
                <a:cubicBezTo>
                  <a:pt x="248" y="136"/>
                  <a:pt x="248" y="144"/>
                  <a:pt x="248" y="151"/>
                </a:cubicBezTo>
                <a:cubicBezTo>
                  <a:pt x="248" y="152"/>
                  <a:pt x="248" y="152"/>
                  <a:pt x="248" y="152"/>
                </a:cubicBezTo>
                <a:cubicBezTo>
                  <a:pt x="248" y="152"/>
                  <a:pt x="248" y="152"/>
                  <a:pt x="248" y="152"/>
                </a:cubicBezTo>
                <a:cubicBezTo>
                  <a:pt x="247" y="152"/>
                  <a:pt x="246" y="152"/>
                  <a:pt x="246" y="153"/>
                </a:cubicBezTo>
                <a:cubicBezTo>
                  <a:pt x="245" y="153"/>
                  <a:pt x="245" y="153"/>
                  <a:pt x="245" y="153"/>
                </a:cubicBezTo>
                <a:cubicBezTo>
                  <a:pt x="244" y="153"/>
                  <a:pt x="242" y="154"/>
                  <a:pt x="240" y="154"/>
                </a:cubicBezTo>
                <a:cubicBezTo>
                  <a:pt x="240" y="154"/>
                  <a:pt x="240" y="154"/>
                  <a:pt x="240" y="154"/>
                </a:cubicBezTo>
                <a:cubicBezTo>
                  <a:pt x="238" y="155"/>
                  <a:pt x="237" y="155"/>
                  <a:pt x="234" y="156"/>
                </a:cubicBezTo>
                <a:cubicBezTo>
                  <a:pt x="234" y="156"/>
                  <a:pt x="234" y="156"/>
                  <a:pt x="234" y="156"/>
                </a:cubicBezTo>
                <a:cubicBezTo>
                  <a:pt x="232" y="157"/>
                  <a:pt x="230" y="157"/>
                  <a:pt x="228" y="158"/>
                </a:cubicBezTo>
                <a:cubicBezTo>
                  <a:pt x="226" y="158"/>
                  <a:pt x="225" y="158"/>
                  <a:pt x="224" y="159"/>
                </a:cubicBezTo>
                <a:cubicBezTo>
                  <a:pt x="223" y="159"/>
                  <a:pt x="223" y="159"/>
                  <a:pt x="223" y="159"/>
                </a:cubicBezTo>
                <a:cubicBezTo>
                  <a:pt x="222" y="159"/>
                  <a:pt x="221" y="159"/>
                  <a:pt x="219" y="160"/>
                </a:cubicBezTo>
                <a:cubicBezTo>
                  <a:pt x="218" y="160"/>
                  <a:pt x="216" y="160"/>
                  <a:pt x="215" y="160"/>
                </a:cubicBezTo>
                <a:cubicBezTo>
                  <a:pt x="215" y="160"/>
                  <a:pt x="214" y="160"/>
                  <a:pt x="214" y="160"/>
                </a:cubicBezTo>
                <a:cubicBezTo>
                  <a:pt x="213" y="161"/>
                  <a:pt x="211" y="161"/>
                  <a:pt x="210" y="161"/>
                </a:cubicBezTo>
                <a:cubicBezTo>
                  <a:pt x="210" y="161"/>
                  <a:pt x="210" y="161"/>
                  <a:pt x="210" y="161"/>
                </a:cubicBezTo>
                <a:cubicBezTo>
                  <a:pt x="207" y="161"/>
                  <a:pt x="203" y="162"/>
                  <a:pt x="200" y="162"/>
                </a:cubicBezTo>
                <a:cubicBezTo>
                  <a:pt x="200" y="162"/>
                  <a:pt x="200" y="162"/>
                  <a:pt x="200" y="162"/>
                </a:cubicBezTo>
                <a:cubicBezTo>
                  <a:pt x="197" y="162"/>
                  <a:pt x="193" y="162"/>
                  <a:pt x="190" y="162"/>
                </a:cubicBezTo>
                <a:cubicBezTo>
                  <a:pt x="185" y="162"/>
                  <a:pt x="180" y="162"/>
                  <a:pt x="176" y="162"/>
                </a:cubicBezTo>
                <a:cubicBezTo>
                  <a:pt x="176" y="162"/>
                  <a:pt x="176" y="162"/>
                  <a:pt x="176" y="162"/>
                </a:cubicBezTo>
                <a:cubicBezTo>
                  <a:pt x="171" y="162"/>
                  <a:pt x="167" y="162"/>
                  <a:pt x="163" y="161"/>
                </a:cubicBezTo>
                <a:cubicBezTo>
                  <a:pt x="162" y="161"/>
                  <a:pt x="162" y="161"/>
                  <a:pt x="162" y="161"/>
                </a:cubicBezTo>
                <a:cubicBezTo>
                  <a:pt x="160" y="161"/>
                  <a:pt x="158" y="161"/>
                  <a:pt x="156" y="161"/>
                </a:cubicBezTo>
                <a:cubicBezTo>
                  <a:pt x="156" y="161"/>
                  <a:pt x="156" y="161"/>
                  <a:pt x="156" y="161"/>
                </a:cubicBezTo>
                <a:cubicBezTo>
                  <a:pt x="154" y="160"/>
                  <a:pt x="152" y="160"/>
                  <a:pt x="150" y="160"/>
                </a:cubicBezTo>
                <a:cubicBezTo>
                  <a:pt x="150" y="160"/>
                  <a:pt x="150" y="160"/>
                  <a:pt x="149" y="160"/>
                </a:cubicBezTo>
                <a:cubicBezTo>
                  <a:pt x="149" y="149"/>
                  <a:pt x="148" y="138"/>
                  <a:pt x="147" y="128"/>
                </a:cubicBezTo>
                <a:cubicBezTo>
                  <a:pt x="147" y="127"/>
                  <a:pt x="147" y="127"/>
                  <a:pt x="147" y="127"/>
                </a:cubicBezTo>
                <a:cubicBezTo>
                  <a:pt x="147" y="126"/>
                  <a:pt x="147" y="126"/>
                  <a:pt x="147" y="126"/>
                </a:cubicBezTo>
                <a:cubicBezTo>
                  <a:pt x="147" y="126"/>
                  <a:pt x="147" y="126"/>
                  <a:pt x="147" y="126"/>
                </a:cubicBezTo>
                <a:cubicBezTo>
                  <a:pt x="146" y="125"/>
                  <a:pt x="146" y="125"/>
                  <a:pt x="146" y="125"/>
                </a:cubicBezTo>
                <a:cubicBezTo>
                  <a:pt x="146" y="125"/>
                  <a:pt x="146" y="125"/>
                  <a:pt x="146" y="125"/>
                </a:cubicBezTo>
                <a:cubicBezTo>
                  <a:pt x="146" y="124"/>
                  <a:pt x="146" y="124"/>
                  <a:pt x="146" y="124"/>
                </a:cubicBezTo>
                <a:cubicBezTo>
                  <a:pt x="145" y="124"/>
                  <a:pt x="145" y="124"/>
                  <a:pt x="145" y="124"/>
                </a:cubicBezTo>
                <a:cubicBezTo>
                  <a:pt x="145" y="124"/>
                  <a:pt x="145" y="124"/>
                  <a:pt x="145" y="124"/>
                </a:cubicBezTo>
                <a:cubicBezTo>
                  <a:pt x="145" y="124"/>
                  <a:pt x="145" y="124"/>
                  <a:pt x="145" y="124"/>
                </a:cubicBezTo>
                <a:cubicBezTo>
                  <a:pt x="144" y="124"/>
                  <a:pt x="144" y="124"/>
                  <a:pt x="144" y="124"/>
                </a:cubicBezTo>
                <a:cubicBezTo>
                  <a:pt x="144" y="124"/>
                  <a:pt x="144" y="124"/>
                  <a:pt x="144" y="124"/>
                </a:cubicBezTo>
                <a:cubicBezTo>
                  <a:pt x="144" y="124"/>
                  <a:pt x="144" y="124"/>
                  <a:pt x="144" y="124"/>
                </a:cubicBezTo>
                <a:cubicBezTo>
                  <a:pt x="144" y="124"/>
                  <a:pt x="144" y="124"/>
                  <a:pt x="144" y="124"/>
                </a:cubicBezTo>
                <a:cubicBezTo>
                  <a:pt x="143" y="124"/>
                  <a:pt x="143" y="124"/>
                  <a:pt x="143" y="124"/>
                </a:cubicBezTo>
                <a:cubicBezTo>
                  <a:pt x="143" y="124"/>
                  <a:pt x="143" y="124"/>
                  <a:pt x="143" y="124"/>
                </a:cubicBezTo>
                <a:cubicBezTo>
                  <a:pt x="143" y="123"/>
                  <a:pt x="143" y="123"/>
                  <a:pt x="143" y="123"/>
                </a:cubicBezTo>
                <a:cubicBezTo>
                  <a:pt x="143" y="123"/>
                  <a:pt x="143" y="123"/>
                  <a:pt x="143" y="123"/>
                </a:cubicBezTo>
                <a:cubicBezTo>
                  <a:pt x="142" y="123"/>
                  <a:pt x="142" y="123"/>
                  <a:pt x="142" y="123"/>
                </a:cubicBezTo>
                <a:cubicBezTo>
                  <a:pt x="142" y="123"/>
                  <a:pt x="142" y="123"/>
                  <a:pt x="142" y="123"/>
                </a:cubicBezTo>
                <a:cubicBezTo>
                  <a:pt x="142" y="123"/>
                  <a:pt x="142" y="123"/>
                  <a:pt x="142" y="123"/>
                </a:cubicBezTo>
                <a:cubicBezTo>
                  <a:pt x="141" y="123"/>
                  <a:pt x="141" y="123"/>
                  <a:pt x="141" y="123"/>
                </a:cubicBezTo>
                <a:cubicBezTo>
                  <a:pt x="141" y="123"/>
                  <a:pt x="141" y="123"/>
                  <a:pt x="141" y="123"/>
                </a:cubicBezTo>
                <a:cubicBezTo>
                  <a:pt x="141" y="123"/>
                  <a:pt x="141" y="123"/>
                  <a:pt x="141" y="123"/>
                </a:cubicBezTo>
                <a:cubicBezTo>
                  <a:pt x="141" y="123"/>
                  <a:pt x="141" y="123"/>
                  <a:pt x="141" y="123"/>
                </a:cubicBezTo>
                <a:cubicBezTo>
                  <a:pt x="141" y="123"/>
                  <a:pt x="141" y="123"/>
                  <a:pt x="141" y="123"/>
                </a:cubicBezTo>
                <a:cubicBezTo>
                  <a:pt x="140" y="123"/>
                  <a:pt x="140" y="123"/>
                  <a:pt x="140" y="123"/>
                </a:cubicBezTo>
                <a:cubicBezTo>
                  <a:pt x="140" y="123"/>
                  <a:pt x="140" y="123"/>
                  <a:pt x="140" y="123"/>
                </a:cubicBezTo>
                <a:cubicBezTo>
                  <a:pt x="140" y="123"/>
                  <a:pt x="140" y="123"/>
                  <a:pt x="140" y="123"/>
                </a:cubicBezTo>
                <a:cubicBezTo>
                  <a:pt x="139" y="123"/>
                  <a:pt x="139" y="123"/>
                  <a:pt x="139" y="123"/>
                </a:cubicBezTo>
                <a:cubicBezTo>
                  <a:pt x="139" y="123"/>
                  <a:pt x="139" y="123"/>
                  <a:pt x="139" y="123"/>
                </a:cubicBezTo>
                <a:cubicBezTo>
                  <a:pt x="138" y="123"/>
                  <a:pt x="138" y="123"/>
                  <a:pt x="138" y="123"/>
                </a:cubicBezTo>
                <a:cubicBezTo>
                  <a:pt x="138" y="123"/>
                  <a:pt x="138" y="123"/>
                  <a:pt x="138" y="123"/>
                </a:cubicBezTo>
                <a:cubicBezTo>
                  <a:pt x="137" y="123"/>
                  <a:pt x="137" y="123"/>
                  <a:pt x="137" y="123"/>
                </a:cubicBezTo>
                <a:cubicBezTo>
                  <a:pt x="137" y="123"/>
                  <a:pt x="137" y="123"/>
                  <a:pt x="137" y="123"/>
                </a:cubicBezTo>
                <a:cubicBezTo>
                  <a:pt x="136" y="123"/>
                  <a:pt x="136" y="123"/>
                  <a:pt x="136" y="123"/>
                </a:cubicBezTo>
                <a:cubicBezTo>
                  <a:pt x="136" y="123"/>
                  <a:pt x="136" y="123"/>
                  <a:pt x="136" y="123"/>
                </a:cubicBezTo>
                <a:cubicBezTo>
                  <a:pt x="135" y="123"/>
                  <a:pt x="135" y="123"/>
                  <a:pt x="135" y="123"/>
                </a:cubicBezTo>
                <a:cubicBezTo>
                  <a:pt x="134" y="122"/>
                  <a:pt x="134" y="122"/>
                  <a:pt x="134" y="122"/>
                </a:cubicBezTo>
                <a:cubicBezTo>
                  <a:pt x="133" y="122"/>
                  <a:pt x="133" y="122"/>
                  <a:pt x="133" y="122"/>
                </a:cubicBezTo>
                <a:cubicBezTo>
                  <a:pt x="133" y="122"/>
                  <a:pt x="133" y="122"/>
                  <a:pt x="133" y="122"/>
                </a:cubicBezTo>
                <a:cubicBezTo>
                  <a:pt x="133" y="122"/>
                  <a:pt x="133" y="122"/>
                  <a:pt x="133" y="122"/>
                </a:cubicBezTo>
                <a:cubicBezTo>
                  <a:pt x="133" y="122"/>
                  <a:pt x="133" y="122"/>
                  <a:pt x="133" y="122"/>
                </a:cubicBezTo>
                <a:cubicBezTo>
                  <a:pt x="132" y="122"/>
                  <a:pt x="132" y="122"/>
                  <a:pt x="132" y="122"/>
                </a:cubicBezTo>
                <a:cubicBezTo>
                  <a:pt x="131" y="122"/>
                  <a:pt x="131" y="122"/>
                  <a:pt x="131" y="122"/>
                </a:cubicBezTo>
                <a:cubicBezTo>
                  <a:pt x="130" y="122"/>
                  <a:pt x="130" y="122"/>
                  <a:pt x="130" y="122"/>
                </a:cubicBezTo>
                <a:cubicBezTo>
                  <a:pt x="129" y="122"/>
                  <a:pt x="129" y="122"/>
                  <a:pt x="129" y="122"/>
                </a:cubicBezTo>
                <a:cubicBezTo>
                  <a:pt x="129" y="122"/>
                  <a:pt x="129" y="122"/>
                  <a:pt x="129" y="122"/>
                </a:cubicBezTo>
                <a:cubicBezTo>
                  <a:pt x="129" y="122"/>
                  <a:pt x="129" y="122"/>
                  <a:pt x="129" y="122"/>
                </a:cubicBezTo>
                <a:cubicBezTo>
                  <a:pt x="128" y="103"/>
                  <a:pt x="127" y="84"/>
                  <a:pt x="125" y="65"/>
                </a:cubicBezTo>
                <a:cubicBezTo>
                  <a:pt x="125" y="64"/>
                  <a:pt x="125" y="64"/>
                  <a:pt x="125" y="63"/>
                </a:cubicBezTo>
                <a:cubicBezTo>
                  <a:pt x="125" y="62"/>
                  <a:pt x="124" y="61"/>
                  <a:pt x="124" y="61"/>
                </a:cubicBezTo>
                <a:cubicBezTo>
                  <a:pt x="123" y="60"/>
                  <a:pt x="123" y="59"/>
                  <a:pt x="122" y="58"/>
                </a:cubicBezTo>
                <a:cubicBezTo>
                  <a:pt x="121" y="58"/>
                  <a:pt x="121" y="57"/>
                  <a:pt x="120" y="56"/>
                </a:cubicBezTo>
                <a:cubicBezTo>
                  <a:pt x="119" y="56"/>
                  <a:pt x="119" y="56"/>
                  <a:pt x="119" y="56"/>
                </a:cubicBezTo>
                <a:cubicBezTo>
                  <a:pt x="118" y="55"/>
                  <a:pt x="118" y="55"/>
                  <a:pt x="118" y="55"/>
                </a:cubicBezTo>
                <a:cubicBezTo>
                  <a:pt x="118" y="55"/>
                  <a:pt x="118" y="55"/>
                  <a:pt x="118" y="55"/>
                </a:cubicBezTo>
                <a:cubicBezTo>
                  <a:pt x="118" y="55"/>
                  <a:pt x="118" y="55"/>
                  <a:pt x="118" y="55"/>
                </a:cubicBezTo>
                <a:cubicBezTo>
                  <a:pt x="118" y="55"/>
                  <a:pt x="117" y="55"/>
                  <a:pt x="117" y="55"/>
                </a:cubicBezTo>
                <a:cubicBezTo>
                  <a:pt x="117" y="55"/>
                  <a:pt x="116" y="55"/>
                  <a:pt x="116" y="55"/>
                </a:cubicBezTo>
                <a:cubicBezTo>
                  <a:pt x="116" y="55"/>
                  <a:pt x="116" y="55"/>
                  <a:pt x="116" y="55"/>
                </a:cubicBezTo>
                <a:cubicBezTo>
                  <a:pt x="115" y="54"/>
                  <a:pt x="115" y="54"/>
                  <a:pt x="115" y="54"/>
                </a:cubicBezTo>
                <a:cubicBezTo>
                  <a:pt x="115" y="54"/>
                  <a:pt x="115" y="54"/>
                  <a:pt x="115" y="54"/>
                </a:cubicBezTo>
                <a:cubicBezTo>
                  <a:pt x="114" y="54"/>
                  <a:pt x="114" y="54"/>
                  <a:pt x="114" y="54"/>
                </a:cubicBezTo>
                <a:cubicBezTo>
                  <a:pt x="114" y="54"/>
                  <a:pt x="114" y="54"/>
                  <a:pt x="114" y="54"/>
                </a:cubicBezTo>
                <a:cubicBezTo>
                  <a:pt x="114" y="54"/>
                  <a:pt x="114" y="54"/>
                  <a:pt x="114" y="54"/>
                </a:cubicBezTo>
                <a:cubicBezTo>
                  <a:pt x="113" y="54"/>
                  <a:pt x="113" y="54"/>
                  <a:pt x="113" y="54"/>
                </a:cubicBezTo>
                <a:cubicBezTo>
                  <a:pt x="113" y="54"/>
                  <a:pt x="113" y="54"/>
                  <a:pt x="113" y="54"/>
                </a:cubicBezTo>
                <a:cubicBezTo>
                  <a:pt x="112" y="54"/>
                  <a:pt x="112" y="54"/>
                  <a:pt x="112" y="54"/>
                </a:cubicBezTo>
                <a:cubicBezTo>
                  <a:pt x="112" y="54"/>
                  <a:pt x="112" y="54"/>
                  <a:pt x="112" y="54"/>
                </a:cubicBezTo>
                <a:cubicBezTo>
                  <a:pt x="112" y="54"/>
                  <a:pt x="112" y="54"/>
                  <a:pt x="112" y="54"/>
                </a:cubicBezTo>
                <a:cubicBezTo>
                  <a:pt x="111" y="54"/>
                  <a:pt x="111" y="54"/>
                  <a:pt x="111" y="54"/>
                </a:cubicBezTo>
                <a:cubicBezTo>
                  <a:pt x="111" y="54"/>
                  <a:pt x="111" y="54"/>
                  <a:pt x="111" y="54"/>
                </a:cubicBezTo>
                <a:cubicBezTo>
                  <a:pt x="110" y="54"/>
                  <a:pt x="110" y="54"/>
                  <a:pt x="110" y="54"/>
                </a:cubicBezTo>
                <a:cubicBezTo>
                  <a:pt x="110" y="54"/>
                  <a:pt x="110" y="54"/>
                  <a:pt x="110" y="54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09" y="53"/>
                  <a:pt x="109" y="53"/>
                  <a:pt x="109" y="53"/>
                </a:cubicBezTo>
                <a:cubicBezTo>
                  <a:pt x="109" y="53"/>
                  <a:pt x="109" y="53"/>
                  <a:pt x="109" y="53"/>
                </a:cubicBezTo>
                <a:cubicBezTo>
                  <a:pt x="109" y="53"/>
                  <a:pt x="109" y="53"/>
                  <a:pt x="109" y="53"/>
                </a:cubicBezTo>
                <a:cubicBezTo>
                  <a:pt x="109" y="53"/>
                  <a:pt x="109" y="53"/>
                  <a:pt x="109" y="53"/>
                </a:cubicBezTo>
                <a:cubicBezTo>
                  <a:pt x="108" y="53"/>
                  <a:pt x="108" y="53"/>
                  <a:pt x="108" y="53"/>
                </a:cubicBezTo>
                <a:cubicBezTo>
                  <a:pt x="108" y="53"/>
                  <a:pt x="108" y="53"/>
                  <a:pt x="108" y="53"/>
                </a:cubicBezTo>
                <a:cubicBezTo>
                  <a:pt x="107" y="53"/>
                  <a:pt x="107" y="53"/>
                  <a:pt x="107" y="53"/>
                </a:cubicBezTo>
                <a:cubicBezTo>
                  <a:pt x="107" y="53"/>
                  <a:pt x="107" y="53"/>
                  <a:pt x="107" y="53"/>
                </a:cubicBezTo>
                <a:cubicBezTo>
                  <a:pt x="106" y="53"/>
                  <a:pt x="106" y="53"/>
                  <a:pt x="106" y="53"/>
                </a:cubicBezTo>
                <a:cubicBezTo>
                  <a:pt x="106" y="53"/>
                  <a:pt x="106" y="53"/>
                  <a:pt x="106" y="53"/>
                </a:cubicBezTo>
                <a:cubicBezTo>
                  <a:pt x="105" y="53"/>
                  <a:pt x="105" y="53"/>
                  <a:pt x="105" y="53"/>
                </a:cubicBezTo>
                <a:cubicBezTo>
                  <a:pt x="105" y="53"/>
                  <a:pt x="105" y="53"/>
                  <a:pt x="105" y="53"/>
                </a:cubicBezTo>
                <a:cubicBezTo>
                  <a:pt x="104" y="53"/>
                  <a:pt x="104" y="53"/>
                  <a:pt x="104" y="53"/>
                </a:cubicBezTo>
                <a:cubicBezTo>
                  <a:pt x="103" y="53"/>
                  <a:pt x="103" y="53"/>
                  <a:pt x="103" y="53"/>
                </a:cubicBezTo>
                <a:cubicBezTo>
                  <a:pt x="103" y="53"/>
                  <a:pt x="103" y="53"/>
                  <a:pt x="103" y="53"/>
                </a:cubicBezTo>
                <a:cubicBezTo>
                  <a:pt x="102" y="53"/>
                  <a:pt x="102" y="53"/>
                  <a:pt x="102" y="53"/>
                </a:cubicBezTo>
                <a:cubicBezTo>
                  <a:pt x="102" y="53"/>
                  <a:pt x="102" y="53"/>
                  <a:pt x="102" y="53"/>
                </a:cubicBezTo>
                <a:cubicBezTo>
                  <a:pt x="101" y="53"/>
                  <a:pt x="101" y="53"/>
                  <a:pt x="101" y="53"/>
                </a:cubicBezTo>
                <a:cubicBezTo>
                  <a:pt x="100" y="53"/>
                  <a:pt x="100" y="53"/>
                  <a:pt x="100" y="53"/>
                </a:cubicBezTo>
                <a:cubicBezTo>
                  <a:pt x="99" y="53"/>
                  <a:pt x="99" y="53"/>
                  <a:pt x="99" y="53"/>
                </a:cubicBezTo>
                <a:cubicBezTo>
                  <a:pt x="99" y="53"/>
                  <a:pt x="99" y="53"/>
                  <a:pt x="99" y="53"/>
                </a:cubicBezTo>
                <a:cubicBezTo>
                  <a:pt x="98" y="53"/>
                  <a:pt x="98" y="53"/>
                  <a:pt x="98" y="53"/>
                </a:cubicBezTo>
                <a:cubicBezTo>
                  <a:pt x="97" y="53"/>
                  <a:pt x="97" y="53"/>
                  <a:pt x="97" y="53"/>
                </a:cubicBezTo>
                <a:cubicBezTo>
                  <a:pt x="96" y="53"/>
                  <a:pt x="96" y="53"/>
                  <a:pt x="96" y="53"/>
                </a:cubicBezTo>
                <a:cubicBezTo>
                  <a:pt x="95" y="53"/>
                  <a:pt x="95" y="53"/>
                  <a:pt x="95" y="53"/>
                </a:cubicBezTo>
                <a:cubicBezTo>
                  <a:pt x="95" y="53"/>
                  <a:pt x="95" y="53"/>
                  <a:pt x="95" y="53"/>
                </a:cubicBezTo>
                <a:cubicBezTo>
                  <a:pt x="95" y="53"/>
                  <a:pt x="95" y="53"/>
                  <a:pt x="95" y="53"/>
                </a:cubicBezTo>
                <a:cubicBezTo>
                  <a:pt x="94" y="53"/>
                  <a:pt x="94" y="53"/>
                  <a:pt x="94" y="53"/>
                </a:cubicBezTo>
                <a:cubicBezTo>
                  <a:pt x="93" y="53"/>
                  <a:pt x="93" y="53"/>
                  <a:pt x="93" y="53"/>
                </a:cubicBezTo>
                <a:cubicBezTo>
                  <a:pt x="92" y="53"/>
                  <a:pt x="92" y="53"/>
                  <a:pt x="92" y="53"/>
                </a:cubicBezTo>
                <a:cubicBezTo>
                  <a:pt x="91" y="53"/>
                  <a:pt x="91" y="53"/>
                  <a:pt x="91" y="53"/>
                </a:cubicBezTo>
                <a:cubicBezTo>
                  <a:pt x="91" y="53"/>
                  <a:pt x="91" y="53"/>
                  <a:pt x="91" y="53"/>
                </a:cubicBezTo>
                <a:cubicBezTo>
                  <a:pt x="90" y="53"/>
                  <a:pt x="90" y="53"/>
                  <a:pt x="90" y="53"/>
                </a:cubicBezTo>
                <a:cubicBezTo>
                  <a:pt x="89" y="53"/>
                  <a:pt x="89" y="53"/>
                  <a:pt x="89" y="53"/>
                </a:cubicBezTo>
                <a:cubicBezTo>
                  <a:pt x="89" y="53"/>
                  <a:pt x="89" y="53"/>
                  <a:pt x="89" y="53"/>
                </a:cubicBezTo>
                <a:cubicBezTo>
                  <a:pt x="88" y="53"/>
                  <a:pt x="88" y="53"/>
                  <a:pt x="88" y="53"/>
                </a:cubicBezTo>
                <a:cubicBezTo>
                  <a:pt x="87" y="53"/>
                  <a:pt x="87" y="53"/>
                  <a:pt x="87" y="53"/>
                </a:cubicBezTo>
                <a:cubicBezTo>
                  <a:pt x="87" y="53"/>
                  <a:pt x="86" y="53"/>
                  <a:pt x="86" y="53"/>
                </a:cubicBezTo>
                <a:cubicBezTo>
                  <a:pt x="85" y="53"/>
                  <a:pt x="84" y="53"/>
                  <a:pt x="84" y="53"/>
                </a:cubicBezTo>
                <a:cubicBezTo>
                  <a:pt x="83" y="53"/>
                  <a:pt x="82" y="53"/>
                  <a:pt x="82" y="53"/>
                </a:cubicBezTo>
                <a:cubicBezTo>
                  <a:pt x="81" y="53"/>
                  <a:pt x="81" y="53"/>
                  <a:pt x="81" y="53"/>
                </a:cubicBezTo>
                <a:cubicBezTo>
                  <a:pt x="81" y="53"/>
                  <a:pt x="81" y="53"/>
                  <a:pt x="81" y="53"/>
                </a:cubicBezTo>
                <a:cubicBezTo>
                  <a:pt x="81" y="53"/>
                  <a:pt x="81" y="53"/>
                  <a:pt x="81" y="53"/>
                </a:cubicBezTo>
                <a:cubicBezTo>
                  <a:pt x="80" y="53"/>
                  <a:pt x="80" y="53"/>
                  <a:pt x="80" y="53"/>
                </a:cubicBezTo>
                <a:cubicBezTo>
                  <a:pt x="79" y="53"/>
                  <a:pt x="78" y="53"/>
                  <a:pt x="76" y="53"/>
                </a:cubicBezTo>
                <a:cubicBezTo>
                  <a:pt x="75" y="53"/>
                  <a:pt x="74" y="53"/>
                  <a:pt x="73" y="53"/>
                </a:cubicBezTo>
                <a:cubicBezTo>
                  <a:pt x="73" y="53"/>
                  <a:pt x="73" y="53"/>
                  <a:pt x="73" y="53"/>
                </a:cubicBezTo>
                <a:cubicBezTo>
                  <a:pt x="73" y="53"/>
                  <a:pt x="73" y="53"/>
                  <a:pt x="73" y="53"/>
                </a:cubicBezTo>
                <a:cubicBezTo>
                  <a:pt x="72" y="54"/>
                  <a:pt x="72" y="54"/>
                  <a:pt x="72" y="54"/>
                </a:cubicBezTo>
                <a:cubicBezTo>
                  <a:pt x="71" y="54"/>
                  <a:pt x="70" y="54"/>
                  <a:pt x="69" y="54"/>
                </a:cubicBezTo>
                <a:cubicBezTo>
                  <a:pt x="68" y="54"/>
                  <a:pt x="67" y="54"/>
                  <a:pt x="66" y="54"/>
                </a:cubicBezTo>
                <a:cubicBezTo>
                  <a:pt x="65" y="54"/>
                  <a:pt x="65" y="54"/>
                  <a:pt x="65" y="54"/>
                </a:cubicBezTo>
                <a:cubicBezTo>
                  <a:pt x="65" y="54"/>
                  <a:pt x="65" y="54"/>
                  <a:pt x="65" y="54"/>
                </a:cubicBezTo>
                <a:cubicBezTo>
                  <a:pt x="64" y="54"/>
                  <a:pt x="64" y="54"/>
                  <a:pt x="64" y="54"/>
                </a:cubicBezTo>
                <a:cubicBezTo>
                  <a:pt x="63" y="54"/>
                  <a:pt x="62" y="54"/>
                  <a:pt x="62" y="54"/>
                </a:cubicBezTo>
                <a:cubicBezTo>
                  <a:pt x="61" y="54"/>
                  <a:pt x="61" y="54"/>
                  <a:pt x="61" y="54"/>
                </a:cubicBezTo>
                <a:cubicBezTo>
                  <a:pt x="60" y="54"/>
                  <a:pt x="59" y="54"/>
                  <a:pt x="58" y="54"/>
                </a:cubicBezTo>
                <a:cubicBezTo>
                  <a:pt x="57" y="54"/>
                  <a:pt x="56" y="54"/>
                  <a:pt x="55" y="54"/>
                </a:cubicBezTo>
                <a:cubicBezTo>
                  <a:pt x="55" y="54"/>
                  <a:pt x="55" y="54"/>
                  <a:pt x="55" y="54"/>
                </a:cubicBezTo>
                <a:cubicBezTo>
                  <a:pt x="54" y="55"/>
                  <a:pt x="53" y="55"/>
                  <a:pt x="52" y="55"/>
                </a:cubicBezTo>
                <a:cubicBezTo>
                  <a:pt x="51" y="55"/>
                  <a:pt x="50" y="55"/>
                  <a:pt x="49" y="55"/>
                </a:cubicBezTo>
                <a:cubicBezTo>
                  <a:pt x="48" y="55"/>
                  <a:pt x="47" y="55"/>
                  <a:pt x="46" y="55"/>
                </a:cubicBezTo>
                <a:cubicBezTo>
                  <a:pt x="43" y="55"/>
                  <a:pt x="40" y="55"/>
                  <a:pt x="38" y="55"/>
                </a:cubicBezTo>
                <a:cubicBezTo>
                  <a:pt x="38" y="55"/>
                  <a:pt x="38" y="55"/>
                  <a:pt x="38" y="55"/>
                </a:cubicBezTo>
                <a:cubicBezTo>
                  <a:pt x="36" y="55"/>
                  <a:pt x="35" y="55"/>
                  <a:pt x="34" y="54"/>
                </a:cubicBezTo>
                <a:cubicBezTo>
                  <a:pt x="34" y="54"/>
                  <a:pt x="34" y="54"/>
                  <a:pt x="34" y="54"/>
                </a:cubicBezTo>
                <a:cubicBezTo>
                  <a:pt x="33" y="54"/>
                  <a:pt x="32" y="54"/>
                  <a:pt x="31" y="54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29" y="54"/>
                  <a:pt x="28" y="54"/>
                </a:cubicBezTo>
                <a:cubicBezTo>
                  <a:pt x="28" y="54"/>
                  <a:pt x="28" y="54"/>
                  <a:pt x="28" y="54"/>
                </a:cubicBezTo>
                <a:cubicBezTo>
                  <a:pt x="27" y="53"/>
                  <a:pt x="26" y="53"/>
                  <a:pt x="26" y="53"/>
                </a:cubicBezTo>
                <a:cubicBezTo>
                  <a:pt x="25" y="53"/>
                  <a:pt x="25" y="53"/>
                  <a:pt x="25" y="53"/>
                </a:cubicBezTo>
                <a:cubicBezTo>
                  <a:pt x="25" y="53"/>
                  <a:pt x="24" y="52"/>
                  <a:pt x="24" y="52"/>
                </a:cubicBezTo>
                <a:cubicBezTo>
                  <a:pt x="23" y="52"/>
                  <a:pt x="23" y="52"/>
                  <a:pt x="23" y="52"/>
                </a:cubicBezTo>
                <a:cubicBezTo>
                  <a:pt x="23" y="52"/>
                  <a:pt x="22" y="51"/>
                  <a:pt x="22" y="51"/>
                </a:cubicBezTo>
                <a:cubicBezTo>
                  <a:pt x="22" y="51"/>
                  <a:pt x="22" y="51"/>
                  <a:pt x="22" y="51"/>
                </a:cubicBezTo>
                <a:cubicBezTo>
                  <a:pt x="22" y="51"/>
                  <a:pt x="22" y="51"/>
                  <a:pt x="22" y="51"/>
                </a:cubicBezTo>
                <a:cubicBezTo>
                  <a:pt x="22" y="50"/>
                  <a:pt x="22" y="50"/>
                  <a:pt x="22" y="50"/>
                </a:cubicBezTo>
                <a:cubicBezTo>
                  <a:pt x="22" y="50"/>
                  <a:pt x="22" y="50"/>
                  <a:pt x="22" y="50"/>
                </a:cubicBezTo>
                <a:cubicBezTo>
                  <a:pt x="23" y="75"/>
                  <a:pt x="25" y="99"/>
                  <a:pt x="27" y="124"/>
                </a:cubicBezTo>
                <a:cubicBezTo>
                  <a:pt x="26" y="124"/>
                  <a:pt x="26" y="124"/>
                  <a:pt x="26" y="124"/>
                </a:cubicBezTo>
                <a:cubicBezTo>
                  <a:pt x="26" y="124"/>
                  <a:pt x="26" y="124"/>
                  <a:pt x="26" y="124"/>
                </a:cubicBezTo>
                <a:cubicBezTo>
                  <a:pt x="24" y="124"/>
                  <a:pt x="21" y="124"/>
                  <a:pt x="19" y="124"/>
                </a:cubicBezTo>
                <a:cubicBezTo>
                  <a:pt x="19" y="124"/>
                  <a:pt x="19" y="124"/>
                  <a:pt x="19" y="124"/>
                </a:cubicBezTo>
                <a:cubicBezTo>
                  <a:pt x="18" y="124"/>
                  <a:pt x="17" y="123"/>
                  <a:pt x="16" y="123"/>
                </a:cubicBezTo>
                <a:cubicBezTo>
                  <a:pt x="16" y="123"/>
                  <a:pt x="16" y="123"/>
                  <a:pt x="16" y="123"/>
                </a:cubicBezTo>
                <a:cubicBezTo>
                  <a:pt x="15" y="123"/>
                  <a:pt x="15" y="123"/>
                  <a:pt x="14" y="123"/>
                </a:cubicBezTo>
                <a:cubicBezTo>
                  <a:pt x="14" y="123"/>
                  <a:pt x="14" y="123"/>
                  <a:pt x="14" y="123"/>
                </a:cubicBezTo>
                <a:cubicBezTo>
                  <a:pt x="13" y="123"/>
                  <a:pt x="12" y="123"/>
                  <a:pt x="12" y="123"/>
                </a:cubicBezTo>
                <a:cubicBezTo>
                  <a:pt x="12" y="123"/>
                  <a:pt x="12" y="123"/>
                  <a:pt x="12" y="123"/>
                </a:cubicBezTo>
                <a:cubicBezTo>
                  <a:pt x="11" y="123"/>
                  <a:pt x="10" y="123"/>
                  <a:pt x="10" y="123"/>
                </a:cubicBezTo>
                <a:cubicBezTo>
                  <a:pt x="10" y="123"/>
                  <a:pt x="10" y="123"/>
                  <a:pt x="10" y="123"/>
                </a:cubicBezTo>
                <a:cubicBezTo>
                  <a:pt x="9" y="123"/>
                  <a:pt x="9" y="123"/>
                  <a:pt x="8" y="122"/>
                </a:cubicBezTo>
                <a:cubicBezTo>
                  <a:pt x="8" y="122"/>
                  <a:pt x="8" y="122"/>
                  <a:pt x="8" y="122"/>
                </a:cubicBezTo>
                <a:cubicBezTo>
                  <a:pt x="8" y="122"/>
                  <a:pt x="8" y="122"/>
                  <a:pt x="7" y="122"/>
                </a:cubicBezTo>
                <a:cubicBezTo>
                  <a:pt x="7" y="122"/>
                  <a:pt x="7" y="122"/>
                  <a:pt x="7" y="122"/>
                </a:cubicBezTo>
                <a:cubicBezTo>
                  <a:pt x="7" y="122"/>
                  <a:pt x="7" y="122"/>
                  <a:pt x="7" y="122"/>
                </a:cubicBezTo>
                <a:cubicBezTo>
                  <a:pt x="7" y="122"/>
                  <a:pt x="6" y="122"/>
                  <a:pt x="6" y="122"/>
                </a:cubicBezTo>
                <a:cubicBezTo>
                  <a:pt x="6" y="122"/>
                  <a:pt x="6" y="122"/>
                  <a:pt x="6" y="122"/>
                </a:cubicBezTo>
                <a:cubicBezTo>
                  <a:pt x="5" y="121"/>
                  <a:pt x="5" y="121"/>
                  <a:pt x="5" y="121"/>
                </a:cubicBezTo>
                <a:cubicBezTo>
                  <a:pt x="5" y="121"/>
                  <a:pt x="5" y="121"/>
                  <a:pt x="5" y="121"/>
                </a:cubicBezTo>
                <a:cubicBezTo>
                  <a:pt x="5" y="121"/>
                  <a:pt x="5" y="121"/>
                  <a:pt x="5" y="121"/>
                </a:cubicBezTo>
                <a:cubicBezTo>
                  <a:pt x="5" y="121"/>
                  <a:pt x="5" y="121"/>
                  <a:pt x="5" y="121"/>
                </a:cubicBezTo>
                <a:cubicBezTo>
                  <a:pt x="5" y="120"/>
                  <a:pt x="5" y="120"/>
                  <a:pt x="5" y="120"/>
                </a:cubicBezTo>
                <a:cubicBezTo>
                  <a:pt x="5" y="120"/>
                  <a:pt x="4" y="120"/>
                  <a:pt x="4" y="119"/>
                </a:cubicBezTo>
                <a:cubicBezTo>
                  <a:pt x="4" y="119"/>
                  <a:pt x="3" y="118"/>
                  <a:pt x="3" y="116"/>
                </a:cubicBezTo>
                <a:cubicBezTo>
                  <a:pt x="2" y="115"/>
                  <a:pt x="2" y="114"/>
                  <a:pt x="1" y="112"/>
                </a:cubicBezTo>
                <a:cubicBezTo>
                  <a:pt x="1" y="110"/>
                  <a:pt x="0" y="109"/>
                  <a:pt x="0" y="106"/>
                </a:cubicBezTo>
                <a:cubicBezTo>
                  <a:pt x="3" y="145"/>
                  <a:pt x="6" y="184"/>
                  <a:pt x="9" y="223"/>
                </a:cubicBezTo>
                <a:cubicBezTo>
                  <a:pt x="9" y="225"/>
                  <a:pt x="10" y="227"/>
                  <a:pt x="10" y="229"/>
                </a:cubicBezTo>
                <a:close/>
              </a:path>
            </a:pathLst>
          </a:custGeom>
          <a:gradFill rotWithShape="1">
            <a:gsLst>
              <a:gs pos="0">
                <a:srgbClr val="292929"/>
              </a:gs>
              <a:gs pos="100000">
                <a:schemeClr val="bg2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" name="Freeform 7"/>
          <p:cNvSpPr>
            <a:spLocks/>
          </p:cNvSpPr>
          <p:nvPr/>
        </p:nvSpPr>
        <p:spPr bwMode="auto">
          <a:xfrm flipH="1">
            <a:off x="6304160" y="2541612"/>
            <a:ext cx="1066800" cy="628650"/>
          </a:xfrm>
          <a:custGeom>
            <a:avLst/>
            <a:gdLst>
              <a:gd name="T0" fmla="*/ 669 w 721"/>
              <a:gd name="T1" fmla="*/ 364 h 424"/>
              <a:gd name="T2" fmla="*/ 676 w 721"/>
              <a:gd name="T3" fmla="*/ 361 h 424"/>
              <a:gd name="T4" fmla="*/ 682 w 721"/>
              <a:gd name="T5" fmla="*/ 356 h 424"/>
              <a:gd name="T6" fmla="*/ 685 w 721"/>
              <a:gd name="T7" fmla="*/ 348 h 424"/>
              <a:gd name="T8" fmla="*/ 655 w 721"/>
              <a:gd name="T9" fmla="*/ 245 h 424"/>
              <a:gd name="T10" fmla="*/ 684 w 721"/>
              <a:gd name="T11" fmla="*/ 210 h 424"/>
              <a:gd name="T12" fmla="*/ 697 w 721"/>
              <a:gd name="T13" fmla="*/ 209 h 424"/>
              <a:gd name="T14" fmla="*/ 706 w 721"/>
              <a:gd name="T15" fmla="*/ 207 h 424"/>
              <a:gd name="T16" fmla="*/ 710 w 721"/>
              <a:gd name="T17" fmla="*/ 205 h 424"/>
              <a:gd name="T18" fmla="*/ 715 w 721"/>
              <a:gd name="T19" fmla="*/ 193 h 424"/>
              <a:gd name="T20" fmla="*/ 716 w 721"/>
              <a:gd name="T21" fmla="*/ 135 h 424"/>
              <a:gd name="T22" fmla="*/ 720 w 721"/>
              <a:gd name="T23" fmla="*/ 129 h 424"/>
              <a:gd name="T24" fmla="*/ 711 w 721"/>
              <a:gd name="T25" fmla="*/ 29 h 424"/>
              <a:gd name="T26" fmla="*/ 671 w 721"/>
              <a:gd name="T27" fmla="*/ 40 h 424"/>
              <a:gd name="T28" fmla="*/ 621 w 721"/>
              <a:gd name="T29" fmla="*/ 43 h 424"/>
              <a:gd name="T30" fmla="*/ 605 w 721"/>
              <a:gd name="T31" fmla="*/ 46 h 424"/>
              <a:gd name="T32" fmla="*/ 596 w 721"/>
              <a:gd name="T33" fmla="*/ 50 h 424"/>
              <a:gd name="T34" fmla="*/ 589 w 721"/>
              <a:gd name="T35" fmla="*/ 54 h 424"/>
              <a:gd name="T36" fmla="*/ 586 w 721"/>
              <a:gd name="T37" fmla="*/ 60 h 424"/>
              <a:gd name="T38" fmla="*/ 573 w 721"/>
              <a:gd name="T39" fmla="*/ 101 h 424"/>
              <a:gd name="T40" fmla="*/ 564 w 721"/>
              <a:gd name="T41" fmla="*/ 0 h 424"/>
              <a:gd name="T42" fmla="*/ 542 w 721"/>
              <a:gd name="T43" fmla="*/ 11 h 424"/>
              <a:gd name="T44" fmla="*/ 540 w 721"/>
              <a:gd name="T45" fmla="*/ 12 h 424"/>
              <a:gd name="T46" fmla="*/ 476 w 721"/>
              <a:gd name="T47" fmla="*/ 104 h 424"/>
              <a:gd name="T48" fmla="*/ 212 w 721"/>
              <a:gd name="T49" fmla="*/ 108 h 424"/>
              <a:gd name="T50" fmla="*/ 204 w 721"/>
              <a:gd name="T51" fmla="*/ 212 h 424"/>
              <a:gd name="T52" fmla="*/ 210 w 721"/>
              <a:gd name="T53" fmla="*/ 214 h 424"/>
              <a:gd name="T54" fmla="*/ 219 w 721"/>
              <a:gd name="T55" fmla="*/ 215 h 424"/>
              <a:gd name="T56" fmla="*/ 243 w 721"/>
              <a:gd name="T57" fmla="*/ 215 h 424"/>
              <a:gd name="T58" fmla="*/ 306 w 721"/>
              <a:gd name="T59" fmla="*/ 267 h 424"/>
              <a:gd name="T60" fmla="*/ 295 w 721"/>
              <a:gd name="T61" fmla="*/ 262 h 424"/>
              <a:gd name="T62" fmla="*/ 285 w 721"/>
              <a:gd name="T63" fmla="*/ 261 h 424"/>
              <a:gd name="T64" fmla="*/ 268 w 721"/>
              <a:gd name="T65" fmla="*/ 260 h 424"/>
              <a:gd name="T66" fmla="*/ 247 w 721"/>
              <a:gd name="T67" fmla="*/ 261 h 424"/>
              <a:gd name="T68" fmla="*/ 224 w 721"/>
              <a:gd name="T69" fmla="*/ 263 h 424"/>
              <a:gd name="T70" fmla="*/ 210 w 721"/>
              <a:gd name="T71" fmla="*/ 268 h 424"/>
              <a:gd name="T72" fmla="*/ 200 w 721"/>
              <a:gd name="T73" fmla="*/ 272 h 424"/>
              <a:gd name="T74" fmla="*/ 194 w 721"/>
              <a:gd name="T75" fmla="*/ 277 h 424"/>
              <a:gd name="T76" fmla="*/ 182 w 721"/>
              <a:gd name="T77" fmla="*/ 289 h 424"/>
              <a:gd name="T78" fmla="*/ 138 w 721"/>
              <a:gd name="T79" fmla="*/ 297 h 424"/>
              <a:gd name="T80" fmla="*/ 24 w 721"/>
              <a:gd name="T81" fmla="*/ 410 h 424"/>
              <a:gd name="T82" fmla="*/ 145 w 721"/>
              <a:gd name="T83" fmla="*/ 420 h 424"/>
              <a:gd name="T84" fmla="*/ 161 w 721"/>
              <a:gd name="T85" fmla="*/ 421 h 424"/>
              <a:gd name="T86" fmla="*/ 168 w 721"/>
              <a:gd name="T87" fmla="*/ 420 h 424"/>
              <a:gd name="T88" fmla="*/ 183 w 721"/>
              <a:gd name="T89" fmla="*/ 418 h 424"/>
              <a:gd name="T90" fmla="*/ 193 w 721"/>
              <a:gd name="T91" fmla="*/ 414 h 424"/>
              <a:gd name="T92" fmla="*/ 203 w 721"/>
              <a:gd name="T93" fmla="*/ 409 h 424"/>
              <a:gd name="T94" fmla="*/ 207 w 721"/>
              <a:gd name="T95" fmla="*/ 404 h 424"/>
              <a:gd name="T96" fmla="*/ 244 w 721"/>
              <a:gd name="T97" fmla="*/ 384 h 424"/>
              <a:gd name="T98" fmla="*/ 294 w 721"/>
              <a:gd name="T99" fmla="*/ 421 h 424"/>
              <a:gd name="T100" fmla="*/ 302 w 721"/>
              <a:gd name="T101" fmla="*/ 424 h 424"/>
              <a:gd name="T102" fmla="*/ 309 w 721"/>
              <a:gd name="T103" fmla="*/ 424 h 424"/>
              <a:gd name="T104" fmla="*/ 352 w 721"/>
              <a:gd name="T105" fmla="*/ 424 h 424"/>
              <a:gd name="T106" fmla="*/ 447 w 721"/>
              <a:gd name="T107" fmla="*/ 422 h 424"/>
              <a:gd name="T108" fmla="*/ 478 w 721"/>
              <a:gd name="T109" fmla="*/ 420 h 424"/>
              <a:gd name="T110" fmla="*/ 490 w 721"/>
              <a:gd name="T111" fmla="*/ 417 h 424"/>
              <a:gd name="T112" fmla="*/ 493 w 721"/>
              <a:gd name="T113" fmla="*/ 416 h 424"/>
              <a:gd name="T114" fmla="*/ 494 w 721"/>
              <a:gd name="T115" fmla="*/ 415 h 424"/>
              <a:gd name="T116" fmla="*/ 494 w 721"/>
              <a:gd name="T117" fmla="*/ 414 h 424"/>
              <a:gd name="T118" fmla="*/ 525 w 721"/>
              <a:gd name="T119" fmla="*/ 376 h 424"/>
              <a:gd name="T120" fmla="*/ 599 w 721"/>
              <a:gd name="T121" fmla="*/ 373 h 424"/>
              <a:gd name="T122" fmla="*/ 611 w 721"/>
              <a:gd name="T123" fmla="*/ 374 h 424"/>
              <a:gd name="T124" fmla="*/ 622 w 721"/>
              <a:gd name="T125" fmla="*/ 374 h 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21" h="424">
                <a:moveTo>
                  <a:pt x="654" y="368"/>
                </a:moveTo>
                <a:cubicBezTo>
                  <a:pt x="655" y="368"/>
                  <a:pt x="655" y="368"/>
                  <a:pt x="655" y="368"/>
                </a:cubicBezTo>
                <a:cubicBezTo>
                  <a:pt x="655" y="368"/>
                  <a:pt x="656" y="368"/>
                  <a:pt x="656" y="368"/>
                </a:cubicBezTo>
                <a:cubicBezTo>
                  <a:pt x="656" y="368"/>
                  <a:pt x="657" y="368"/>
                  <a:pt x="657" y="368"/>
                </a:cubicBezTo>
                <a:cubicBezTo>
                  <a:pt x="658" y="368"/>
                  <a:pt x="658" y="368"/>
                  <a:pt x="658" y="367"/>
                </a:cubicBezTo>
                <a:cubicBezTo>
                  <a:pt x="659" y="367"/>
                  <a:pt x="659" y="367"/>
                  <a:pt x="660" y="367"/>
                </a:cubicBezTo>
                <a:cubicBezTo>
                  <a:pt x="660" y="367"/>
                  <a:pt x="660" y="367"/>
                  <a:pt x="661" y="367"/>
                </a:cubicBezTo>
                <a:cubicBezTo>
                  <a:pt x="661" y="367"/>
                  <a:pt x="661" y="367"/>
                  <a:pt x="662" y="367"/>
                </a:cubicBezTo>
                <a:cubicBezTo>
                  <a:pt x="663" y="366"/>
                  <a:pt x="663" y="366"/>
                  <a:pt x="663" y="366"/>
                </a:cubicBezTo>
                <a:cubicBezTo>
                  <a:pt x="663" y="366"/>
                  <a:pt x="663" y="366"/>
                  <a:pt x="663" y="366"/>
                </a:cubicBezTo>
                <a:cubicBezTo>
                  <a:pt x="663" y="366"/>
                  <a:pt x="663" y="366"/>
                  <a:pt x="663" y="366"/>
                </a:cubicBezTo>
                <a:cubicBezTo>
                  <a:pt x="664" y="366"/>
                  <a:pt x="664" y="366"/>
                  <a:pt x="664" y="366"/>
                </a:cubicBezTo>
                <a:cubicBezTo>
                  <a:pt x="665" y="366"/>
                  <a:pt x="665" y="366"/>
                  <a:pt x="665" y="366"/>
                </a:cubicBezTo>
                <a:cubicBezTo>
                  <a:pt x="666" y="365"/>
                  <a:pt x="666" y="365"/>
                  <a:pt x="666" y="365"/>
                </a:cubicBezTo>
                <a:cubicBezTo>
                  <a:pt x="666" y="365"/>
                  <a:pt x="666" y="365"/>
                  <a:pt x="666" y="365"/>
                </a:cubicBezTo>
                <a:cubicBezTo>
                  <a:pt x="666" y="365"/>
                  <a:pt x="666" y="365"/>
                  <a:pt x="666" y="365"/>
                </a:cubicBezTo>
                <a:cubicBezTo>
                  <a:pt x="666" y="365"/>
                  <a:pt x="666" y="365"/>
                  <a:pt x="666" y="365"/>
                </a:cubicBezTo>
                <a:cubicBezTo>
                  <a:pt x="667" y="365"/>
                  <a:pt x="667" y="365"/>
                  <a:pt x="667" y="365"/>
                </a:cubicBezTo>
                <a:cubicBezTo>
                  <a:pt x="668" y="365"/>
                  <a:pt x="668" y="365"/>
                  <a:pt x="668" y="365"/>
                </a:cubicBezTo>
                <a:cubicBezTo>
                  <a:pt x="668" y="364"/>
                  <a:pt x="668" y="364"/>
                  <a:pt x="668" y="364"/>
                </a:cubicBezTo>
                <a:cubicBezTo>
                  <a:pt x="669" y="364"/>
                  <a:pt x="669" y="364"/>
                  <a:pt x="669" y="364"/>
                </a:cubicBezTo>
                <a:cubicBezTo>
                  <a:pt x="669" y="364"/>
                  <a:pt x="669" y="364"/>
                  <a:pt x="669" y="364"/>
                </a:cubicBezTo>
                <a:cubicBezTo>
                  <a:pt x="669" y="364"/>
                  <a:pt x="669" y="364"/>
                  <a:pt x="669" y="364"/>
                </a:cubicBezTo>
                <a:cubicBezTo>
                  <a:pt x="670" y="364"/>
                  <a:pt x="670" y="364"/>
                  <a:pt x="670" y="364"/>
                </a:cubicBezTo>
                <a:cubicBezTo>
                  <a:pt x="670" y="364"/>
                  <a:pt x="670" y="364"/>
                  <a:pt x="670" y="364"/>
                </a:cubicBezTo>
                <a:cubicBezTo>
                  <a:pt x="671" y="363"/>
                  <a:pt x="671" y="363"/>
                  <a:pt x="671" y="363"/>
                </a:cubicBezTo>
                <a:cubicBezTo>
                  <a:pt x="671" y="363"/>
                  <a:pt x="671" y="363"/>
                  <a:pt x="671" y="363"/>
                </a:cubicBezTo>
                <a:cubicBezTo>
                  <a:pt x="672" y="363"/>
                  <a:pt x="672" y="363"/>
                  <a:pt x="672" y="363"/>
                </a:cubicBezTo>
                <a:cubicBezTo>
                  <a:pt x="672" y="363"/>
                  <a:pt x="672" y="363"/>
                  <a:pt x="672" y="363"/>
                </a:cubicBezTo>
                <a:cubicBezTo>
                  <a:pt x="672" y="363"/>
                  <a:pt x="672" y="363"/>
                  <a:pt x="672" y="363"/>
                </a:cubicBezTo>
                <a:cubicBezTo>
                  <a:pt x="672" y="363"/>
                  <a:pt x="672" y="363"/>
                  <a:pt x="672" y="363"/>
                </a:cubicBezTo>
                <a:cubicBezTo>
                  <a:pt x="672" y="363"/>
                  <a:pt x="672" y="363"/>
                  <a:pt x="672" y="363"/>
                </a:cubicBezTo>
                <a:cubicBezTo>
                  <a:pt x="673" y="362"/>
                  <a:pt x="673" y="362"/>
                  <a:pt x="673" y="362"/>
                </a:cubicBezTo>
                <a:cubicBezTo>
                  <a:pt x="673" y="362"/>
                  <a:pt x="673" y="362"/>
                  <a:pt x="673" y="362"/>
                </a:cubicBezTo>
                <a:cubicBezTo>
                  <a:pt x="674" y="362"/>
                  <a:pt x="674" y="362"/>
                  <a:pt x="674" y="362"/>
                </a:cubicBezTo>
                <a:cubicBezTo>
                  <a:pt x="674" y="362"/>
                  <a:pt x="674" y="362"/>
                  <a:pt x="674" y="362"/>
                </a:cubicBezTo>
                <a:cubicBezTo>
                  <a:pt x="674" y="362"/>
                  <a:pt x="674" y="362"/>
                  <a:pt x="674" y="362"/>
                </a:cubicBezTo>
                <a:cubicBezTo>
                  <a:pt x="674" y="362"/>
                  <a:pt x="674" y="362"/>
                  <a:pt x="674" y="362"/>
                </a:cubicBezTo>
                <a:cubicBezTo>
                  <a:pt x="675" y="361"/>
                  <a:pt x="675" y="361"/>
                  <a:pt x="675" y="361"/>
                </a:cubicBezTo>
                <a:cubicBezTo>
                  <a:pt x="675" y="361"/>
                  <a:pt x="675" y="361"/>
                  <a:pt x="675" y="361"/>
                </a:cubicBezTo>
                <a:cubicBezTo>
                  <a:pt x="676" y="361"/>
                  <a:pt x="676" y="361"/>
                  <a:pt x="676" y="361"/>
                </a:cubicBezTo>
                <a:cubicBezTo>
                  <a:pt x="676" y="361"/>
                  <a:pt x="676" y="361"/>
                  <a:pt x="676" y="361"/>
                </a:cubicBezTo>
                <a:cubicBezTo>
                  <a:pt x="676" y="361"/>
                  <a:pt x="676" y="361"/>
                  <a:pt x="676" y="361"/>
                </a:cubicBezTo>
                <a:cubicBezTo>
                  <a:pt x="676" y="361"/>
                  <a:pt x="676" y="361"/>
                  <a:pt x="676" y="361"/>
                </a:cubicBezTo>
                <a:cubicBezTo>
                  <a:pt x="677" y="360"/>
                  <a:pt x="677" y="360"/>
                  <a:pt x="677" y="360"/>
                </a:cubicBezTo>
                <a:cubicBezTo>
                  <a:pt x="677" y="360"/>
                  <a:pt x="677" y="360"/>
                  <a:pt x="677" y="360"/>
                </a:cubicBezTo>
                <a:cubicBezTo>
                  <a:pt x="677" y="360"/>
                  <a:pt x="677" y="360"/>
                  <a:pt x="677" y="360"/>
                </a:cubicBezTo>
                <a:cubicBezTo>
                  <a:pt x="678" y="359"/>
                  <a:pt x="678" y="359"/>
                  <a:pt x="678" y="359"/>
                </a:cubicBezTo>
                <a:cubicBezTo>
                  <a:pt x="678" y="359"/>
                  <a:pt x="678" y="359"/>
                  <a:pt x="678" y="359"/>
                </a:cubicBezTo>
                <a:cubicBezTo>
                  <a:pt x="678" y="359"/>
                  <a:pt x="678" y="359"/>
                  <a:pt x="678" y="359"/>
                </a:cubicBezTo>
                <a:cubicBezTo>
                  <a:pt x="678" y="359"/>
                  <a:pt x="678" y="359"/>
                  <a:pt x="678" y="359"/>
                </a:cubicBezTo>
                <a:cubicBezTo>
                  <a:pt x="679" y="359"/>
                  <a:pt x="679" y="359"/>
                  <a:pt x="679" y="359"/>
                </a:cubicBezTo>
                <a:cubicBezTo>
                  <a:pt x="679" y="359"/>
                  <a:pt x="679" y="359"/>
                  <a:pt x="679" y="359"/>
                </a:cubicBezTo>
                <a:cubicBezTo>
                  <a:pt x="679" y="358"/>
                  <a:pt x="679" y="358"/>
                  <a:pt x="679" y="358"/>
                </a:cubicBezTo>
                <a:cubicBezTo>
                  <a:pt x="680" y="358"/>
                  <a:pt x="680" y="358"/>
                  <a:pt x="680" y="358"/>
                </a:cubicBezTo>
                <a:cubicBezTo>
                  <a:pt x="680" y="358"/>
                  <a:pt x="680" y="358"/>
                  <a:pt x="680" y="358"/>
                </a:cubicBezTo>
                <a:cubicBezTo>
                  <a:pt x="680" y="358"/>
                  <a:pt x="680" y="358"/>
                  <a:pt x="680" y="358"/>
                </a:cubicBezTo>
                <a:cubicBezTo>
                  <a:pt x="680" y="358"/>
                  <a:pt x="680" y="358"/>
                  <a:pt x="680" y="358"/>
                </a:cubicBezTo>
                <a:cubicBezTo>
                  <a:pt x="680" y="358"/>
                  <a:pt x="680" y="358"/>
                  <a:pt x="680" y="358"/>
                </a:cubicBezTo>
                <a:cubicBezTo>
                  <a:pt x="681" y="357"/>
                  <a:pt x="681" y="357"/>
                  <a:pt x="681" y="357"/>
                </a:cubicBezTo>
                <a:cubicBezTo>
                  <a:pt x="681" y="357"/>
                  <a:pt x="681" y="357"/>
                  <a:pt x="681" y="357"/>
                </a:cubicBezTo>
                <a:cubicBezTo>
                  <a:pt x="681" y="357"/>
                  <a:pt x="681" y="357"/>
                  <a:pt x="681" y="357"/>
                </a:cubicBezTo>
                <a:cubicBezTo>
                  <a:pt x="681" y="357"/>
                  <a:pt x="681" y="357"/>
                  <a:pt x="681" y="357"/>
                </a:cubicBezTo>
                <a:cubicBezTo>
                  <a:pt x="681" y="357"/>
                  <a:pt x="681" y="357"/>
                  <a:pt x="681" y="357"/>
                </a:cubicBezTo>
                <a:cubicBezTo>
                  <a:pt x="682" y="356"/>
                  <a:pt x="682" y="356"/>
                  <a:pt x="682" y="356"/>
                </a:cubicBezTo>
                <a:cubicBezTo>
                  <a:pt x="682" y="356"/>
                  <a:pt x="682" y="356"/>
                  <a:pt x="682" y="356"/>
                </a:cubicBezTo>
                <a:cubicBezTo>
                  <a:pt x="682" y="355"/>
                  <a:pt x="682" y="355"/>
                  <a:pt x="682" y="355"/>
                </a:cubicBezTo>
                <a:cubicBezTo>
                  <a:pt x="682" y="355"/>
                  <a:pt x="682" y="355"/>
                  <a:pt x="682" y="355"/>
                </a:cubicBezTo>
                <a:cubicBezTo>
                  <a:pt x="682" y="355"/>
                  <a:pt x="682" y="355"/>
                  <a:pt x="682" y="355"/>
                </a:cubicBezTo>
                <a:cubicBezTo>
                  <a:pt x="683" y="355"/>
                  <a:pt x="683" y="355"/>
                  <a:pt x="683" y="355"/>
                </a:cubicBezTo>
                <a:cubicBezTo>
                  <a:pt x="683" y="355"/>
                  <a:pt x="683" y="355"/>
                  <a:pt x="683" y="355"/>
                </a:cubicBezTo>
                <a:cubicBezTo>
                  <a:pt x="683" y="354"/>
                  <a:pt x="683" y="354"/>
                  <a:pt x="683" y="354"/>
                </a:cubicBezTo>
                <a:cubicBezTo>
                  <a:pt x="683" y="354"/>
                  <a:pt x="683" y="354"/>
                  <a:pt x="683" y="354"/>
                </a:cubicBezTo>
                <a:cubicBezTo>
                  <a:pt x="684" y="353"/>
                  <a:pt x="684" y="353"/>
                  <a:pt x="684" y="353"/>
                </a:cubicBezTo>
                <a:cubicBezTo>
                  <a:pt x="684" y="353"/>
                  <a:pt x="684" y="353"/>
                  <a:pt x="684" y="353"/>
                </a:cubicBezTo>
                <a:cubicBezTo>
                  <a:pt x="684" y="353"/>
                  <a:pt x="684" y="353"/>
                  <a:pt x="684" y="353"/>
                </a:cubicBezTo>
                <a:cubicBezTo>
                  <a:pt x="684" y="353"/>
                  <a:pt x="684" y="353"/>
                  <a:pt x="684" y="353"/>
                </a:cubicBezTo>
                <a:cubicBezTo>
                  <a:pt x="684" y="352"/>
                  <a:pt x="684" y="352"/>
                  <a:pt x="684" y="352"/>
                </a:cubicBezTo>
                <a:cubicBezTo>
                  <a:pt x="684" y="352"/>
                  <a:pt x="684" y="352"/>
                  <a:pt x="684" y="352"/>
                </a:cubicBezTo>
                <a:cubicBezTo>
                  <a:pt x="685" y="351"/>
                  <a:pt x="685" y="351"/>
                  <a:pt x="685" y="351"/>
                </a:cubicBezTo>
                <a:cubicBezTo>
                  <a:pt x="685" y="351"/>
                  <a:pt x="685" y="351"/>
                  <a:pt x="685" y="351"/>
                </a:cubicBezTo>
                <a:cubicBezTo>
                  <a:pt x="685" y="350"/>
                  <a:pt x="685" y="350"/>
                  <a:pt x="685" y="350"/>
                </a:cubicBezTo>
                <a:cubicBezTo>
                  <a:pt x="685" y="350"/>
                  <a:pt x="685" y="350"/>
                  <a:pt x="685" y="350"/>
                </a:cubicBezTo>
                <a:cubicBezTo>
                  <a:pt x="685" y="349"/>
                  <a:pt x="685" y="349"/>
                  <a:pt x="685" y="349"/>
                </a:cubicBezTo>
                <a:cubicBezTo>
                  <a:pt x="685" y="348"/>
                  <a:pt x="685" y="348"/>
                  <a:pt x="685" y="348"/>
                </a:cubicBezTo>
                <a:cubicBezTo>
                  <a:pt x="685" y="348"/>
                  <a:pt x="685" y="348"/>
                  <a:pt x="685" y="348"/>
                </a:cubicBezTo>
                <a:cubicBezTo>
                  <a:pt x="685" y="348"/>
                  <a:pt x="685" y="348"/>
                  <a:pt x="685" y="348"/>
                </a:cubicBezTo>
                <a:cubicBezTo>
                  <a:pt x="685" y="348"/>
                  <a:pt x="685" y="348"/>
                  <a:pt x="685" y="348"/>
                </a:cubicBezTo>
                <a:cubicBezTo>
                  <a:pt x="685" y="348"/>
                  <a:pt x="685" y="348"/>
                  <a:pt x="685" y="348"/>
                </a:cubicBezTo>
                <a:cubicBezTo>
                  <a:pt x="685" y="348"/>
                  <a:pt x="685" y="348"/>
                  <a:pt x="685" y="348"/>
                </a:cubicBezTo>
                <a:cubicBezTo>
                  <a:pt x="683" y="321"/>
                  <a:pt x="683" y="321"/>
                  <a:pt x="683" y="321"/>
                </a:cubicBezTo>
                <a:cubicBezTo>
                  <a:pt x="674" y="228"/>
                  <a:pt x="674" y="228"/>
                  <a:pt x="674" y="228"/>
                </a:cubicBezTo>
                <a:cubicBezTo>
                  <a:pt x="675" y="230"/>
                  <a:pt x="674" y="232"/>
                  <a:pt x="673" y="233"/>
                </a:cubicBezTo>
                <a:cubicBezTo>
                  <a:pt x="673" y="233"/>
                  <a:pt x="673" y="233"/>
                  <a:pt x="673" y="233"/>
                </a:cubicBezTo>
                <a:cubicBezTo>
                  <a:pt x="673" y="234"/>
                  <a:pt x="673" y="234"/>
                  <a:pt x="673" y="234"/>
                </a:cubicBezTo>
                <a:cubicBezTo>
                  <a:pt x="673" y="234"/>
                  <a:pt x="673" y="234"/>
                  <a:pt x="673" y="234"/>
                </a:cubicBezTo>
                <a:cubicBezTo>
                  <a:pt x="672" y="235"/>
                  <a:pt x="672" y="235"/>
                  <a:pt x="672" y="236"/>
                </a:cubicBezTo>
                <a:cubicBezTo>
                  <a:pt x="672" y="236"/>
                  <a:pt x="672" y="236"/>
                  <a:pt x="672" y="236"/>
                </a:cubicBezTo>
                <a:cubicBezTo>
                  <a:pt x="671" y="236"/>
                  <a:pt x="671" y="237"/>
                  <a:pt x="670" y="237"/>
                </a:cubicBezTo>
                <a:cubicBezTo>
                  <a:pt x="670" y="237"/>
                  <a:pt x="670" y="237"/>
                  <a:pt x="670" y="237"/>
                </a:cubicBezTo>
                <a:cubicBezTo>
                  <a:pt x="670" y="237"/>
                  <a:pt x="669" y="238"/>
                  <a:pt x="669" y="238"/>
                </a:cubicBezTo>
                <a:cubicBezTo>
                  <a:pt x="669" y="238"/>
                  <a:pt x="669" y="238"/>
                  <a:pt x="669" y="238"/>
                </a:cubicBezTo>
                <a:cubicBezTo>
                  <a:pt x="668" y="239"/>
                  <a:pt x="668" y="239"/>
                  <a:pt x="667" y="239"/>
                </a:cubicBezTo>
                <a:cubicBezTo>
                  <a:pt x="667" y="239"/>
                  <a:pt x="667" y="239"/>
                  <a:pt x="667" y="239"/>
                </a:cubicBezTo>
                <a:cubicBezTo>
                  <a:pt x="667" y="240"/>
                  <a:pt x="666" y="240"/>
                  <a:pt x="665" y="240"/>
                </a:cubicBezTo>
                <a:cubicBezTo>
                  <a:pt x="665" y="240"/>
                  <a:pt x="665" y="240"/>
                  <a:pt x="665" y="240"/>
                </a:cubicBezTo>
                <a:cubicBezTo>
                  <a:pt x="665" y="241"/>
                  <a:pt x="664" y="241"/>
                  <a:pt x="663" y="242"/>
                </a:cubicBezTo>
                <a:cubicBezTo>
                  <a:pt x="663" y="242"/>
                  <a:pt x="663" y="242"/>
                  <a:pt x="663" y="242"/>
                </a:cubicBezTo>
                <a:cubicBezTo>
                  <a:pt x="662" y="242"/>
                  <a:pt x="662" y="242"/>
                  <a:pt x="661" y="243"/>
                </a:cubicBezTo>
                <a:cubicBezTo>
                  <a:pt x="659" y="243"/>
                  <a:pt x="657" y="244"/>
                  <a:pt x="655" y="245"/>
                </a:cubicBezTo>
                <a:cubicBezTo>
                  <a:pt x="655" y="245"/>
                  <a:pt x="655" y="245"/>
                  <a:pt x="655" y="245"/>
                </a:cubicBezTo>
                <a:cubicBezTo>
                  <a:pt x="654" y="245"/>
                  <a:pt x="653" y="245"/>
                  <a:pt x="652" y="246"/>
                </a:cubicBezTo>
                <a:cubicBezTo>
                  <a:pt x="652" y="246"/>
                  <a:pt x="652" y="246"/>
                  <a:pt x="652" y="246"/>
                </a:cubicBezTo>
                <a:cubicBezTo>
                  <a:pt x="651" y="246"/>
                  <a:pt x="650" y="246"/>
                  <a:pt x="649" y="246"/>
                </a:cubicBezTo>
                <a:cubicBezTo>
                  <a:pt x="647" y="247"/>
                  <a:pt x="645" y="247"/>
                  <a:pt x="643" y="248"/>
                </a:cubicBezTo>
                <a:cubicBezTo>
                  <a:pt x="642" y="248"/>
                  <a:pt x="640" y="248"/>
                  <a:pt x="639" y="249"/>
                </a:cubicBezTo>
                <a:cubicBezTo>
                  <a:pt x="638" y="249"/>
                  <a:pt x="637" y="249"/>
                  <a:pt x="636" y="249"/>
                </a:cubicBezTo>
                <a:cubicBezTo>
                  <a:pt x="634" y="250"/>
                  <a:pt x="632" y="250"/>
                  <a:pt x="630" y="250"/>
                </a:cubicBezTo>
                <a:cubicBezTo>
                  <a:pt x="630" y="250"/>
                  <a:pt x="630" y="250"/>
                  <a:pt x="630" y="250"/>
                </a:cubicBezTo>
                <a:cubicBezTo>
                  <a:pt x="628" y="251"/>
                  <a:pt x="626" y="251"/>
                  <a:pt x="625" y="251"/>
                </a:cubicBezTo>
                <a:cubicBezTo>
                  <a:pt x="621" y="252"/>
                  <a:pt x="618" y="252"/>
                  <a:pt x="614" y="253"/>
                </a:cubicBezTo>
                <a:cubicBezTo>
                  <a:pt x="614" y="253"/>
                  <a:pt x="614" y="253"/>
                  <a:pt x="614" y="253"/>
                </a:cubicBezTo>
                <a:cubicBezTo>
                  <a:pt x="611" y="253"/>
                  <a:pt x="607" y="253"/>
                  <a:pt x="604" y="253"/>
                </a:cubicBezTo>
                <a:cubicBezTo>
                  <a:pt x="602" y="253"/>
                  <a:pt x="600" y="253"/>
                  <a:pt x="599" y="253"/>
                </a:cubicBezTo>
                <a:cubicBezTo>
                  <a:pt x="598" y="253"/>
                  <a:pt x="597" y="253"/>
                  <a:pt x="596" y="253"/>
                </a:cubicBezTo>
                <a:cubicBezTo>
                  <a:pt x="594" y="239"/>
                  <a:pt x="593" y="225"/>
                  <a:pt x="592" y="211"/>
                </a:cubicBezTo>
                <a:cubicBezTo>
                  <a:pt x="600" y="211"/>
                  <a:pt x="608" y="211"/>
                  <a:pt x="616" y="211"/>
                </a:cubicBezTo>
                <a:cubicBezTo>
                  <a:pt x="651" y="210"/>
                  <a:pt x="676" y="210"/>
                  <a:pt x="680" y="210"/>
                </a:cubicBezTo>
                <a:cubicBezTo>
                  <a:pt x="680" y="210"/>
                  <a:pt x="681" y="210"/>
                  <a:pt x="681" y="210"/>
                </a:cubicBezTo>
                <a:cubicBezTo>
                  <a:pt x="682" y="210"/>
                  <a:pt x="682" y="210"/>
                  <a:pt x="682" y="210"/>
                </a:cubicBezTo>
                <a:cubicBezTo>
                  <a:pt x="683" y="210"/>
                  <a:pt x="683" y="210"/>
                  <a:pt x="683" y="210"/>
                </a:cubicBezTo>
                <a:cubicBezTo>
                  <a:pt x="684" y="210"/>
                  <a:pt x="684" y="210"/>
                  <a:pt x="684" y="210"/>
                </a:cubicBezTo>
                <a:cubicBezTo>
                  <a:pt x="685" y="210"/>
                  <a:pt x="685" y="210"/>
                  <a:pt x="685" y="210"/>
                </a:cubicBezTo>
                <a:cubicBezTo>
                  <a:pt x="686" y="210"/>
                  <a:pt x="686" y="210"/>
                  <a:pt x="686" y="210"/>
                </a:cubicBezTo>
                <a:cubicBezTo>
                  <a:pt x="686" y="210"/>
                  <a:pt x="686" y="210"/>
                  <a:pt x="686" y="210"/>
                </a:cubicBezTo>
                <a:cubicBezTo>
                  <a:pt x="687" y="210"/>
                  <a:pt x="687" y="210"/>
                  <a:pt x="687" y="210"/>
                </a:cubicBezTo>
                <a:cubicBezTo>
                  <a:pt x="688" y="210"/>
                  <a:pt x="688" y="210"/>
                  <a:pt x="688" y="210"/>
                </a:cubicBezTo>
                <a:cubicBezTo>
                  <a:pt x="688" y="210"/>
                  <a:pt x="688" y="210"/>
                  <a:pt x="688" y="210"/>
                </a:cubicBezTo>
                <a:cubicBezTo>
                  <a:pt x="689" y="210"/>
                  <a:pt x="689" y="210"/>
                  <a:pt x="689" y="210"/>
                </a:cubicBezTo>
                <a:cubicBezTo>
                  <a:pt x="690" y="210"/>
                  <a:pt x="690" y="210"/>
                  <a:pt x="690" y="210"/>
                </a:cubicBezTo>
                <a:cubicBezTo>
                  <a:pt x="691" y="210"/>
                  <a:pt x="691" y="210"/>
                  <a:pt x="691" y="210"/>
                </a:cubicBezTo>
                <a:cubicBezTo>
                  <a:pt x="692" y="210"/>
                  <a:pt x="692" y="210"/>
                  <a:pt x="692" y="210"/>
                </a:cubicBezTo>
                <a:cubicBezTo>
                  <a:pt x="692" y="210"/>
                  <a:pt x="692" y="210"/>
                  <a:pt x="692" y="210"/>
                </a:cubicBezTo>
                <a:cubicBezTo>
                  <a:pt x="693" y="210"/>
                  <a:pt x="693" y="210"/>
                  <a:pt x="693" y="210"/>
                </a:cubicBezTo>
                <a:cubicBezTo>
                  <a:pt x="693" y="210"/>
                  <a:pt x="693" y="210"/>
                  <a:pt x="693" y="210"/>
                </a:cubicBezTo>
                <a:cubicBezTo>
                  <a:pt x="694" y="209"/>
                  <a:pt x="694" y="209"/>
                  <a:pt x="694" y="209"/>
                </a:cubicBezTo>
                <a:cubicBezTo>
                  <a:pt x="695" y="209"/>
                  <a:pt x="695" y="209"/>
                  <a:pt x="695" y="209"/>
                </a:cubicBezTo>
                <a:cubicBezTo>
                  <a:pt x="695" y="209"/>
                  <a:pt x="695" y="209"/>
                  <a:pt x="695" y="209"/>
                </a:cubicBezTo>
                <a:cubicBezTo>
                  <a:pt x="695" y="209"/>
                  <a:pt x="695" y="209"/>
                  <a:pt x="695" y="209"/>
                </a:cubicBezTo>
                <a:cubicBezTo>
                  <a:pt x="695" y="209"/>
                  <a:pt x="695" y="209"/>
                  <a:pt x="695" y="209"/>
                </a:cubicBezTo>
                <a:cubicBezTo>
                  <a:pt x="696" y="209"/>
                  <a:pt x="696" y="209"/>
                  <a:pt x="696" y="209"/>
                </a:cubicBezTo>
                <a:cubicBezTo>
                  <a:pt x="696" y="209"/>
                  <a:pt x="696" y="209"/>
                  <a:pt x="696" y="209"/>
                </a:cubicBezTo>
                <a:cubicBezTo>
                  <a:pt x="696" y="209"/>
                  <a:pt x="696" y="209"/>
                  <a:pt x="696" y="209"/>
                </a:cubicBezTo>
                <a:cubicBezTo>
                  <a:pt x="697" y="209"/>
                  <a:pt x="697" y="209"/>
                  <a:pt x="697" y="209"/>
                </a:cubicBezTo>
                <a:cubicBezTo>
                  <a:pt x="698" y="209"/>
                  <a:pt x="698" y="209"/>
                  <a:pt x="698" y="209"/>
                </a:cubicBezTo>
                <a:cubicBezTo>
                  <a:pt x="698" y="209"/>
                  <a:pt x="698" y="209"/>
                  <a:pt x="699" y="209"/>
                </a:cubicBezTo>
                <a:cubicBezTo>
                  <a:pt x="699" y="209"/>
                  <a:pt x="699" y="209"/>
                  <a:pt x="700" y="209"/>
                </a:cubicBezTo>
                <a:cubicBezTo>
                  <a:pt x="700" y="209"/>
                  <a:pt x="700" y="209"/>
                  <a:pt x="700" y="209"/>
                </a:cubicBezTo>
                <a:cubicBezTo>
                  <a:pt x="700" y="209"/>
                  <a:pt x="700" y="209"/>
                  <a:pt x="700" y="209"/>
                </a:cubicBezTo>
                <a:cubicBezTo>
                  <a:pt x="701" y="209"/>
                  <a:pt x="701" y="209"/>
                  <a:pt x="701" y="209"/>
                </a:cubicBezTo>
                <a:cubicBezTo>
                  <a:pt x="702" y="208"/>
                  <a:pt x="702" y="208"/>
                  <a:pt x="702" y="208"/>
                </a:cubicBezTo>
                <a:cubicBezTo>
                  <a:pt x="702" y="208"/>
                  <a:pt x="702" y="208"/>
                  <a:pt x="702" y="208"/>
                </a:cubicBezTo>
                <a:cubicBezTo>
                  <a:pt x="703" y="208"/>
                  <a:pt x="703" y="208"/>
                  <a:pt x="703" y="208"/>
                </a:cubicBezTo>
                <a:cubicBezTo>
                  <a:pt x="703" y="208"/>
                  <a:pt x="703" y="208"/>
                  <a:pt x="703" y="208"/>
                </a:cubicBezTo>
                <a:cubicBezTo>
                  <a:pt x="704" y="208"/>
                  <a:pt x="704" y="208"/>
                  <a:pt x="704" y="208"/>
                </a:cubicBezTo>
                <a:cubicBezTo>
                  <a:pt x="704" y="208"/>
                  <a:pt x="704" y="208"/>
                  <a:pt x="704" y="208"/>
                </a:cubicBezTo>
                <a:cubicBezTo>
                  <a:pt x="704" y="208"/>
                  <a:pt x="704" y="208"/>
                  <a:pt x="704" y="208"/>
                </a:cubicBezTo>
                <a:cubicBezTo>
                  <a:pt x="705" y="208"/>
                  <a:pt x="705" y="208"/>
                  <a:pt x="705" y="208"/>
                </a:cubicBezTo>
                <a:cubicBezTo>
                  <a:pt x="705" y="208"/>
                  <a:pt x="705" y="208"/>
                  <a:pt x="705" y="208"/>
                </a:cubicBezTo>
                <a:cubicBezTo>
                  <a:pt x="705" y="208"/>
                  <a:pt x="705" y="208"/>
                  <a:pt x="705" y="208"/>
                </a:cubicBezTo>
                <a:cubicBezTo>
                  <a:pt x="705" y="208"/>
                  <a:pt x="705" y="208"/>
                  <a:pt x="705" y="208"/>
                </a:cubicBezTo>
                <a:cubicBezTo>
                  <a:pt x="705" y="207"/>
                  <a:pt x="705" y="207"/>
                  <a:pt x="705" y="207"/>
                </a:cubicBezTo>
                <a:cubicBezTo>
                  <a:pt x="706" y="207"/>
                  <a:pt x="706" y="207"/>
                  <a:pt x="706" y="207"/>
                </a:cubicBezTo>
                <a:cubicBezTo>
                  <a:pt x="706" y="207"/>
                  <a:pt x="706" y="207"/>
                  <a:pt x="706" y="207"/>
                </a:cubicBezTo>
                <a:cubicBezTo>
                  <a:pt x="706" y="207"/>
                  <a:pt x="706" y="207"/>
                  <a:pt x="706" y="207"/>
                </a:cubicBezTo>
                <a:cubicBezTo>
                  <a:pt x="706" y="207"/>
                  <a:pt x="706" y="207"/>
                  <a:pt x="706" y="207"/>
                </a:cubicBezTo>
                <a:cubicBezTo>
                  <a:pt x="706" y="207"/>
                  <a:pt x="706" y="207"/>
                  <a:pt x="706" y="207"/>
                </a:cubicBezTo>
                <a:cubicBezTo>
                  <a:pt x="707" y="207"/>
                  <a:pt x="707" y="207"/>
                  <a:pt x="707" y="207"/>
                </a:cubicBezTo>
                <a:cubicBezTo>
                  <a:pt x="707" y="207"/>
                  <a:pt x="707" y="207"/>
                  <a:pt x="707" y="207"/>
                </a:cubicBezTo>
                <a:cubicBezTo>
                  <a:pt x="707" y="207"/>
                  <a:pt x="707" y="207"/>
                  <a:pt x="707" y="207"/>
                </a:cubicBezTo>
                <a:cubicBezTo>
                  <a:pt x="707" y="207"/>
                  <a:pt x="707" y="207"/>
                  <a:pt x="707" y="207"/>
                </a:cubicBezTo>
                <a:cubicBezTo>
                  <a:pt x="707" y="207"/>
                  <a:pt x="707" y="207"/>
                  <a:pt x="707" y="207"/>
                </a:cubicBezTo>
                <a:cubicBezTo>
                  <a:pt x="708" y="207"/>
                  <a:pt x="708" y="207"/>
                  <a:pt x="708" y="207"/>
                </a:cubicBezTo>
                <a:cubicBezTo>
                  <a:pt x="708" y="206"/>
                  <a:pt x="708" y="206"/>
                  <a:pt x="708" y="206"/>
                </a:cubicBezTo>
                <a:cubicBezTo>
                  <a:pt x="708" y="206"/>
                  <a:pt x="708" y="206"/>
                  <a:pt x="708" y="206"/>
                </a:cubicBezTo>
                <a:cubicBezTo>
                  <a:pt x="708" y="206"/>
                  <a:pt x="708" y="206"/>
                  <a:pt x="708" y="206"/>
                </a:cubicBezTo>
                <a:cubicBezTo>
                  <a:pt x="708" y="206"/>
                  <a:pt x="708" y="206"/>
                  <a:pt x="708" y="206"/>
                </a:cubicBezTo>
                <a:cubicBezTo>
                  <a:pt x="708" y="206"/>
                  <a:pt x="708" y="206"/>
                  <a:pt x="708" y="206"/>
                </a:cubicBezTo>
                <a:cubicBezTo>
                  <a:pt x="709" y="206"/>
                  <a:pt x="709" y="206"/>
                  <a:pt x="709" y="206"/>
                </a:cubicBezTo>
                <a:cubicBezTo>
                  <a:pt x="709" y="206"/>
                  <a:pt x="709" y="206"/>
                  <a:pt x="709" y="206"/>
                </a:cubicBezTo>
                <a:cubicBezTo>
                  <a:pt x="709" y="206"/>
                  <a:pt x="709" y="206"/>
                  <a:pt x="709" y="206"/>
                </a:cubicBezTo>
                <a:cubicBezTo>
                  <a:pt x="709" y="206"/>
                  <a:pt x="709" y="206"/>
                  <a:pt x="709" y="206"/>
                </a:cubicBezTo>
                <a:cubicBezTo>
                  <a:pt x="709" y="205"/>
                  <a:pt x="709" y="205"/>
                  <a:pt x="709" y="205"/>
                </a:cubicBezTo>
                <a:cubicBezTo>
                  <a:pt x="710" y="205"/>
                  <a:pt x="710" y="205"/>
                  <a:pt x="710" y="205"/>
                </a:cubicBezTo>
                <a:cubicBezTo>
                  <a:pt x="710" y="205"/>
                  <a:pt x="710" y="205"/>
                  <a:pt x="710" y="205"/>
                </a:cubicBezTo>
                <a:cubicBezTo>
                  <a:pt x="710" y="205"/>
                  <a:pt x="710" y="205"/>
                  <a:pt x="710" y="205"/>
                </a:cubicBezTo>
                <a:cubicBezTo>
                  <a:pt x="710" y="205"/>
                  <a:pt x="710" y="205"/>
                  <a:pt x="710" y="205"/>
                </a:cubicBezTo>
                <a:cubicBezTo>
                  <a:pt x="710" y="205"/>
                  <a:pt x="710" y="205"/>
                  <a:pt x="710" y="205"/>
                </a:cubicBezTo>
                <a:cubicBezTo>
                  <a:pt x="710" y="205"/>
                  <a:pt x="710" y="205"/>
                  <a:pt x="710" y="205"/>
                </a:cubicBezTo>
                <a:cubicBezTo>
                  <a:pt x="710" y="205"/>
                  <a:pt x="710" y="205"/>
                  <a:pt x="710" y="205"/>
                </a:cubicBezTo>
                <a:cubicBezTo>
                  <a:pt x="711" y="204"/>
                  <a:pt x="711" y="204"/>
                  <a:pt x="711" y="204"/>
                </a:cubicBezTo>
                <a:cubicBezTo>
                  <a:pt x="711" y="204"/>
                  <a:pt x="711" y="204"/>
                  <a:pt x="711" y="204"/>
                </a:cubicBezTo>
                <a:cubicBezTo>
                  <a:pt x="711" y="204"/>
                  <a:pt x="711" y="204"/>
                  <a:pt x="711" y="204"/>
                </a:cubicBezTo>
                <a:cubicBezTo>
                  <a:pt x="711" y="204"/>
                  <a:pt x="711" y="204"/>
                  <a:pt x="711" y="204"/>
                </a:cubicBezTo>
                <a:cubicBezTo>
                  <a:pt x="711" y="204"/>
                  <a:pt x="711" y="204"/>
                  <a:pt x="711" y="204"/>
                </a:cubicBezTo>
                <a:cubicBezTo>
                  <a:pt x="712" y="203"/>
                  <a:pt x="712" y="203"/>
                  <a:pt x="712" y="203"/>
                </a:cubicBezTo>
                <a:cubicBezTo>
                  <a:pt x="712" y="203"/>
                  <a:pt x="712" y="203"/>
                  <a:pt x="712" y="203"/>
                </a:cubicBezTo>
                <a:cubicBezTo>
                  <a:pt x="712" y="203"/>
                  <a:pt x="712" y="203"/>
                  <a:pt x="712" y="203"/>
                </a:cubicBezTo>
                <a:cubicBezTo>
                  <a:pt x="712" y="202"/>
                  <a:pt x="712" y="202"/>
                  <a:pt x="712" y="202"/>
                </a:cubicBezTo>
                <a:cubicBezTo>
                  <a:pt x="712" y="202"/>
                  <a:pt x="712" y="202"/>
                  <a:pt x="712" y="202"/>
                </a:cubicBezTo>
                <a:cubicBezTo>
                  <a:pt x="712" y="202"/>
                  <a:pt x="712" y="202"/>
                  <a:pt x="712" y="202"/>
                </a:cubicBezTo>
                <a:cubicBezTo>
                  <a:pt x="712" y="202"/>
                  <a:pt x="712" y="202"/>
                  <a:pt x="712" y="202"/>
                </a:cubicBezTo>
                <a:cubicBezTo>
                  <a:pt x="713" y="202"/>
                  <a:pt x="713" y="202"/>
                  <a:pt x="713" y="202"/>
                </a:cubicBezTo>
                <a:cubicBezTo>
                  <a:pt x="713" y="201"/>
                  <a:pt x="713" y="201"/>
                  <a:pt x="713" y="201"/>
                </a:cubicBezTo>
                <a:cubicBezTo>
                  <a:pt x="713" y="200"/>
                  <a:pt x="713" y="200"/>
                  <a:pt x="713" y="200"/>
                </a:cubicBezTo>
                <a:cubicBezTo>
                  <a:pt x="713" y="200"/>
                  <a:pt x="713" y="200"/>
                  <a:pt x="713" y="200"/>
                </a:cubicBezTo>
                <a:cubicBezTo>
                  <a:pt x="714" y="199"/>
                  <a:pt x="714" y="199"/>
                  <a:pt x="714" y="199"/>
                </a:cubicBezTo>
                <a:cubicBezTo>
                  <a:pt x="714" y="198"/>
                  <a:pt x="714" y="197"/>
                  <a:pt x="714" y="196"/>
                </a:cubicBezTo>
                <a:cubicBezTo>
                  <a:pt x="714" y="196"/>
                  <a:pt x="714" y="195"/>
                  <a:pt x="714" y="195"/>
                </a:cubicBezTo>
                <a:cubicBezTo>
                  <a:pt x="715" y="194"/>
                  <a:pt x="715" y="194"/>
                  <a:pt x="715" y="193"/>
                </a:cubicBezTo>
                <a:cubicBezTo>
                  <a:pt x="715" y="192"/>
                  <a:pt x="716" y="191"/>
                  <a:pt x="716" y="189"/>
                </a:cubicBezTo>
                <a:cubicBezTo>
                  <a:pt x="716" y="189"/>
                  <a:pt x="716" y="189"/>
                  <a:pt x="716" y="188"/>
                </a:cubicBezTo>
                <a:cubicBezTo>
                  <a:pt x="716" y="187"/>
                  <a:pt x="716" y="187"/>
                  <a:pt x="716" y="187"/>
                </a:cubicBezTo>
                <a:cubicBezTo>
                  <a:pt x="716" y="187"/>
                  <a:pt x="716" y="187"/>
                  <a:pt x="716" y="187"/>
                </a:cubicBezTo>
                <a:cubicBezTo>
                  <a:pt x="716" y="187"/>
                  <a:pt x="716" y="186"/>
                  <a:pt x="717" y="186"/>
                </a:cubicBezTo>
                <a:cubicBezTo>
                  <a:pt x="717" y="185"/>
                  <a:pt x="717" y="184"/>
                  <a:pt x="717" y="183"/>
                </a:cubicBezTo>
                <a:cubicBezTo>
                  <a:pt x="717" y="183"/>
                  <a:pt x="717" y="182"/>
                  <a:pt x="717" y="182"/>
                </a:cubicBezTo>
                <a:cubicBezTo>
                  <a:pt x="717" y="181"/>
                  <a:pt x="717" y="181"/>
                  <a:pt x="717" y="181"/>
                </a:cubicBezTo>
                <a:cubicBezTo>
                  <a:pt x="717" y="181"/>
                  <a:pt x="717" y="181"/>
                  <a:pt x="717" y="181"/>
                </a:cubicBezTo>
                <a:cubicBezTo>
                  <a:pt x="717" y="181"/>
                  <a:pt x="717" y="181"/>
                  <a:pt x="717" y="181"/>
                </a:cubicBezTo>
                <a:cubicBezTo>
                  <a:pt x="717" y="180"/>
                  <a:pt x="717" y="180"/>
                  <a:pt x="718" y="179"/>
                </a:cubicBezTo>
                <a:cubicBezTo>
                  <a:pt x="718" y="178"/>
                  <a:pt x="718" y="178"/>
                  <a:pt x="718" y="178"/>
                </a:cubicBezTo>
                <a:cubicBezTo>
                  <a:pt x="718" y="178"/>
                  <a:pt x="718" y="178"/>
                  <a:pt x="718" y="178"/>
                </a:cubicBezTo>
                <a:cubicBezTo>
                  <a:pt x="718" y="177"/>
                  <a:pt x="718" y="176"/>
                  <a:pt x="718" y="176"/>
                </a:cubicBezTo>
                <a:cubicBezTo>
                  <a:pt x="716" y="163"/>
                  <a:pt x="715" y="150"/>
                  <a:pt x="714" y="137"/>
                </a:cubicBezTo>
                <a:cubicBezTo>
                  <a:pt x="714" y="136"/>
                  <a:pt x="714" y="136"/>
                  <a:pt x="714" y="136"/>
                </a:cubicBezTo>
                <a:cubicBezTo>
                  <a:pt x="715" y="136"/>
                  <a:pt x="715" y="136"/>
                  <a:pt x="715" y="136"/>
                </a:cubicBezTo>
                <a:cubicBezTo>
                  <a:pt x="715" y="136"/>
                  <a:pt x="715" y="136"/>
                  <a:pt x="715" y="136"/>
                </a:cubicBezTo>
                <a:cubicBezTo>
                  <a:pt x="715" y="136"/>
                  <a:pt x="715" y="136"/>
                  <a:pt x="715" y="136"/>
                </a:cubicBezTo>
                <a:cubicBezTo>
                  <a:pt x="716" y="135"/>
                  <a:pt x="716" y="135"/>
                  <a:pt x="716" y="135"/>
                </a:cubicBezTo>
                <a:cubicBezTo>
                  <a:pt x="716" y="135"/>
                  <a:pt x="716" y="135"/>
                  <a:pt x="716" y="135"/>
                </a:cubicBezTo>
                <a:cubicBezTo>
                  <a:pt x="716" y="135"/>
                  <a:pt x="716" y="135"/>
                  <a:pt x="716" y="135"/>
                </a:cubicBezTo>
                <a:cubicBezTo>
                  <a:pt x="716" y="135"/>
                  <a:pt x="716" y="135"/>
                  <a:pt x="716" y="135"/>
                </a:cubicBezTo>
                <a:cubicBezTo>
                  <a:pt x="716" y="135"/>
                  <a:pt x="716" y="135"/>
                  <a:pt x="716" y="135"/>
                </a:cubicBezTo>
                <a:cubicBezTo>
                  <a:pt x="716" y="135"/>
                  <a:pt x="716" y="135"/>
                  <a:pt x="716" y="135"/>
                </a:cubicBezTo>
                <a:cubicBezTo>
                  <a:pt x="717" y="135"/>
                  <a:pt x="717" y="135"/>
                  <a:pt x="717" y="135"/>
                </a:cubicBezTo>
                <a:cubicBezTo>
                  <a:pt x="717" y="135"/>
                  <a:pt x="717" y="135"/>
                  <a:pt x="717" y="135"/>
                </a:cubicBezTo>
                <a:cubicBezTo>
                  <a:pt x="717" y="135"/>
                  <a:pt x="717" y="135"/>
                  <a:pt x="717" y="135"/>
                </a:cubicBezTo>
                <a:cubicBezTo>
                  <a:pt x="717" y="134"/>
                  <a:pt x="717" y="134"/>
                  <a:pt x="717" y="134"/>
                </a:cubicBezTo>
                <a:cubicBezTo>
                  <a:pt x="717" y="134"/>
                  <a:pt x="717" y="134"/>
                  <a:pt x="717" y="134"/>
                </a:cubicBezTo>
                <a:cubicBezTo>
                  <a:pt x="718" y="133"/>
                  <a:pt x="718" y="133"/>
                  <a:pt x="718" y="133"/>
                </a:cubicBezTo>
                <a:cubicBezTo>
                  <a:pt x="718" y="133"/>
                  <a:pt x="718" y="133"/>
                  <a:pt x="718" y="133"/>
                </a:cubicBezTo>
                <a:cubicBezTo>
                  <a:pt x="718" y="133"/>
                  <a:pt x="718" y="133"/>
                  <a:pt x="718" y="133"/>
                </a:cubicBezTo>
                <a:cubicBezTo>
                  <a:pt x="718" y="133"/>
                  <a:pt x="718" y="133"/>
                  <a:pt x="718" y="133"/>
                </a:cubicBezTo>
                <a:cubicBezTo>
                  <a:pt x="718" y="132"/>
                  <a:pt x="718" y="132"/>
                  <a:pt x="718" y="132"/>
                </a:cubicBezTo>
                <a:cubicBezTo>
                  <a:pt x="719" y="132"/>
                  <a:pt x="719" y="132"/>
                  <a:pt x="719" y="132"/>
                </a:cubicBezTo>
                <a:cubicBezTo>
                  <a:pt x="719" y="131"/>
                  <a:pt x="719" y="131"/>
                  <a:pt x="719" y="131"/>
                </a:cubicBezTo>
                <a:cubicBezTo>
                  <a:pt x="719" y="131"/>
                  <a:pt x="719" y="131"/>
                  <a:pt x="719" y="131"/>
                </a:cubicBezTo>
                <a:cubicBezTo>
                  <a:pt x="719" y="131"/>
                  <a:pt x="719" y="131"/>
                  <a:pt x="719" y="131"/>
                </a:cubicBezTo>
                <a:cubicBezTo>
                  <a:pt x="719" y="131"/>
                  <a:pt x="719" y="131"/>
                  <a:pt x="719" y="131"/>
                </a:cubicBezTo>
                <a:cubicBezTo>
                  <a:pt x="719" y="131"/>
                  <a:pt x="719" y="131"/>
                  <a:pt x="719" y="131"/>
                </a:cubicBezTo>
                <a:cubicBezTo>
                  <a:pt x="720" y="130"/>
                  <a:pt x="720" y="130"/>
                  <a:pt x="720" y="130"/>
                </a:cubicBezTo>
                <a:cubicBezTo>
                  <a:pt x="720" y="129"/>
                  <a:pt x="720" y="129"/>
                  <a:pt x="720" y="129"/>
                </a:cubicBezTo>
                <a:cubicBezTo>
                  <a:pt x="720" y="129"/>
                  <a:pt x="720" y="129"/>
                  <a:pt x="720" y="129"/>
                </a:cubicBezTo>
                <a:cubicBezTo>
                  <a:pt x="720" y="128"/>
                  <a:pt x="720" y="128"/>
                  <a:pt x="720" y="128"/>
                </a:cubicBezTo>
                <a:cubicBezTo>
                  <a:pt x="721" y="128"/>
                  <a:pt x="721" y="128"/>
                  <a:pt x="721" y="128"/>
                </a:cubicBezTo>
                <a:cubicBezTo>
                  <a:pt x="721" y="127"/>
                  <a:pt x="721" y="127"/>
                  <a:pt x="721" y="127"/>
                </a:cubicBezTo>
                <a:cubicBezTo>
                  <a:pt x="721" y="127"/>
                  <a:pt x="721" y="127"/>
                  <a:pt x="721" y="127"/>
                </a:cubicBezTo>
                <a:cubicBezTo>
                  <a:pt x="721" y="127"/>
                  <a:pt x="721" y="127"/>
                  <a:pt x="721" y="127"/>
                </a:cubicBezTo>
                <a:cubicBezTo>
                  <a:pt x="721" y="126"/>
                  <a:pt x="721" y="126"/>
                  <a:pt x="721" y="126"/>
                </a:cubicBezTo>
                <a:cubicBezTo>
                  <a:pt x="721" y="126"/>
                  <a:pt x="721" y="126"/>
                  <a:pt x="721" y="126"/>
                </a:cubicBezTo>
                <a:cubicBezTo>
                  <a:pt x="721" y="126"/>
                  <a:pt x="721" y="126"/>
                  <a:pt x="721" y="126"/>
                </a:cubicBezTo>
                <a:cubicBezTo>
                  <a:pt x="721" y="126"/>
                  <a:pt x="721" y="126"/>
                  <a:pt x="721" y="126"/>
                </a:cubicBezTo>
                <a:cubicBezTo>
                  <a:pt x="721" y="125"/>
                  <a:pt x="721" y="125"/>
                  <a:pt x="721" y="124"/>
                </a:cubicBezTo>
                <a:cubicBezTo>
                  <a:pt x="721" y="124"/>
                  <a:pt x="721" y="124"/>
                  <a:pt x="721" y="124"/>
                </a:cubicBezTo>
                <a:cubicBezTo>
                  <a:pt x="721" y="124"/>
                  <a:pt x="721" y="124"/>
                  <a:pt x="721" y="124"/>
                </a:cubicBezTo>
                <a:cubicBezTo>
                  <a:pt x="721" y="123"/>
                  <a:pt x="721" y="123"/>
                  <a:pt x="721" y="123"/>
                </a:cubicBezTo>
                <a:cubicBezTo>
                  <a:pt x="721" y="123"/>
                  <a:pt x="721" y="122"/>
                  <a:pt x="721" y="122"/>
                </a:cubicBezTo>
                <a:cubicBezTo>
                  <a:pt x="718" y="88"/>
                  <a:pt x="715" y="54"/>
                  <a:pt x="713" y="21"/>
                </a:cubicBezTo>
                <a:cubicBezTo>
                  <a:pt x="713" y="21"/>
                  <a:pt x="713" y="22"/>
                  <a:pt x="713" y="23"/>
                </a:cubicBezTo>
                <a:cubicBezTo>
                  <a:pt x="713" y="23"/>
                  <a:pt x="713" y="23"/>
                  <a:pt x="713" y="23"/>
                </a:cubicBezTo>
                <a:cubicBezTo>
                  <a:pt x="713" y="24"/>
                  <a:pt x="713" y="24"/>
                  <a:pt x="712" y="25"/>
                </a:cubicBezTo>
                <a:cubicBezTo>
                  <a:pt x="712" y="25"/>
                  <a:pt x="712" y="25"/>
                  <a:pt x="712" y="25"/>
                </a:cubicBezTo>
                <a:cubicBezTo>
                  <a:pt x="712" y="26"/>
                  <a:pt x="712" y="26"/>
                  <a:pt x="712" y="27"/>
                </a:cubicBezTo>
                <a:cubicBezTo>
                  <a:pt x="712" y="27"/>
                  <a:pt x="712" y="27"/>
                  <a:pt x="712" y="27"/>
                </a:cubicBezTo>
                <a:cubicBezTo>
                  <a:pt x="712" y="28"/>
                  <a:pt x="711" y="28"/>
                  <a:pt x="711" y="29"/>
                </a:cubicBezTo>
                <a:cubicBezTo>
                  <a:pt x="711" y="29"/>
                  <a:pt x="711" y="29"/>
                  <a:pt x="711" y="29"/>
                </a:cubicBezTo>
                <a:cubicBezTo>
                  <a:pt x="711" y="30"/>
                  <a:pt x="710" y="30"/>
                  <a:pt x="710" y="31"/>
                </a:cubicBezTo>
                <a:cubicBezTo>
                  <a:pt x="710" y="31"/>
                  <a:pt x="710" y="31"/>
                  <a:pt x="710" y="31"/>
                </a:cubicBezTo>
                <a:cubicBezTo>
                  <a:pt x="709" y="32"/>
                  <a:pt x="708" y="32"/>
                  <a:pt x="708" y="33"/>
                </a:cubicBezTo>
                <a:cubicBezTo>
                  <a:pt x="708" y="33"/>
                  <a:pt x="708" y="33"/>
                  <a:pt x="708" y="33"/>
                </a:cubicBezTo>
                <a:cubicBezTo>
                  <a:pt x="706" y="34"/>
                  <a:pt x="705" y="35"/>
                  <a:pt x="703" y="36"/>
                </a:cubicBezTo>
                <a:cubicBezTo>
                  <a:pt x="702" y="36"/>
                  <a:pt x="701" y="36"/>
                  <a:pt x="700" y="37"/>
                </a:cubicBezTo>
                <a:cubicBezTo>
                  <a:pt x="700" y="37"/>
                  <a:pt x="700" y="37"/>
                  <a:pt x="700" y="37"/>
                </a:cubicBezTo>
                <a:cubicBezTo>
                  <a:pt x="700" y="37"/>
                  <a:pt x="699" y="37"/>
                  <a:pt x="698" y="37"/>
                </a:cubicBezTo>
                <a:cubicBezTo>
                  <a:pt x="698" y="37"/>
                  <a:pt x="698" y="37"/>
                  <a:pt x="698" y="37"/>
                </a:cubicBezTo>
                <a:cubicBezTo>
                  <a:pt x="697" y="38"/>
                  <a:pt x="695" y="38"/>
                  <a:pt x="694" y="38"/>
                </a:cubicBezTo>
                <a:cubicBezTo>
                  <a:pt x="694" y="38"/>
                  <a:pt x="694" y="38"/>
                  <a:pt x="694" y="38"/>
                </a:cubicBezTo>
                <a:cubicBezTo>
                  <a:pt x="693" y="38"/>
                  <a:pt x="692" y="38"/>
                  <a:pt x="691" y="39"/>
                </a:cubicBezTo>
                <a:cubicBezTo>
                  <a:pt x="690" y="39"/>
                  <a:pt x="690" y="39"/>
                  <a:pt x="690" y="39"/>
                </a:cubicBezTo>
                <a:cubicBezTo>
                  <a:pt x="689" y="39"/>
                  <a:pt x="688" y="39"/>
                  <a:pt x="686" y="39"/>
                </a:cubicBezTo>
                <a:cubicBezTo>
                  <a:pt x="686" y="39"/>
                  <a:pt x="686" y="39"/>
                  <a:pt x="686" y="39"/>
                </a:cubicBezTo>
                <a:cubicBezTo>
                  <a:pt x="685" y="39"/>
                  <a:pt x="683" y="39"/>
                  <a:pt x="682" y="40"/>
                </a:cubicBezTo>
                <a:cubicBezTo>
                  <a:pt x="681" y="40"/>
                  <a:pt x="681" y="40"/>
                  <a:pt x="681" y="40"/>
                </a:cubicBezTo>
                <a:cubicBezTo>
                  <a:pt x="680" y="40"/>
                  <a:pt x="678" y="40"/>
                  <a:pt x="677" y="40"/>
                </a:cubicBezTo>
                <a:cubicBezTo>
                  <a:pt x="676" y="40"/>
                  <a:pt x="676" y="40"/>
                  <a:pt x="676" y="40"/>
                </a:cubicBezTo>
                <a:cubicBezTo>
                  <a:pt x="675" y="40"/>
                  <a:pt x="673" y="40"/>
                  <a:pt x="672" y="40"/>
                </a:cubicBezTo>
                <a:cubicBezTo>
                  <a:pt x="671" y="40"/>
                  <a:pt x="671" y="40"/>
                  <a:pt x="671" y="40"/>
                </a:cubicBezTo>
                <a:cubicBezTo>
                  <a:pt x="668" y="40"/>
                  <a:pt x="665" y="41"/>
                  <a:pt x="661" y="41"/>
                </a:cubicBezTo>
                <a:cubicBezTo>
                  <a:pt x="659" y="41"/>
                  <a:pt x="658" y="41"/>
                  <a:pt x="656" y="41"/>
                </a:cubicBezTo>
                <a:cubicBezTo>
                  <a:pt x="654" y="41"/>
                  <a:pt x="653" y="41"/>
                  <a:pt x="651" y="41"/>
                </a:cubicBezTo>
                <a:cubicBezTo>
                  <a:pt x="650" y="41"/>
                  <a:pt x="650" y="41"/>
                  <a:pt x="649" y="41"/>
                </a:cubicBezTo>
                <a:cubicBezTo>
                  <a:pt x="649" y="41"/>
                  <a:pt x="649" y="41"/>
                  <a:pt x="649" y="41"/>
                </a:cubicBezTo>
                <a:cubicBezTo>
                  <a:pt x="648" y="41"/>
                  <a:pt x="648" y="41"/>
                  <a:pt x="648" y="41"/>
                </a:cubicBezTo>
                <a:cubicBezTo>
                  <a:pt x="645" y="41"/>
                  <a:pt x="643" y="42"/>
                  <a:pt x="640" y="42"/>
                </a:cubicBezTo>
                <a:cubicBezTo>
                  <a:pt x="639" y="42"/>
                  <a:pt x="638" y="42"/>
                  <a:pt x="637" y="42"/>
                </a:cubicBezTo>
                <a:cubicBezTo>
                  <a:pt x="637" y="42"/>
                  <a:pt x="637" y="42"/>
                  <a:pt x="637" y="42"/>
                </a:cubicBezTo>
                <a:cubicBezTo>
                  <a:pt x="637" y="42"/>
                  <a:pt x="637" y="42"/>
                  <a:pt x="637" y="42"/>
                </a:cubicBezTo>
                <a:cubicBezTo>
                  <a:pt x="636" y="42"/>
                  <a:pt x="635" y="42"/>
                  <a:pt x="634" y="42"/>
                </a:cubicBezTo>
                <a:cubicBezTo>
                  <a:pt x="633" y="42"/>
                  <a:pt x="632" y="42"/>
                  <a:pt x="631" y="42"/>
                </a:cubicBezTo>
                <a:cubicBezTo>
                  <a:pt x="630" y="42"/>
                  <a:pt x="629" y="42"/>
                  <a:pt x="628" y="42"/>
                </a:cubicBezTo>
                <a:cubicBezTo>
                  <a:pt x="628" y="43"/>
                  <a:pt x="628" y="43"/>
                  <a:pt x="628" y="43"/>
                </a:cubicBezTo>
                <a:cubicBezTo>
                  <a:pt x="627" y="43"/>
                  <a:pt x="627" y="43"/>
                  <a:pt x="627" y="43"/>
                </a:cubicBezTo>
                <a:cubicBezTo>
                  <a:pt x="626" y="43"/>
                  <a:pt x="626" y="43"/>
                  <a:pt x="626" y="43"/>
                </a:cubicBezTo>
                <a:cubicBezTo>
                  <a:pt x="626" y="43"/>
                  <a:pt x="626" y="43"/>
                  <a:pt x="626" y="43"/>
                </a:cubicBezTo>
                <a:cubicBezTo>
                  <a:pt x="625" y="43"/>
                  <a:pt x="625" y="43"/>
                  <a:pt x="625" y="43"/>
                </a:cubicBezTo>
                <a:cubicBezTo>
                  <a:pt x="624" y="43"/>
                  <a:pt x="624" y="43"/>
                  <a:pt x="624" y="43"/>
                </a:cubicBezTo>
                <a:cubicBezTo>
                  <a:pt x="623" y="43"/>
                  <a:pt x="623" y="43"/>
                  <a:pt x="623" y="43"/>
                </a:cubicBezTo>
                <a:cubicBezTo>
                  <a:pt x="622" y="43"/>
                  <a:pt x="622" y="43"/>
                  <a:pt x="622" y="43"/>
                </a:cubicBezTo>
                <a:cubicBezTo>
                  <a:pt x="622" y="43"/>
                  <a:pt x="621" y="43"/>
                  <a:pt x="621" y="43"/>
                </a:cubicBezTo>
                <a:cubicBezTo>
                  <a:pt x="620" y="43"/>
                  <a:pt x="620" y="43"/>
                  <a:pt x="620" y="43"/>
                </a:cubicBezTo>
                <a:cubicBezTo>
                  <a:pt x="620" y="43"/>
                  <a:pt x="620" y="43"/>
                  <a:pt x="620" y="43"/>
                </a:cubicBezTo>
                <a:cubicBezTo>
                  <a:pt x="619" y="43"/>
                  <a:pt x="618" y="43"/>
                  <a:pt x="618" y="44"/>
                </a:cubicBezTo>
                <a:cubicBezTo>
                  <a:pt x="617" y="44"/>
                  <a:pt x="617" y="44"/>
                  <a:pt x="616" y="44"/>
                </a:cubicBezTo>
                <a:cubicBezTo>
                  <a:pt x="616" y="44"/>
                  <a:pt x="616" y="44"/>
                  <a:pt x="616" y="44"/>
                </a:cubicBezTo>
                <a:cubicBezTo>
                  <a:pt x="615" y="44"/>
                  <a:pt x="615" y="44"/>
                  <a:pt x="615" y="44"/>
                </a:cubicBezTo>
                <a:cubicBezTo>
                  <a:pt x="615" y="44"/>
                  <a:pt x="614" y="44"/>
                  <a:pt x="613" y="44"/>
                </a:cubicBezTo>
                <a:cubicBezTo>
                  <a:pt x="613" y="44"/>
                  <a:pt x="613" y="44"/>
                  <a:pt x="612" y="44"/>
                </a:cubicBezTo>
                <a:cubicBezTo>
                  <a:pt x="612" y="45"/>
                  <a:pt x="612" y="45"/>
                  <a:pt x="612" y="45"/>
                </a:cubicBezTo>
                <a:cubicBezTo>
                  <a:pt x="612" y="45"/>
                  <a:pt x="612" y="45"/>
                  <a:pt x="612" y="45"/>
                </a:cubicBezTo>
                <a:cubicBezTo>
                  <a:pt x="611" y="45"/>
                  <a:pt x="611" y="45"/>
                  <a:pt x="611" y="45"/>
                </a:cubicBezTo>
                <a:cubicBezTo>
                  <a:pt x="610" y="45"/>
                  <a:pt x="610" y="45"/>
                  <a:pt x="610" y="45"/>
                </a:cubicBezTo>
                <a:cubicBezTo>
                  <a:pt x="609" y="45"/>
                  <a:pt x="609" y="45"/>
                  <a:pt x="609" y="45"/>
                </a:cubicBezTo>
                <a:cubicBezTo>
                  <a:pt x="608" y="45"/>
                  <a:pt x="608" y="45"/>
                  <a:pt x="608" y="45"/>
                </a:cubicBezTo>
                <a:cubicBezTo>
                  <a:pt x="608" y="45"/>
                  <a:pt x="608" y="45"/>
                  <a:pt x="608" y="45"/>
                </a:cubicBezTo>
                <a:cubicBezTo>
                  <a:pt x="608" y="46"/>
                  <a:pt x="608" y="46"/>
                  <a:pt x="608" y="46"/>
                </a:cubicBezTo>
                <a:cubicBezTo>
                  <a:pt x="608" y="46"/>
                  <a:pt x="608" y="46"/>
                  <a:pt x="608" y="46"/>
                </a:cubicBezTo>
                <a:cubicBezTo>
                  <a:pt x="608" y="46"/>
                  <a:pt x="608" y="46"/>
                  <a:pt x="608" y="46"/>
                </a:cubicBezTo>
                <a:cubicBezTo>
                  <a:pt x="607" y="46"/>
                  <a:pt x="607" y="46"/>
                  <a:pt x="607" y="46"/>
                </a:cubicBezTo>
                <a:cubicBezTo>
                  <a:pt x="606" y="46"/>
                  <a:pt x="606" y="46"/>
                  <a:pt x="606" y="46"/>
                </a:cubicBezTo>
                <a:cubicBezTo>
                  <a:pt x="606" y="46"/>
                  <a:pt x="606" y="46"/>
                  <a:pt x="606" y="46"/>
                </a:cubicBezTo>
                <a:cubicBezTo>
                  <a:pt x="605" y="46"/>
                  <a:pt x="605" y="46"/>
                  <a:pt x="605" y="46"/>
                </a:cubicBezTo>
                <a:cubicBezTo>
                  <a:pt x="604" y="46"/>
                  <a:pt x="604" y="46"/>
                  <a:pt x="604" y="46"/>
                </a:cubicBezTo>
                <a:cubicBezTo>
                  <a:pt x="604" y="47"/>
                  <a:pt x="604" y="47"/>
                  <a:pt x="604" y="47"/>
                </a:cubicBezTo>
                <a:cubicBezTo>
                  <a:pt x="603" y="47"/>
                  <a:pt x="603" y="47"/>
                  <a:pt x="603" y="47"/>
                </a:cubicBezTo>
                <a:cubicBezTo>
                  <a:pt x="603" y="47"/>
                  <a:pt x="603" y="47"/>
                  <a:pt x="603" y="47"/>
                </a:cubicBezTo>
                <a:cubicBezTo>
                  <a:pt x="602" y="47"/>
                  <a:pt x="602" y="47"/>
                  <a:pt x="602" y="47"/>
                </a:cubicBezTo>
                <a:cubicBezTo>
                  <a:pt x="602" y="47"/>
                  <a:pt x="602" y="47"/>
                  <a:pt x="602" y="47"/>
                </a:cubicBezTo>
                <a:cubicBezTo>
                  <a:pt x="601" y="48"/>
                  <a:pt x="601" y="48"/>
                  <a:pt x="601" y="48"/>
                </a:cubicBezTo>
                <a:cubicBezTo>
                  <a:pt x="601" y="48"/>
                  <a:pt x="601" y="48"/>
                  <a:pt x="601" y="48"/>
                </a:cubicBezTo>
                <a:cubicBezTo>
                  <a:pt x="601" y="48"/>
                  <a:pt x="601" y="48"/>
                  <a:pt x="601" y="48"/>
                </a:cubicBezTo>
                <a:cubicBezTo>
                  <a:pt x="601" y="48"/>
                  <a:pt x="601" y="48"/>
                  <a:pt x="601" y="48"/>
                </a:cubicBezTo>
                <a:cubicBezTo>
                  <a:pt x="600" y="48"/>
                  <a:pt x="600" y="48"/>
                  <a:pt x="600" y="48"/>
                </a:cubicBezTo>
                <a:cubicBezTo>
                  <a:pt x="600" y="48"/>
                  <a:pt x="600" y="48"/>
                  <a:pt x="600" y="48"/>
                </a:cubicBezTo>
                <a:cubicBezTo>
                  <a:pt x="599" y="48"/>
                  <a:pt x="599" y="48"/>
                  <a:pt x="599" y="48"/>
                </a:cubicBezTo>
                <a:cubicBezTo>
                  <a:pt x="599" y="49"/>
                  <a:pt x="599" y="49"/>
                  <a:pt x="599" y="49"/>
                </a:cubicBezTo>
                <a:cubicBezTo>
                  <a:pt x="598" y="49"/>
                  <a:pt x="598" y="49"/>
                  <a:pt x="598" y="49"/>
                </a:cubicBezTo>
                <a:cubicBezTo>
                  <a:pt x="598" y="49"/>
                  <a:pt x="598" y="49"/>
                  <a:pt x="598" y="49"/>
                </a:cubicBezTo>
                <a:cubicBezTo>
                  <a:pt x="598" y="49"/>
                  <a:pt x="598" y="49"/>
                  <a:pt x="598" y="49"/>
                </a:cubicBezTo>
                <a:cubicBezTo>
                  <a:pt x="598" y="49"/>
                  <a:pt x="598" y="49"/>
                  <a:pt x="598" y="49"/>
                </a:cubicBezTo>
                <a:cubicBezTo>
                  <a:pt x="597" y="49"/>
                  <a:pt x="597" y="49"/>
                  <a:pt x="597" y="49"/>
                </a:cubicBezTo>
                <a:cubicBezTo>
                  <a:pt x="597" y="49"/>
                  <a:pt x="597" y="49"/>
                  <a:pt x="597" y="49"/>
                </a:cubicBezTo>
                <a:cubicBezTo>
                  <a:pt x="596" y="50"/>
                  <a:pt x="596" y="50"/>
                  <a:pt x="596" y="50"/>
                </a:cubicBezTo>
                <a:cubicBezTo>
                  <a:pt x="596" y="50"/>
                  <a:pt x="596" y="50"/>
                  <a:pt x="596" y="50"/>
                </a:cubicBezTo>
                <a:cubicBezTo>
                  <a:pt x="595" y="50"/>
                  <a:pt x="595" y="50"/>
                  <a:pt x="595" y="50"/>
                </a:cubicBezTo>
                <a:cubicBezTo>
                  <a:pt x="595" y="50"/>
                  <a:pt x="595" y="50"/>
                  <a:pt x="595" y="50"/>
                </a:cubicBezTo>
                <a:cubicBezTo>
                  <a:pt x="595" y="50"/>
                  <a:pt x="595" y="50"/>
                  <a:pt x="595" y="50"/>
                </a:cubicBezTo>
                <a:cubicBezTo>
                  <a:pt x="595" y="50"/>
                  <a:pt x="595" y="50"/>
                  <a:pt x="595" y="50"/>
                </a:cubicBezTo>
                <a:cubicBezTo>
                  <a:pt x="595" y="50"/>
                  <a:pt x="595" y="50"/>
                  <a:pt x="595" y="50"/>
                </a:cubicBezTo>
                <a:cubicBezTo>
                  <a:pt x="594" y="51"/>
                  <a:pt x="594" y="51"/>
                  <a:pt x="594" y="51"/>
                </a:cubicBezTo>
                <a:cubicBezTo>
                  <a:pt x="594" y="51"/>
                  <a:pt x="594" y="51"/>
                  <a:pt x="594" y="51"/>
                </a:cubicBezTo>
                <a:cubicBezTo>
                  <a:pt x="593" y="51"/>
                  <a:pt x="593" y="51"/>
                  <a:pt x="593" y="51"/>
                </a:cubicBezTo>
                <a:cubicBezTo>
                  <a:pt x="593" y="52"/>
                  <a:pt x="593" y="52"/>
                  <a:pt x="593" y="52"/>
                </a:cubicBezTo>
                <a:cubicBezTo>
                  <a:pt x="593" y="52"/>
                  <a:pt x="593" y="52"/>
                  <a:pt x="593" y="52"/>
                </a:cubicBezTo>
                <a:cubicBezTo>
                  <a:pt x="593" y="52"/>
                  <a:pt x="593" y="52"/>
                  <a:pt x="593" y="52"/>
                </a:cubicBezTo>
                <a:cubicBezTo>
                  <a:pt x="592" y="52"/>
                  <a:pt x="592" y="52"/>
                  <a:pt x="592" y="52"/>
                </a:cubicBezTo>
                <a:cubicBezTo>
                  <a:pt x="592" y="52"/>
                  <a:pt x="592" y="52"/>
                  <a:pt x="592" y="52"/>
                </a:cubicBezTo>
                <a:cubicBezTo>
                  <a:pt x="591" y="53"/>
                  <a:pt x="591" y="53"/>
                  <a:pt x="591" y="53"/>
                </a:cubicBezTo>
                <a:cubicBezTo>
                  <a:pt x="591" y="53"/>
                  <a:pt x="591" y="53"/>
                  <a:pt x="591" y="53"/>
                </a:cubicBezTo>
                <a:cubicBezTo>
                  <a:pt x="591" y="53"/>
                  <a:pt x="591" y="53"/>
                  <a:pt x="591" y="53"/>
                </a:cubicBezTo>
                <a:cubicBezTo>
                  <a:pt x="591" y="53"/>
                  <a:pt x="591" y="53"/>
                  <a:pt x="591" y="53"/>
                </a:cubicBezTo>
                <a:cubicBezTo>
                  <a:pt x="591" y="53"/>
                  <a:pt x="591" y="53"/>
                  <a:pt x="591" y="53"/>
                </a:cubicBezTo>
                <a:cubicBezTo>
                  <a:pt x="590" y="54"/>
                  <a:pt x="590" y="54"/>
                  <a:pt x="590" y="54"/>
                </a:cubicBezTo>
                <a:cubicBezTo>
                  <a:pt x="590" y="54"/>
                  <a:pt x="590" y="54"/>
                  <a:pt x="590" y="54"/>
                </a:cubicBezTo>
                <a:cubicBezTo>
                  <a:pt x="589" y="54"/>
                  <a:pt x="589" y="54"/>
                  <a:pt x="589" y="54"/>
                </a:cubicBezTo>
                <a:cubicBezTo>
                  <a:pt x="589" y="54"/>
                  <a:pt x="589" y="54"/>
                  <a:pt x="589" y="54"/>
                </a:cubicBezTo>
                <a:cubicBezTo>
                  <a:pt x="589" y="54"/>
                  <a:pt x="589" y="54"/>
                  <a:pt x="589" y="54"/>
                </a:cubicBezTo>
                <a:cubicBezTo>
                  <a:pt x="589" y="55"/>
                  <a:pt x="589" y="55"/>
                  <a:pt x="589" y="55"/>
                </a:cubicBezTo>
                <a:cubicBezTo>
                  <a:pt x="588" y="55"/>
                  <a:pt x="588" y="55"/>
                  <a:pt x="588" y="55"/>
                </a:cubicBezTo>
                <a:cubicBezTo>
                  <a:pt x="588" y="56"/>
                  <a:pt x="588" y="56"/>
                  <a:pt x="588" y="56"/>
                </a:cubicBezTo>
                <a:cubicBezTo>
                  <a:pt x="588" y="56"/>
                  <a:pt x="588" y="56"/>
                  <a:pt x="588" y="56"/>
                </a:cubicBezTo>
                <a:cubicBezTo>
                  <a:pt x="588" y="56"/>
                  <a:pt x="588" y="56"/>
                  <a:pt x="588" y="56"/>
                </a:cubicBezTo>
                <a:cubicBezTo>
                  <a:pt x="588" y="56"/>
                  <a:pt x="588" y="56"/>
                  <a:pt x="588" y="56"/>
                </a:cubicBezTo>
                <a:cubicBezTo>
                  <a:pt x="588" y="56"/>
                  <a:pt x="588" y="56"/>
                  <a:pt x="588" y="56"/>
                </a:cubicBezTo>
                <a:cubicBezTo>
                  <a:pt x="587" y="56"/>
                  <a:pt x="587" y="56"/>
                  <a:pt x="587" y="56"/>
                </a:cubicBezTo>
                <a:cubicBezTo>
                  <a:pt x="587" y="57"/>
                  <a:pt x="587" y="57"/>
                  <a:pt x="587" y="57"/>
                </a:cubicBezTo>
                <a:cubicBezTo>
                  <a:pt x="587" y="57"/>
                  <a:pt x="587" y="57"/>
                  <a:pt x="587" y="57"/>
                </a:cubicBezTo>
                <a:cubicBezTo>
                  <a:pt x="587" y="57"/>
                  <a:pt x="587" y="57"/>
                  <a:pt x="587" y="57"/>
                </a:cubicBezTo>
                <a:cubicBezTo>
                  <a:pt x="587" y="57"/>
                  <a:pt x="587" y="57"/>
                  <a:pt x="587" y="57"/>
                </a:cubicBezTo>
                <a:cubicBezTo>
                  <a:pt x="587" y="57"/>
                  <a:pt x="587" y="57"/>
                  <a:pt x="587" y="57"/>
                </a:cubicBezTo>
                <a:cubicBezTo>
                  <a:pt x="586" y="58"/>
                  <a:pt x="586" y="58"/>
                  <a:pt x="586" y="58"/>
                </a:cubicBezTo>
                <a:cubicBezTo>
                  <a:pt x="586" y="58"/>
                  <a:pt x="586" y="58"/>
                  <a:pt x="586" y="58"/>
                </a:cubicBezTo>
                <a:cubicBezTo>
                  <a:pt x="586" y="59"/>
                  <a:pt x="586" y="59"/>
                  <a:pt x="586" y="59"/>
                </a:cubicBezTo>
                <a:cubicBezTo>
                  <a:pt x="586" y="59"/>
                  <a:pt x="586" y="59"/>
                  <a:pt x="586" y="59"/>
                </a:cubicBezTo>
                <a:cubicBezTo>
                  <a:pt x="586" y="59"/>
                  <a:pt x="586" y="59"/>
                  <a:pt x="586" y="59"/>
                </a:cubicBezTo>
                <a:cubicBezTo>
                  <a:pt x="586" y="60"/>
                  <a:pt x="586" y="60"/>
                  <a:pt x="586" y="60"/>
                </a:cubicBezTo>
                <a:cubicBezTo>
                  <a:pt x="586" y="60"/>
                  <a:pt x="586" y="60"/>
                  <a:pt x="586" y="60"/>
                </a:cubicBezTo>
                <a:cubicBezTo>
                  <a:pt x="586" y="60"/>
                  <a:pt x="586" y="60"/>
                  <a:pt x="586" y="60"/>
                </a:cubicBezTo>
                <a:cubicBezTo>
                  <a:pt x="586" y="60"/>
                  <a:pt x="586" y="60"/>
                  <a:pt x="586" y="60"/>
                </a:cubicBezTo>
                <a:cubicBezTo>
                  <a:pt x="586" y="61"/>
                  <a:pt x="586" y="61"/>
                  <a:pt x="586" y="61"/>
                </a:cubicBezTo>
                <a:cubicBezTo>
                  <a:pt x="586" y="61"/>
                  <a:pt x="586" y="61"/>
                  <a:pt x="586" y="61"/>
                </a:cubicBezTo>
                <a:cubicBezTo>
                  <a:pt x="586" y="62"/>
                  <a:pt x="586" y="62"/>
                  <a:pt x="586" y="62"/>
                </a:cubicBezTo>
                <a:cubicBezTo>
                  <a:pt x="586" y="62"/>
                  <a:pt x="586" y="62"/>
                  <a:pt x="586" y="62"/>
                </a:cubicBezTo>
                <a:cubicBezTo>
                  <a:pt x="586" y="62"/>
                  <a:pt x="586" y="62"/>
                  <a:pt x="586" y="62"/>
                </a:cubicBezTo>
                <a:cubicBezTo>
                  <a:pt x="586" y="62"/>
                  <a:pt x="586" y="62"/>
                  <a:pt x="586" y="62"/>
                </a:cubicBezTo>
                <a:cubicBezTo>
                  <a:pt x="587" y="76"/>
                  <a:pt x="588" y="89"/>
                  <a:pt x="590" y="103"/>
                </a:cubicBezTo>
                <a:cubicBezTo>
                  <a:pt x="583" y="103"/>
                  <a:pt x="576" y="103"/>
                  <a:pt x="569" y="103"/>
                </a:cubicBezTo>
                <a:cubicBezTo>
                  <a:pt x="570" y="103"/>
                  <a:pt x="570" y="103"/>
                  <a:pt x="570" y="103"/>
                </a:cubicBezTo>
                <a:cubicBezTo>
                  <a:pt x="570" y="103"/>
                  <a:pt x="570" y="103"/>
                  <a:pt x="570" y="103"/>
                </a:cubicBezTo>
                <a:cubicBezTo>
                  <a:pt x="571" y="102"/>
                  <a:pt x="571" y="102"/>
                  <a:pt x="571" y="102"/>
                </a:cubicBezTo>
                <a:cubicBezTo>
                  <a:pt x="571" y="102"/>
                  <a:pt x="571" y="102"/>
                  <a:pt x="571" y="102"/>
                </a:cubicBezTo>
                <a:cubicBezTo>
                  <a:pt x="571" y="102"/>
                  <a:pt x="571" y="102"/>
                  <a:pt x="571" y="102"/>
                </a:cubicBezTo>
                <a:cubicBezTo>
                  <a:pt x="572" y="102"/>
                  <a:pt x="572" y="102"/>
                  <a:pt x="572" y="102"/>
                </a:cubicBezTo>
                <a:cubicBezTo>
                  <a:pt x="572" y="102"/>
                  <a:pt x="572" y="102"/>
                  <a:pt x="572" y="102"/>
                </a:cubicBezTo>
                <a:cubicBezTo>
                  <a:pt x="572" y="101"/>
                  <a:pt x="572" y="101"/>
                  <a:pt x="572" y="101"/>
                </a:cubicBezTo>
                <a:cubicBezTo>
                  <a:pt x="572" y="101"/>
                  <a:pt x="572" y="101"/>
                  <a:pt x="572" y="101"/>
                </a:cubicBezTo>
                <a:cubicBezTo>
                  <a:pt x="572" y="101"/>
                  <a:pt x="572" y="101"/>
                  <a:pt x="572" y="101"/>
                </a:cubicBezTo>
                <a:cubicBezTo>
                  <a:pt x="573" y="101"/>
                  <a:pt x="573" y="101"/>
                  <a:pt x="573" y="101"/>
                </a:cubicBezTo>
                <a:cubicBezTo>
                  <a:pt x="573" y="101"/>
                  <a:pt x="573" y="101"/>
                  <a:pt x="573" y="101"/>
                </a:cubicBezTo>
                <a:cubicBezTo>
                  <a:pt x="573" y="101"/>
                  <a:pt x="573" y="101"/>
                  <a:pt x="573" y="101"/>
                </a:cubicBezTo>
                <a:cubicBezTo>
                  <a:pt x="573" y="100"/>
                  <a:pt x="573" y="100"/>
                  <a:pt x="573" y="100"/>
                </a:cubicBezTo>
                <a:cubicBezTo>
                  <a:pt x="573" y="100"/>
                  <a:pt x="573" y="100"/>
                  <a:pt x="573" y="100"/>
                </a:cubicBezTo>
                <a:cubicBezTo>
                  <a:pt x="573" y="100"/>
                  <a:pt x="573" y="100"/>
                  <a:pt x="573" y="100"/>
                </a:cubicBezTo>
                <a:cubicBezTo>
                  <a:pt x="573" y="100"/>
                  <a:pt x="573" y="100"/>
                  <a:pt x="573" y="100"/>
                </a:cubicBezTo>
                <a:cubicBezTo>
                  <a:pt x="573" y="100"/>
                  <a:pt x="573" y="100"/>
                  <a:pt x="573" y="100"/>
                </a:cubicBezTo>
                <a:cubicBezTo>
                  <a:pt x="573" y="100"/>
                  <a:pt x="573" y="100"/>
                  <a:pt x="573" y="100"/>
                </a:cubicBezTo>
                <a:cubicBezTo>
                  <a:pt x="574" y="100"/>
                  <a:pt x="574" y="100"/>
                  <a:pt x="574" y="100"/>
                </a:cubicBezTo>
                <a:cubicBezTo>
                  <a:pt x="574" y="100"/>
                  <a:pt x="574" y="100"/>
                  <a:pt x="574" y="100"/>
                </a:cubicBezTo>
                <a:cubicBezTo>
                  <a:pt x="574" y="100"/>
                  <a:pt x="574" y="100"/>
                  <a:pt x="574" y="100"/>
                </a:cubicBezTo>
                <a:cubicBezTo>
                  <a:pt x="574" y="99"/>
                  <a:pt x="574" y="99"/>
                  <a:pt x="574" y="99"/>
                </a:cubicBezTo>
                <a:cubicBezTo>
                  <a:pt x="574" y="99"/>
                  <a:pt x="574" y="99"/>
                  <a:pt x="574" y="99"/>
                </a:cubicBezTo>
                <a:cubicBezTo>
                  <a:pt x="574" y="99"/>
                  <a:pt x="574" y="99"/>
                  <a:pt x="574" y="99"/>
                </a:cubicBezTo>
                <a:cubicBezTo>
                  <a:pt x="574" y="99"/>
                  <a:pt x="574" y="99"/>
                  <a:pt x="574" y="99"/>
                </a:cubicBezTo>
                <a:cubicBezTo>
                  <a:pt x="574" y="99"/>
                  <a:pt x="574" y="99"/>
                  <a:pt x="574" y="99"/>
                </a:cubicBezTo>
                <a:cubicBezTo>
                  <a:pt x="574" y="99"/>
                  <a:pt x="574" y="99"/>
                  <a:pt x="574" y="99"/>
                </a:cubicBezTo>
                <a:cubicBezTo>
                  <a:pt x="574" y="99"/>
                  <a:pt x="574" y="99"/>
                  <a:pt x="574" y="99"/>
                </a:cubicBezTo>
                <a:cubicBezTo>
                  <a:pt x="574" y="99"/>
                  <a:pt x="574" y="99"/>
                  <a:pt x="574" y="99"/>
                </a:cubicBezTo>
                <a:cubicBezTo>
                  <a:pt x="574" y="99"/>
                  <a:pt x="574" y="99"/>
                  <a:pt x="574" y="99"/>
                </a:cubicBezTo>
                <a:cubicBezTo>
                  <a:pt x="574" y="99"/>
                  <a:pt x="574" y="99"/>
                  <a:pt x="574" y="99"/>
                </a:cubicBezTo>
                <a:cubicBezTo>
                  <a:pt x="574" y="99"/>
                  <a:pt x="574" y="99"/>
                  <a:pt x="574" y="99"/>
                </a:cubicBezTo>
                <a:cubicBezTo>
                  <a:pt x="574" y="99"/>
                  <a:pt x="574" y="99"/>
                  <a:pt x="574" y="99"/>
                </a:cubicBezTo>
                <a:cubicBezTo>
                  <a:pt x="571" y="66"/>
                  <a:pt x="568" y="33"/>
                  <a:pt x="564" y="0"/>
                </a:cubicBezTo>
                <a:cubicBezTo>
                  <a:pt x="564" y="1"/>
                  <a:pt x="564" y="1"/>
                  <a:pt x="564" y="1"/>
                </a:cubicBezTo>
                <a:cubicBezTo>
                  <a:pt x="564" y="1"/>
                  <a:pt x="564" y="1"/>
                  <a:pt x="564" y="1"/>
                </a:cubicBezTo>
                <a:cubicBezTo>
                  <a:pt x="564" y="1"/>
                  <a:pt x="564" y="1"/>
                  <a:pt x="564" y="1"/>
                </a:cubicBezTo>
                <a:cubicBezTo>
                  <a:pt x="564" y="1"/>
                  <a:pt x="564" y="1"/>
                  <a:pt x="564" y="1"/>
                </a:cubicBezTo>
                <a:cubicBezTo>
                  <a:pt x="563" y="2"/>
                  <a:pt x="563" y="2"/>
                  <a:pt x="562" y="3"/>
                </a:cubicBezTo>
                <a:cubicBezTo>
                  <a:pt x="562" y="3"/>
                  <a:pt x="562" y="3"/>
                  <a:pt x="562" y="3"/>
                </a:cubicBezTo>
                <a:cubicBezTo>
                  <a:pt x="560" y="4"/>
                  <a:pt x="558" y="5"/>
                  <a:pt x="556" y="6"/>
                </a:cubicBezTo>
                <a:cubicBezTo>
                  <a:pt x="556" y="6"/>
                  <a:pt x="556" y="6"/>
                  <a:pt x="556" y="6"/>
                </a:cubicBezTo>
                <a:cubicBezTo>
                  <a:pt x="554" y="7"/>
                  <a:pt x="553" y="7"/>
                  <a:pt x="552" y="7"/>
                </a:cubicBezTo>
                <a:cubicBezTo>
                  <a:pt x="552" y="8"/>
                  <a:pt x="552" y="8"/>
                  <a:pt x="552" y="8"/>
                </a:cubicBezTo>
                <a:cubicBezTo>
                  <a:pt x="551" y="8"/>
                  <a:pt x="549" y="8"/>
                  <a:pt x="548" y="9"/>
                </a:cubicBezTo>
                <a:cubicBezTo>
                  <a:pt x="548" y="9"/>
                  <a:pt x="548" y="9"/>
                  <a:pt x="548" y="9"/>
                </a:cubicBezTo>
                <a:cubicBezTo>
                  <a:pt x="548" y="9"/>
                  <a:pt x="548" y="9"/>
                  <a:pt x="548" y="9"/>
                </a:cubicBezTo>
                <a:cubicBezTo>
                  <a:pt x="547" y="9"/>
                  <a:pt x="546" y="10"/>
                  <a:pt x="545" y="10"/>
                </a:cubicBezTo>
                <a:cubicBezTo>
                  <a:pt x="544" y="10"/>
                  <a:pt x="544" y="10"/>
                  <a:pt x="544" y="10"/>
                </a:cubicBezTo>
                <a:cubicBezTo>
                  <a:pt x="544" y="11"/>
                  <a:pt x="544" y="11"/>
                  <a:pt x="544" y="11"/>
                </a:cubicBezTo>
                <a:cubicBezTo>
                  <a:pt x="543" y="11"/>
                  <a:pt x="543" y="11"/>
                  <a:pt x="543" y="11"/>
                </a:cubicBezTo>
                <a:cubicBezTo>
                  <a:pt x="543" y="11"/>
                  <a:pt x="543" y="11"/>
                  <a:pt x="543" y="11"/>
                </a:cubicBezTo>
                <a:cubicBezTo>
                  <a:pt x="543" y="11"/>
                  <a:pt x="543" y="11"/>
                  <a:pt x="543" y="11"/>
                </a:cubicBezTo>
                <a:cubicBezTo>
                  <a:pt x="542" y="11"/>
                  <a:pt x="542" y="11"/>
                  <a:pt x="542" y="11"/>
                </a:cubicBezTo>
                <a:cubicBezTo>
                  <a:pt x="542" y="11"/>
                  <a:pt x="542" y="11"/>
                  <a:pt x="542" y="11"/>
                </a:cubicBezTo>
                <a:cubicBezTo>
                  <a:pt x="542" y="11"/>
                  <a:pt x="542" y="11"/>
                  <a:pt x="542" y="11"/>
                </a:cubicBezTo>
                <a:cubicBezTo>
                  <a:pt x="542" y="11"/>
                  <a:pt x="542" y="11"/>
                  <a:pt x="542" y="11"/>
                </a:cubicBezTo>
                <a:cubicBezTo>
                  <a:pt x="542" y="11"/>
                  <a:pt x="542" y="11"/>
                  <a:pt x="542" y="11"/>
                </a:cubicBezTo>
                <a:cubicBezTo>
                  <a:pt x="542" y="11"/>
                  <a:pt x="542" y="11"/>
                  <a:pt x="542" y="11"/>
                </a:cubicBezTo>
                <a:cubicBezTo>
                  <a:pt x="542" y="11"/>
                  <a:pt x="542" y="11"/>
                  <a:pt x="542" y="11"/>
                </a:cubicBezTo>
                <a:cubicBezTo>
                  <a:pt x="542" y="11"/>
                  <a:pt x="542" y="11"/>
                  <a:pt x="542" y="11"/>
                </a:cubicBezTo>
                <a:cubicBezTo>
                  <a:pt x="541" y="11"/>
                  <a:pt x="541" y="11"/>
                  <a:pt x="541" y="11"/>
                </a:cubicBezTo>
                <a:cubicBezTo>
                  <a:pt x="541" y="11"/>
                  <a:pt x="541" y="11"/>
                  <a:pt x="541" y="11"/>
                </a:cubicBezTo>
                <a:cubicBezTo>
                  <a:pt x="541" y="12"/>
                  <a:pt x="541" y="12"/>
                  <a:pt x="541" y="12"/>
                </a:cubicBezTo>
                <a:cubicBezTo>
                  <a:pt x="541" y="12"/>
                  <a:pt x="541" y="12"/>
                  <a:pt x="541" y="12"/>
                </a:cubicBezTo>
                <a:cubicBezTo>
                  <a:pt x="541" y="12"/>
                  <a:pt x="541" y="12"/>
                  <a:pt x="541" y="12"/>
                </a:cubicBezTo>
                <a:cubicBezTo>
                  <a:pt x="541" y="12"/>
                  <a:pt x="541" y="12"/>
                  <a:pt x="541" y="12"/>
                </a:cubicBezTo>
                <a:cubicBezTo>
                  <a:pt x="541" y="12"/>
                  <a:pt x="541" y="12"/>
                  <a:pt x="541" y="12"/>
                </a:cubicBezTo>
                <a:cubicBezTo>
                  <a:pt x="540" y="12"/>
                  <a:pt x="540" y="12"/>
                  <a:pt x="540" y="12"/>
                </a:cubicBezTo>
                <a:cubicBezTo>
                  <a:pt x="540" y="12"/>
                  <a:pt x="540" y="12"/>
                  <a:pt x="540" y="12"/>
                </a:cubicBezTo>
                <a:cubicBezTo>
                  <a:pt x="540" y="12"/>
                  <a:pt x="540" y="12"/>
                  <a:pt x="540" y="12"/>
                </a:cubicBezTo>
                <a:cubicBezTo>
                  <a:pt x="540" y="12"/>
                  <a:pt x="540" y="12"/>
                  <a:pt x="540" y="12"/>
                </a:cubicBezTo>
                <a:cubicBezTo>
                  <a:pt x="540" y="12"/>
                  <a:pt x="540" y="12"/>
                  <a:pt x="540" y="12"/>
                </a:cubicBezTo>
                <a:cubicBezTo>
                  <a:pt x="540" y="12"/>
                  <a:pt x="540" y="12"/>
                  <a:pt x="540" y="12"/>
                </a:cubicBezTo>
                <a:cubicBezTo>
                  <a:pt x="540" y="12"/>
                  <a:pt x="540" y="12"/>
                  <a:pt x="540" y="12"/>
                </a:cubicBezTo>
                <a:cubicBezTo>
                  <a:pt x="540" y="12"/>
                  <a:pt x="540" y="12"/>
                  <a:pt x="540" y="12"/>
                </a:cubicBezTo>
                <a:cubicBezTo>
                  <a:pt x="540" y="12"/>
                  <a:pt x="540" y="12"/>
                  <a:pt x="540" y="12"/>
                </a:cubicBezTo>
                <a:cubicBezTo>
                  <a:pt x="540" y="12"/>
                  <a:pt x="540" y="12"/>
                  <a:pt x="540" y="12"/>
                </a:cubicBezTo>
                <a:cubicBezTo>
                  <a:pt x="540" y="13"/>
                  <a:pt x="540" y="13"/>
                  <a:pt x="540" y="13"/>
                </a:cubicBezTo>
                <a:cubicBezTo>
                  <a:pt x="539" y="13"/>
                  <a:pt x="539" y="13"/>
                  <a:pt x="539" y="13"/>
                </a:cubicBezTo>
                <a:cubicBezTo>
                  <a:pt x="539" y="13"/>
                  <a:pt x="539" y="13"/>
                  <a:pt x="539" y="13"/>
                </a:cubicBezTo>
                <a:cubicBezTo>
                  <a:pt x="539" y="13"/>
                  <a:pt x="539" y="13"/>
                  <a:pt x="539" y="13"/>
                </a:cubicBezTo>
                <a:cubicBezTo>
                  <a:pt x="539" y="13"/>
                  <a:pt x="539" y="13"/>
                  <a:pt x="539" y="13"/>
                </a:cubicBezTo>
                <a:cubicBezTo>
                  <a:pt x="539" y="13"/>
                  <a:pt x="539" y="13"/>
                  <a:pt x="539" y="13"/>
                </a:cubicBezTo>
                <a:cubicBezTo>
                  <a:pt x="539" y="13"/>
                  <a:pt x="539" y="13"/>
                  <a:pt x="539" y="13"/>
                </a:cubicBezTo>
                <a:cubicBezTo>
                  <a:pt x="539" y="13"/>
                  <a:pt x="539" y="13"/>
                  <a:pt x="539" y="13"/>
                </a:cubicBezTo>
                <a:cubicBezTo>
                  <a:pt x="539" y="13"/>
                  <a:pt x="539" y="13"/>
                  <a:pt x="539" y="13"/>
                </a:cubicBezTo>
                <a:cubicBezTo>
                  <a:pt x="539" y="13"/>
                  <a:pt x="539" y="13"/>
                  <a:pt x="539" y="13"/>
                </a:cubicBezTo>
                <a:cubicBezTo>
                  <a:pt x="539" y="13"/>
                  <a:pt x="539" y="13"/>
                  <a:pt x="539" y="13"/>
                </a:cubicBezTo>
                <a:cubicBezTo>
                  <a:pt x="539" y="13"/>
                  <a:pt x="539" y="13"/>
                  <a:pt x="539" y="13"/>
                </a:cubicBezTo>
                <a:cubicBezTo>
                  <a:pt x="539" y="14"/>
                  <a:pt x="539" y="14"/>
                  <a:pt x="539" y="14"/>
                </a:cubicBezTo>
                <a:cubicBezTo>
                  <a:pt x="539" y="14"/>
                  <a:pt x="539" y="14"/>
                  <a:pt x="539" y="14"/>
                </a:cubicBezTo>
                <a:cubicBezTo>
                  <a:pt x="539" y="14"/>
                  <a:pt x="539" y="14"/>
                  <a:pt x="539" y="14"/>
                </a:cubicBezTo>
                <a:cubicBezTo>
                  <a:pt x="539" y="14"/>
                  <a:pt x="539" y="14"/>
                  <a:pt x="539" y="14"/>
                </a:cubicBezTo>
                <a:cubicBezTo>
                  <a:pt x="539" y="14"/>
                  <a:pt x="539" y="14"/>
                  <a:pt x="539" y="14"/>
                </a:cubicBezTo>
                <a:cubicBezTo>
                  <a:pt x="539" y="14"/>
                  <a:pt x="539" y="14"/>
                  <a:pt x="539" y="14"/>
                </a:cubicBezTo>
                <a:cubicBezTo>
                  <a:pt x="539" y="14"/>
                  <a:pt x="539" y="14"/>
                  <a:pt x="539" y="14"/>
                </a:cubicBezTo>
                <a:cubicBezTo>
                  <a:pt x="539" y="14"/>
                  <a:pt x="539" y="14"/>
                  <a:pt x="539" y="14"/>
                </a:cubicBezTo>
                <a:cubicBezTo>
                  <a:pt x="548" y="103"/>
                  <a:pt x="548" y="103"/>
                  <a:pt x="548" y="103"/>
                </a:cubicBezTo>
                <a:cubicBezTo>
                  <a:pt x="525" y="104"/>
                  <a:pt x="501" y="104"/>
                  <a:pt x="476" y="104"/>
                </a:cubicBezTo>
                <a:cubicBezTo>
                  <a:pt x="471" y="104"/>
                  <a:pt x="466" y="104"/>
                  <a:pt x="461" y="105"/>
                </a:cubicBezTo>
                <a:cubicBezTo>
                  <a:pt x="457" y="75"/>
                  <a:pt x="454" y="46"/>
                  <a:pt x="451" y="17"/>
                </a:cubicBezTo>
                <a:cubicBezTo>
                  <a:pt x="451" y="16"/>
                  <a:pt x="451" y="16"/>
                  <a:pt x="451" y="16"/>
                </a:cubicBezTo>
                <a:cubicBezTo>
                  <a:pt x="451" y="16"/>
                  <a:pt x="451" y="16"/>
                  <a:pt x="451" y="16"/>
                </a:cubicBezTo>
                <a:cubicBezTo>
                  <a:pt x="451" y="16"/>
                  <a:pt x="451" y="16"/>
                  <a:pt x="451" y="16"/>
                </a:cubicBezTo>
                <a:cubicBezTo>
                  <a:pt x="451" y="15"/>
                  <a:pt x="451" y="15"/>
                  <a:pt x="451" y="15"/>
                </a:cubicBezTo>
                <a:cubicBezTo>
                  <a:pt x="450" y="15"/>
                  <a:pt x="450" y="15"/>
                  <a:pt x="450" y="15"/>
                </a:cubicBezTo>
                <a:cubicBezTo>
                  <a:pt x="450" y="14"/>
                  <a:pt x="450" y="14"/>
                  <a:pt x="450" y="14"/>
                </a:cubicBezTo>
                <a:cubicBezTo>
                  <a:pt x="450" y="14"/>
                  <a:pt x="450" y="14"/>
                  <a:pt x="450" y="14"/>
                </a:cubicBezTo>
                <a:cubicBezTo>
                  <a:pt x="450" y="13"/>
                  <a:pt x="450" y="13"/>
                  <a:pt x="450" y="13"/>
                </a:cubicBezTo>
                <a:cubicBezTo>
                  <a:pt x="453" y="44"/>
                  <a:pt x="457" y="74"/>
                  <a:pt x="460" y="105"/>
                </a:cubicBezTo>
                <a:cubicBezTo>
                  <a:pt x="417" y="105"/>
                  <a:pt x="374" y="106"/>
                  <a:pt x="337" y="106"/>
                </a:cubicBezTo>
                <a:cubicBezTo>
                  <a:pt x="295" y="107"/>
                  <a:pt x="261" y="107"/>
                  <a:pt x="243" y="108"/>
                </a:cubicBezTo>
                <a:cubicBezTo>
                  <a:pt x="243" y="108"/>
                  <a:pt x="242" y="108"/>
                  <a:pt x="242" y="108"/>
                </a:cubicBezTo>
                <a:cubicBezTo>
                  <a:pt x="241" y="108"/>
                  <a:pt x="240" y="108"/>
                  <a:pt x="240" y="108"/>
                </a:cubicBezTo>
                <a:cubicBezTo>
                  <a:pt x="239" y="108"/>
                  <a:pt x="239" y="108"/>
                  <a:pt x="238" y="108"/>
                </a:cubicBezTo>
                <a:cubicBezTo>
                  <a:pt x="238" y="108"/>
                  <a:pt x="237" y="108"/>
                  <a:pt x="237" y="108"/>
                </a:cubicBezTo>
                <a:cubicBezTo>
                  <a:pt x="232" y="108"/>
                  <a:pt x="227" y="108"/>
                  <a:pt x="223" y="108"/>
                </a:cubicBezTo>
                <a:cubicBezTo>
                  <a:pt x="223" y="108"/>
                  <a:pt x="223" y="108"/>
                  <a:pt x="223" y="108"/>
                </a:cubicBezTo>
                <a:cubicBezTo>
                  <a:pt x="221" y="108"/>
                  <a:pt x="219" y="108"/>
                  <a:pt x="217" y="108"/>
                </a:cubicBezTo>
                <a:cubicBezTo>
                  <a:pt x="217" y="108"/>
                  <a:pt x="217" y="108"/>
                  <a:pt x="217" y="108"/>
                </a:cubicBezTo>
                <a:cubicBezTo>
                  <a:pt x="215" y="108"/>
                  <a:pt x="214" y="108"/>
                  <a:pt x="212" y="108"/>
                </a:cubicBezTo>
                <a:cubicBezTo>
                  <a:pt x="212" y="108"/>
                  <a:pt x="212" y="108"/>
                  <a:pt x="212" y="108"/>
                </a:cubicBezTo>
                <a:cubicBezTo>
                  <a:pt x="211" y="108"/>
                  <a:pt x="209" y="108"/>
                  <a:pt x="208" y="107"/>
                </a:cubicBezTo>
                <a:cubicBezTo>
                  <a:pt x="208" y="107"/>
                  <a:pt x="208" y="107"/>
                  <a:pt x="208" y="107"/>
                </a:cubicBezTo>
                <a:cubicBezTo>
                  <a:pt x="206" y="107"/>
                  <a:pt x="205" y="107"/>
                  <a:pt x="204" y="107"/>
                </a:cubicBezTo>
                <a:cubicBezTo>
                  <a:pt x="204" y="107"/>
                  <a:pt x="204" y="107"/>
                  <a:pt x="204" y="107"/>
                </a:cubicBezTo>
                <a:cubicBezTo>
                  <a:pt x="202" y="107"/>
                  <a:pt x="200" y="107"/>
                  <a:pt x="198" y="107"/>
                </a:cubicBezTo>
                <a:cubicBezTo>
                  <a:pt x="198" y="107"/>
                  <a:pt x="198" y="107"/>
                  <a:pt x="198" y="107"/>
                </a:cubicBezTo>
                <a:cubicBezTo>
                  <a:pt x="197" y="107"/>
                  <a:pt x="197" y="106"/>
                  <a:pt x="196" y="106"/>
                </a:cubicBezTo>
                <a:cubicBezTo>
                  <a:pt x="196" y="106"/>
                  <a:pt x="196" y="106"/>
                  <a:pt x="196" y="106"/>
                </a:cubicBezTo>
                <a:cubicBezTo>
                  <a:pt x="195" y="106"/>
                  <a:pt x="193" y="106"/>
                  <a:pt x="193" y="106"/>
                </a:cubicBezTo>
                <a:cubicBezTo>
                  <a:pt x="193" y="106"/>
                  <a:pt x="193" y="106"/>
                  <a:pt x="193" y="106"/>
                </a:cubicBezTo>
                <a:cubicBezTo>
                  <a:pt x="192" y="106"/>
                  <a:pt x="192" y="106"/>
                  <a:pt x="192" y="106"/>
                </a:cubicBezTo>
                <a:cubicBezTo>
                  <a:pt x="191" y="105"/>
                  <a:pt x="191" y="105"/>
                  <a:pt x="191" y="105"/>
                </a:cubicBezTo>
                <a:cubicBezTo>
                  <a:pt x="191" y="105"/>
                  <a:pt x="191" y="105"/>
                  <a:pt x="191" y="105"/>
                </a:cubicBezTo>
                <a:cubicBezTo>
                  <a:pt x="191" y="105"/>
                  <a:pt x="191" y="105"/>
                  <a:pt x="191" y="105"/>
                </a:cubicBezTo>
                <a:cubicBezTo>
                  <a:pt x="191" y="105"/>
                  <a:pt x="191" y="105"/>
                  <a:pt x="191" y="105"/>
                </a:cubicBezTo>
                <a:cubicBezTo>
                  <a:pt x="190" y="105"/>
                  <a:pt x="190" y="105"/>
                  <a:pt x="190" y="105"/>
                </a:cubicBezTo>
                <a:cubicBezTo>
                  <a:pt x="190" y="104"/>
                  <a:pt x="190" y="104"/>
                  <a:pt x="190" y="104"/>
                </a:cubicBezTo>
                <a:cubicBezTo>
                  <a:pt x="190" y="104"/>
                  <a:pt x="190" y="104"/>
                  <a:pt x="190" y="104"/>
                </a:cubicBezTo>
                <a:cubicBezTo>
                  <a:pt x="195" y="140"/>
                  <a:pt x="199" y="176"/>
                  <a:pt x="204" y="211"/>
                </a:cubicBezTo>
                <a:cubicBezTo>
                  <a:pt x="204" y="212"/>
                  <a:pt x="204" y="212"/>
                  <a:pt x="204" y="212"/>
                </a:cubicBezTo>
                <a:cubicBezTo>
                  <a:pt x="204" y="212"/>
                  <a:pt x="204" y="212"/>
                  <a:pt x="204" y="212"/>
                </a:cubicBezTo>
                <a:cubicBezTo>
                  <a:pt x="204" y="212"/>
                  <a:pt x="204" y="212"/>
                  <a:pt x="204" y="212"/>
                </a:cubicBezTo>
                <a:cubicBezTo>
                  <a:pt x="205" y="212"/>
                  <a:pt x="205" y="212"/>
                  <a:pt x="205" y="212"/>
                </a:cubicBezTo>
                <a:cubicBezTo>
                  <a:pt x="205" y="212"/>
                  <a:pt x="205" y="212"/>
                  <a:pt x="205" y="212"/>
                </a:cubicBezTo>
                <a:cubicBezTo>
                  <a:pt x="205" y="212"/>
                  <a:pt x="205" y="212"/>
                  <a:pt x="205" y="212"/>
                </a:cubicBezTo>
                <a:cubicBezTo>
                  <a:pt x="205" y="212"/>
                  <a:pt x="205" y="212"/>
                  <a:pt x="205" y="212"/>
                </a:cubicBezTo>
                <a:cubicBezTo>
                  <a:pt x="205" y="212"/>
                  <a:pt x="205" y="212"/>
                  <a:pt x="205" y="212"/>
                </a:cubicBezTo>
                <a:cubicBezTo>
                  <a:pt x="205" y="212"/>
                  <a:pt x="205" y="212"/>
                  <a:pt x="205" y="212"/>
                </a:cubicBezTo>
                <a:cubicBezTo>
                  <a:pt x="206" y="213"/>
                  <a:pt x="206" y="213"/>
                  <a:pt x="206" y="213"/>
                </a:cubicBezTo>
                <a:cubicBezTo>
                  <a:pt x="206" y="213"/>
                  <a:pt x="206" y="213"/>
                  <a:pt x="206" y="213"/>
                </a:cubicBezTo>
                <a:cubicBezTo>
                  <a:pt x="206" y="213"/>
                  <a:pt x="206" y="213"/>
                  <a:pt x="206" y="213"/>
                </a:cubicBezTo>
                <a:cubicBezTo>
                  <a:pt x="207" y="213"/>
                  <a:pt x="207" y="213"/>
                  <a:pt x="207" y="213"/>
                </a:cubicBezTo>
                <a:cubicBezTo>
                  <a:pt x="207" y="213"/>
                  <a:pt x="207" y="213"/>
                  <a:pt x="207" y="213"/>
                </a:cubicBezTo>
                <a:cubicBezTo>
                  <a:pt x="207" y="213"/>
                  <a:pt x="207" y="213"/>
                  <a:pt x="207" y="213"/>
                </a:cubicBezTo>
                <a:cubicBezTo>
                  <a:pt x="208" y="213"/>
                  <a:pt x="208" y="213"/>
                  <a:pt x="208" y="213"/>
                </a:cubicBezTo>
                <a:cubicBezTo>
                  <a:pt x="208" y="213"/>
                  <a:pt x="208" y="213"/>
                  <a:pt x="208" y="213"/>
                </a:cubicBezTo>
                <a:cubicBezTo>
                  <a:pt x="208" y="213"/>
                  <a:pt x="208" y="213"/>
                  <a:pt x="208" y="213"/>
                </a:cubicBezTo>
                <a:cubicBezTo>
                  <a:pt x="209" y="214"/>
                  <a:pt x="209" y="214"/>
                  <a:pt x="209" y="214"/>
                </a:cubicBezTo>
                <a:cubicBezTo>
                  <a:pt x="209" y="214"/>
                  <a:pt x="209" y="214"/>
                  <a:pt x="209" y="214"/>
                </a:cubicBezTo>
                <a:cubicBezTo>
                  <a:pt x="210" y="214"/>
                  <a:pt x="210" y="214"/>
                  <a:pt x="210" y="214"/>
                </a:cubicBezTo>
                <a:cubicBezTo>
                  <a:pt x="210" y="214"/>
                  <a:pt x="210" y="214"/>
                  <a:pt x="210" y="214"/>
                </a:cubicBezTo>
                <a:cubicBezTo>
                  <a:pt x="210" y="214"/>
                  <a:pt x="210" y="214"/>
                  <a:pt x="210" y="214"/>
                </a:cubicBezTo>
                <a:cubicBezTo>
                  <a:pt x="210" y="214"/>
                  <a:pt x="210" y="214"/>
                  <a:pt x="210" y="214"/>
                </a:cubicBezTo>
                <a:cubicBezTo>
                  <a:pt x="210" y="214"/>
                  <a:pt x="210" y="214"/>
                  <a:pt x="210" y="214"/>
                </a:cubicBezTo>
                <a:cubicBezTo>
                  <a:pt x="211" y="214"/>
                  <a:pt x="211" y="214"/>
                  <a:pt x="211" y="214"/>
                </a:cubicBezTo>
                <a:cubicBezTo>
                  <a:pt x="211" y="214"/>
                  <a:pt x="211" y="214"/>
                  <a:pt x="211" y="214"/>
                </a:cubicBezTo>
                <a:cubicBezTo>
                  <a:pt x="212" y="214"/>
                  <a:pt x="212" y="214"/>
                  <a:pt x="212" y="214"/>
                </a:cubicBezTo>
                <a:cubicBezTo>
                  <a:pt x="212" y="214"/>
                  <a:pt x="212" y="214"/>
                  <a:pt x="212" y="214"/>
                </a:cubicBezTo>
                <a:cubicBezTo>
                  <a:pt x="212" y="214"/>
                  <a:pt x="212" y="214"/>
                  <a:pt x="212" y="214"/>
                </a:cubicBezTo>
                <a:cubicBezTo>
                  <a:pt x="212" y="214"/>
                  <a:pt x="212" y="214"/>
                  <a:pt x="212" y="214"/>
                </a:cubicBezTo>
                <a:cubicBezTo>
                  <a:pt x="212" y="214"/>
                  <a:pt x="212" y="214"/>
                  <a:pt x="212" y="214"/>
                </a:cubicBezTo>
                <a:cubicBezTo>
                  <a:pt x="213" y="214"/>
                  <a:pt x="213" y="214"/>
                  <a:pt x="213" y="214"/>
                </a:cubicBezTo>
                <a:cubicBezTo>
                  <a:pt x="214" y="214"/>
                  <a:pt x="214" y="214"/>
                  <a:pt x="214" y="214"/>
                </a:cubicBezTo>
                <a:cubicBezTo>
                  <a:pt x="214" y="214"/>
                  <a:pt x="214" y="214"/>
                  <a:pt x="214" y="214"/>
                </a:cubicBezTo>
                <a:cubicBezTo>
                  <a:pt x="215" y="214"/>
                  <a:pt x="215" y="214"/>
                  <a:pt x="215" y="214"/>
                </a:cubicBezTo>
                <a:cubicBezTo>
                  <a:pt x="215" y="214"/>
                  <a:pt x="215" y="214"/>
                  <a:pt x="215" y="214"/>
                </a:cubicBezTo>
                <a:cubicBezTo>
                  <a:pt x="215" y="214"/>
                  <a:pt x="215" y="214"/>
                  <a:pt x="215" y="214"/>
                </a:cubicBezTo>
                <a:cubicBezTo>
                  <a:pt x="215" y="214"/>
                  <a:pt x="215" y="214"/>
                  <a:pt x="215" y="214"/>
                </a:cubicBezTo>
                <a:cubicBezTo>
                  <a:pt x="216" y="215"/>
                  <a:pt x="216" y="215"/>
                  <a:pt x="216" y="215"/>
                </a:cubicBezTo>
                <a:cubicBezTo>
                  <a:pt x="217" y="215"/>
                  <a:pt x="217" y="215"/>
                  <a:pt x="217" y="215"/>
                </a:cubicBezTo>
                <a:cubicBezTo>
                  <a:pt x="218" y="215"/>
                  <a:pt x="218" y="215"/>
                  <a:pt x="218" y="215"/>
                </a:cubicBezTo>
                <a:cubicBezTo>
                  <a:pt x="218" y="215"/>
                  <a:pt x="218" y="215"/>
                  <a:pt x="218" y="215"/>
                </a:cubicBezTo>
                <a:cubicBezTo>
                  <a:pt x="218" y="215"/>
                  <a:pt x="218" y="215"/>
                  <a:pt x="218" y="215"/>
                </a:cubicBezTo>
                <a:cubicBezTo>
                  <a:pt x="219" y="215"/>
                  <a:pt x="219" y="215"/>
                  <a:pt x="219" y="215"/>
                </a:cubicBezTo>
                <a:cubicBezTo>
                  <a:pt x="219" y="215"/>
                  <a:pt x="219" y="215"/>
                  <a:pt x="219" y="215"/>
                </a:cubicBezTo>
                <a:cubicBezTo>
                  <a:pt x="220" y="215"/>
                  <a:pt x="220" y="215"/>
                  <a:pt x="220" y="215"/>
                </a:cubicBezTo>
                <a:cubicBezTo>
                  <a:pt x="221" y="215"/>
                  <a:pt x="221" y="215"/>
                  <a:pt x="221" y="215"/>
                </a:cubicBezTo>
                <a:cubicBezTo>
                  <a:pt x="222" y="215"/>
                  <a:pt x="222" y="215"/>
                  <a:pt x="222" y="215"/>
                </a:cubicBezTo>
                <a:cubicBezTo>
                  <a:pt x="222" y="215"/>
                  <a:pt x="222" y="215"/>
                  <a:pt x="222" y="215"/>
                </a:cubicBezTo>
                <a:cubicBezTo>
                  <a:pt x="222" y="215"/>
                  <a:pt x="222" y="215"/>
                  <a:pt x="222" y="215"/>
                </a:cubicBezTo>
                <a:cubicBezTo>
                  <a:pt x="223" y="215"/>
                  <a:pt x="223" y="215"/>
                  <a:pt x="224" y="215"/>
                </a:cubicBezTo>
                <a:cubicBezTo>
                  <a:pt x="224" y="215"/>
                  <a:pt x="224" y="215"/>
                  <a:pt x="225" y="215"/>
                </a:cubicBezTo>
                <a:cubicBezTo>
                  <a:pt x="225" y="215"/>
                  <a:pt x="226" y="215"/>
                  <a:pt x="226" y="215"/>
                </a:cubicBezTo>
                <a:cubicBezTo>
                  <a:pt x="226" y="215"/>
                  <a:pt x="226" y="215"/>
                  <a:pt x="226" y="215"/>
                </a:cubicBezTo>
                <a:cubicBezTo>
                  <a:pt x="226" y="215"/>
                  <a:pt x="227" y="215"/>
                  <a:pt x="227" y="215"/>
                </a:cubicBezTo>
                <a:cubicBezTo>
                  <a:pt x="228" y="215"/>
                  <a:pt x="228" y="215"/>
                  <a:pt x="229" y="215"/>
                </a:cubicBezTo>
                <a:cubicBezTo>
                  <a:pt x="230" y="215"/>
                  <a:pt x="230" y="215"/>
                  <a:pt x="231" y="215"/>
                </a:cubicBezTo>
                <a:cubicBezTo>
                  <a:pt x="231" y="215"/>
                  <a:pt x="231" y="215"/>
                  <a:pt x="231" y="215"/>
                </a:cubicBezTo>
                <a:cubicBezTo>
                  <a:pt x="231" y="215"/>
                  <a:pt x="231" y="215"/>
                  <a:pt x="231" y="215"/>
                </a:cubicBezTo>
                <a:cubicBezTo>
                  <a:pt x="232" y="215"/>
                  <a:pt x="232" y="215"/>
                  <a:pt x="232" y="215"/>
                </a:cubicBezTo>
                <a:cubicBezTo>
                  <a:pt x="233" y="215"/>
                  <a:pt x="233" y="215"/>
                  <a:pt x="234" y="215"/>
                </a:cubicBezTo>
                <a:cubicBezTo>
                  <a:pt x="235" y="215"/>
                  <a:pt x="236" y="215"/>
                  <a:pt x="236" y="215"/>
                </a:cubicBezTo>
                <a:cubicBezTo>
                  <a:pt x="237" y="215"/>
                  <a:pt x="237" y="215"/>
                  <a:pt x="237" y="215"/>
                </a:cubicBezTo>
                <a:cubicBezTo>
                  <a:pt x="237" y="215"/>
                  <a:pt x="237" y="215"/>
                  <a:pt x="237" y="215"/>
                </a:cubicBezTo>
                <a:cubicBezTo>
                  <a:pt x="237" y="215"/>
                  <a:pt x="238" y="215"/>
                  <a:pt x="239" y="215"/>
                </a:cubicBezTo>
                <a:cubicBezTo>
                  <a:pt x="239" y="215"/>
                  <a:pt x="240" y="215"/>
                  <a:pt x="241" y="215"/>
                </a:cubicBezTo>
                <a:cubicBezTo>
                  <a:pt x="242" y="215"/>
                  <a:pt x="242" y="215"/>
                  <a:pt x="243" y="215"/>
                </a:cubicBezTo>
                <a:cubicBezTo>
                  <a:pt x="243" y="215"/>
                  <a:pt x="243" y="215"/>
                  <a:pt x="243" y="215"/>
                </a:cubicBezTo>
                <a:cubicBezTo>
                  <a:pt x="244" y="215"/>
                  <a:pt x="245" y="215"/>
                  <a:pt x="245" y="215"/>
                </a:cubicBezTo>
                <a:cubicBezTo>
                  <a:pt x="246" y="215"/>
                  <a:pt x="246" y="215"/>
                  <a:pt x="247" y="215"/>
                </a:cubicBezTo>
                <a:cubicBezTo>
                  <a:pt x="247" y="215"/>
                  <a:pt x="248" y="215"/>
                  <a:pt x="249" y="215"/>
                </a:cubicBezTo>
                <a:cubicBezTo>
                  <a:pt x="249" y="215"/>
                  <a:pt x="250" y="215"/>
                  <a:pt x="251" y="215"/>
                </a:cubicBezTo>
                <a:cubicBezTo>
                  <a:pt x="251" y="215"/>
                  <a:pt x="251" y="215"/>
                  <a:pt x="252" y="215"/>
                </a:cubicBezTo>
                <a:cubicBezTo>
                  <a:pt x="252" y="215"/>
                  <a:pt x="253" y="215"/>
                  <a:pt x="254" y="215"/>
                </a:cubicBezTo>
                <a:cubicBezTo>
                  <a:pt x="254" y="215"/>
                  <a:pt x="255" y="215"/>
                  <a:pt x="255" y="215"/>
                </a:cubicBezTo>
                <a:cubicBezTo>
                  <a:pt x="256" y="215"/>
                  <a:pt x="256" y="215"/>
                  <a:pt x="257" y="215"/>
                </a:cubicBezTo>
                <a:cubicBezTo>
                  <a:pt x="271" y="215"/>
                  <a:pt x="296" y="215"/>
                  <a:pt x="328" y="214"/>
                </a:cubicBezTo>
                <a:cubicBezTo>
                  <a:pt x="331" y="243"/>
                  <a:pt x="334" y="271"/>
                  <a:pt x="338" y="299"/>
                </a:cubicBezTo>
                <a:cubicBezTo>
                  <a:pt x="336" y="299"/>
                  <a:pt x="335" y="299"/>
                  <a:pt x="333" y="299"/>
                </a:cubicBezTo>
                <a:cubicBezTo>
                  <a:pt x="333" y="299"/>
                  <a:pt x="332" y="299"/>
                  <a:pt x="332" y="299"/>
                </a:cubicBezTo>
                <a:cubicBezTo>
                  <a:pt x="331" y="299"/>
                  <a:pt x="330" y="299"/>
                  <a:pt x="328" y="299"/>
                </a:cubicBezTo>
                <a:cubicBezTo>
                  <a:pt x="325" y="300"/>
                  <a:pt x="321" y="300"/>
                  <a:pt x="318" y="300"/>
                </a:cubicBezTo>
                <a:cubicBezTo>
                  <a:pt x="316" y="300"/>
                  <a:pt x="315" y="300"/>
                  <a:pt x="314" y="300"/>
                </a:cubicBezTo>
                <a:cubicBezTo>
                  <a:pt x="314" y="300"/>
                  <a:pt x="314" y="300"/>
                  <a:pt x="314" y="300"/>
                </a:cubicBezTo>
                <a:cubicBezTo>
                  <a:pt x="313" y="300"/>
                  <a:pt x="311" y="300"/>
                  <a:pt x="310" y="300"/>
                </a:cubicBezTo>
                <a:cubicBezTo>
                  <a:pt x="309" y="290"/>
                  <a:pt x="308" y="279"/>
                  <a:pt x="307" y="269"/>
                </a:cubicBezTo>
                <a:cubicBezTo>
                  <a:pt x="307" y="269"/>
                  <a:pt x="306" y="268"/>
                  <a:pt x="306" y="268"/>
                </a:cubicBezTo>
                <a:cubicBezTo>
                  <a:pt x="306" y="268"/>
                  <a:pt x="306" y="268"/>
                  <a:pt x="306" y="268"/>
                </a:cubicBezTo>
                <a:cubicBezTo>
                  <a:pt x="306" y="267"/>
                  <a:pt x="306" y="267"/>
                  <a:pt x="306" y="267"/>
                </a:cubicBezTo>
                <a:cubicBezTo>
                  <a:pt x="306" y="267"/>
                  <a:pt x="306" y="267"/>
                  <a:pt x="306" y="267"/>
                </a:cubicBezTo>
                <a:cubicBezTo>
                  <a:pt x="305" y="267"/>
                  <a:pt x="305" y="267"/>
                  <a:pt x="305" y="266"/>
                </a:cubicBezTo>
                <a:cubicBezTo>
                  <a:pt x="305" y="266"/>
                  <a:pt x="305" y="266"/>
                  <a:pt x="305" y="266"/>
                </a:cubicBezTo>
                <a:cubicBezTo>
                  <a:pt x="305" y="266"/>
                  <a:pt x="305" y="266"/>
                  <a:pt x="305" y="266"/>
                </a:cubicBezTo>
                <a:cubicBezTo>
                  <a:pt x="304" y="265"/>
                  <a:pt x="304" y="265"/>
                  <a:pt x="304" y="265"/>
                </a:cubicBezTo>
                <a:cubicBezTo>
                  <a:pt x="303" y="265"/>
                  <a:pt x="303" y="265"/>
                  <a:pt x="303" y="265"/>
                </a:cubicBezTo>
                <a:cubicBezTo>
                  <a:pt x="303" y="265"/>
                  <a:pt x="303" y="265"/>
                  <a:pt x="303" y="265"/>
                </a:cubicBezTo>
                <a:cubicBezTo>
                  <a:pt x="302" y="265"/>
                  <a:pt x="302" y="265"/>
                  <a:pt x="302" y="265"/>
                </a:cubicBezTo>
                <a:cubicBezTo>
                  <a:pt x="302" y="264"/>
                  <a:pt x="301" y="264"/>
                  <a:pt x="300" y="264"/>
                </a:cubicBezTo>
                <a:cubicBezTo>
                  <a:pt x="300" y="264"/>
                  <a:pt x="300" y="264"/>
                  <a:pt x="300" y="264"/>
                </a:cubicBezTo>
                <a:cubicBezTo>
                  <a:pt x="300" y="264"/>
                  <a:pt x="300" y="264"/>
                  <a:pt x="300" y="264"/>
                </a:cubicBezTo>
                <a:cubicBezTo>
                  <a:pt x="299" y="263"/>
                  <a:pt x="299" y="263"/>
                  <a:pt x="299" y="263"/>
                </a:cubicBezTo>
                <a:cubicBezTo>
                  <a:pt x="298" y="263"/>
                  <a:pt x="298" y="263"/>
                  <a:pt x="298" y="263"/>
                </a:cubicBezTo>
                <a:cubicBezTo>
                  <a:pt x="298" y="263"/>
                  <a:pt x="298" y="263"/>
                  <a:pt x="298" y="263"/>
                </a:cubicBezTo>
                <a:cubicBezTo>
                  <a:pt x="298" y="263"/>
                  <a:pt x="298" y="263"/>
                  <a:pt x="298" y="263"/>
                </a:cubicBezTo>
                <a:cubicBezTo>
                  <a:pt x="297" y="263"/>
                  <a:pt x="297" y="263"/>
                  <a:pt x="297" y="263"/>
                </a:cubicBezTo>
                <a:cubicBezTo>
                  <a:pt x="296" y="263"/>
                  <a:pt x="296" y="263"/>
                  <a:pt x="296" y="263"/>
                </a:cubicBezTo>
                <a:cubicBezTo>
                  <a:pt x="296" y="263"/>
                  <a:pt x="296" y="263"/>
                  <a:pt x="296" y="263"/>
                </a:cubicBezTo>
                <a:cubicBezTo>
                  <a:pt x="296" y="263"/>
                  <a:pt x="296" y="263"/>
                  <a:pt x="296" y="263"/>
                </a:cubicBezTo>
                <a:cubicBezTo>
                  <a:pt x="296" y="262"/>
                  <a:pt x="296" y="262"/>
                  <a:pt x="296" y="262"/>
                </a:cubicBezTo>
                <a:cubicBezTo>
                  <a:pt x="296" y="262"/>
                  <a:pt x="296" y="262"/>
                  <a:pt x="296" y="262"/>
                </a:cubicBezTo>
                <a:cubicBezTo>
                  <a:pt x="295" y="262"/>
                  <a:pt x="295" y="262"/>
                  <a:pt x="295" y="262"/>
                </a:cubicBezTo>
                <a:cubicBezTo>
                  <a:pt x="295" y="262"/>
                  <a:pt x="295" y="262"/>
                  <a:pt x="295" y="262"/>
                </a:cubicBezTo>
                <a:cubicBezTo>
                  <a:pt x="294" y="262"/>
                  <a:pt x="294" y="262"/>
                  <a:pt x="294" y="262"/>
                </a:cubicBezTo>
                <a:cubicBezTo>
                  <a:pt x="294" y="262"/>
                  <a:pt x="294" y="262"/>
                  <a:pt x="294" y="262"/>
                </a:cubicBezTo>
                <a:cubicBezTo>
                  <a:pt x="293" y="262"/>
                  <a:pt x="293" y="262"/>
                  <a:pt x="293" y="262"/>
                </a:cubicBezTo>
                <a:cubicBezTo>
                  <a:pt x="293" y="262"/>
                  <a:pt x="293" y="262"/>
                  <a:pt x="293" y="262"/>
                </a:cubicBezTo>
                <a:cubicBezTo>
                  <a:pt x="293" y="262"/>
                  <a:pt x="293" y="262"/>
                  <a:pt x="293" y="262"/>
                </a:cubicBezTo>
                <a:cubicBezTo>
                  <a:pt x="292" y="262"/>
                  <a:pt x="292" y="262"/>
                  <a:pt x="292" y="262"/>
                </a:cubicBezTo>
                <a:cubicBezTo>
                  <a:pt x="292" y="262"/>
                  <a:pt x="292" y="262"/>
                  <a:pt x="292" y="262"/>
                </a:cubicBezTo>
                <a:cubicBezTo>
                  <a:pt x="292" y="262"/>
                  <a:pt x="292" y="262"/>
                  <a:pt x="292" y="262"/>
                </a:cubicBezTo>
                <a:cubicBezTo>
                  <a:pt x="291" y="262"/>
                  <a:pt x="291" y="262"/>
                  <a:pt x="291" y="262"/>
                </a:cubicBezTo>
                <a:cubicBezTo>
                  <a:pt x="290" y="261"/>
                  <a:pt x="290" y="261"/>
                  <a:pt x="290" y="261"/>
                </a:cubicBezTo>
                <a:cubicBezTo>
                  <a:pt x="290" y="261"/>
                  <a:pt x="290" y="261"/>
                  <a:pt x="290" y="261"/>
                </a:cubicBezTo>
                <a:cubicBezTo>
                  <a:pt x="289" y="261"/>
                  <a:pt x="289" y="261"/>
                  <a:pt x="289" y="261"/>
                </a:cubicBezTo>
                <a:cubicBezTo>
                  <a:pt x="289" y="261"/>
                  <a:pt x="289" y="261"/>
                  <a:pt x="289" y="261"/>
                </a:cubicBezTo>
                <a:cubicBezTo>
                  <a:pt x="289" y="261"/>
                  <a:pt x="289" y="261"/>
                  <a:pt x="289" y="261"/>
                </a:cubicBezTo>
                <a:cubicBezTo>
                  <a:pt x="289" y="261"/>
                  <a:pt x="289" y="261"/>
                  <a:pt x="289" y="261"/>
                </a:cubicBezTo>
                <a:cubicBezTo>
                  <a:pt x="288" y="261"/>
                  <a:pt x="288" y="261"/>
                  <a:pt x="288" y="261"/>
                </a:cubicBezTo>
                <a:cubicBezTo>
                  <a:pt x="288" y="261"/>
                  <a:pt x="288" y="261"/>
                  <a:pt x="288" y="261"/>
                </a:cubicBezTo>
                <a:cubicBezTo>
                  <a:pt x="287" y="261"/>
                  <a:pt x="287" y="261"/>
                  <a:pt x="287" y="261"/>
                </a:cubicBezTo>
                <a:cubicBezTo>
                  <a:pt x="286" y="261"/>
                  <a:pt x="286" y="261"/>
                  <a:pt x="286" y="261"/>
                </a:cubicBezTo>
                <a:cubicBezTo>
                  <a:pt x="285" y="261"/>
                  <a:pt x="285" y="261"/>
                  <a:pt x="285" y="261"/>
                </a:cubicBezTo>
                <a:cubicBezTo>
                  <a:pt x="285" y="261"/>
                  <a:pt x="285" y="261"/>
                  <a:pt x="285" y="261"/>
                </a:cubicBezTo>
                <a:cubicBezTo>
                  <a:pt x="284" y="261"/>
                  <a:pt x="284" y="261"/>
                  <a:pt x="284" y="261"/>
                </a:cubicBezTo>
                <a:cubicBezTo>
                  <a:pt x="283" y="261"/>
                  <a:pt x="283" y="261"/>
                  <a:pt x="283" y="261"/>
                </a:cubicBezTo>
                <a:cubicBezTo>
                  <a:pt x="282" y="261"/>
                  <a:pt x="282" y="261"/>
                  <a:pt x="282" y="261"/>
                </a:cubicBezTo>
                <a:cubicBezTo>
                  <a:pt x="281" y="261"/>
                  <a:pt x="281" y="261"/>
                  <a:pt x="281" y="261"/>
                </a:cubicBezTo>
                <a:cubicBezTo>
                  <a:pt x="281" y="260"/>
                  <a:pt x="281" y="260"/>
                  <a:pt x="281" y="260"/>
                </a:cubicBezTo>
                <a:cubicBezTo>
                  <a:pt x="281" y="260"/>
                  <a:pt x="281" y="260"/>
                  <a:pt x="281" y="260"/>
                </a:cubicBezTo>
                <a:cubicBezTo>
                  <a:pt x="280" y="260"/>
                  <a:pt x="280" y="260"/>
                  <a:pt x="280" y="260"/>
                </a:cubicBezTo>
                <a:cubicBezTo>
                  <a:pt x="279" y="260"/>
                  <a:pt x="279" y="260"/>
                  <a:pt x="279" y="260"/>
                </a:cubicBezTo>
                <a:cubicBezTo>
                  <a:pt x="278" y="260"/>
                  <a:pt x="278" y="260"/>
                  <a:pt x="278" y="260"/>
                </a:cubicBezTo>
                <a:cubicBezTo>
                  <a:pt x="277" y="260"/>
                  <a:pt x="277" y="260"/>
                  <a:pt x="277" y="260"/>
                </a:cubicBezTo>
                <a:cubicBezTo>
                  <a:pt x="277" y="260"/>
                  <a:pt x="277" y="260"/>
                  <a:pt x="277" y="260"/>
                </a:cubicBezTo>
                <a:cubicBezTo>
                  <a:pt x="276" y="260"/>
                  <a:pt x="276" y="260"/>
                  <a:pt x="276" y="260"/>
                </a:cubicBezTo>
                <a:cubicBezTo>
                  <a:pt x="276" y="260"/>
                  <a:pt x="276" y="260"/>
                  <a:pt x="276" y="260"/>
                </a:cubicBezTo>
                <a:cubicBezTo>
                  <a:pt x="275" y="260"/>
                  <a:pt x="275" y="260"/>
                  <a:pt x="275" y="260"/>
                </a:cubicBezTo>
                <a:cubicBezTo>
                  <a:pt x="275" y="260"/>
                  <a:pt x="274" y="260"/>
                  <a:pt x="274" y="260"/>
                </a:cubicBezTo>
                <a:cubicBezTo>
                  <a:pt x="274" y="260"/>
                  <a:pt x="273" y="260"/>
                  <a:pt x="273" y="260"/>
                </a:cubicBezTo>
                <a:cubicBezTo>
                  <a:pt x="272" y="260"/>
                  <a:pt x="272" y="260"/>
                  <a:pt x="272" y="260"/>
                </a:cubicBezTo>
                <a:cubicBezTo>
                  <a:pt x="272" y="260"/>
                  <a:pt x="272" y="260"/>
                  <a:pt x="272" y="260"/>
                </a:cubicBezTo>
                <a:cubicBezTo>
                  <a:pt x="272" y="260"/>
                  <a:pt x="272" y="260"/>
                  <a:pt x="272" y="260"/>
                </a:cubicBezTo>
                <a:cubicBezTo>
                  <a:pt x="271" y="260"/>
                  <a:pt x="271" y="260"/>
                  <a:pt x="270" y="260"/>
                </a:cubicBezTo>
                <a:cubicBezTo>
                  <a:pt x="270" y="260"/>
                  <a:pt x="270" y="260"/>
                  <a:pt x="269" y="260"/>
                </a:cubicBezTo>
                <a:cubicBezTo>
                  <a:pt x="269" y="260"/>
                  <a:pt x="268" y="260"/>
                  <a:pt x="268" y="260"/>
                </a:cubicBezTo>
                <a:cubicBezTo>
                  <a:pt x="268" y="260"/>
                  <a:pt x="267" y="260"/>
                  <a:pt x="267" y="260"/>
                </a:cubicBezTo>
                <a:cubicBezTo>
                  <a:pt x="266" y="260"/>
                  <a:pt x="266" y="260"/>
                  <a:pt x="265" y="260"/>
                </a:cubicBezTo>
                <a:cubicBezTo>
                  <a:pt x="265" y="260"/>
                  <a:pt x="265" y="260"/>
                  <a:pt x="265" y="260"/>
                </a:cubicBezTo>
                <a:cubicBezTo>
                  <a:pt x="264" y="260"/>
                  <a:pt x="264" y="260"/>
                  <a:pt x="264" y="260"/>
                </a:cubicBezTo>
                <a:cubicBezTo>
                  <a:pt x="263" y="260"/>
                  <a:pt x="263" y="260"/>
                  <a:pt x="263" y="260"/>
                </a:cubicBezTo>
                <a:cubicBezTo>
                  <a:pt x="262" y="260"/>
                  <a:pt x="262" y="260"/>
                  <a:pt x="262" y="260"/>
                </a:cubicBezTo>
                <a:cubicBezTo>
                  <a:pt x="262" y="260"/>
                  <a:pt x="262" y="260"/>
                  <a:pt x="262" y="260"/>
                </a:cubicBezTo>
                <a:cubicBezTo>
                  <a:pt x="261" y="260"/>
                  <a:pt x="261" y="260"/>
                  <a:pt x="261" y="260"/>
                </a:cubicBezTo>
                <a:cubicBezTo>
                  <a:pt x="261" y="260"/>
                  <a:pt x="261" y="260"/>
                  <a:pt x="261" y="260"/>
                </a:cubicBezTo>
                <a:cubicBezTo>
                  <a:pt x="260" y="260"/>
                  <a:pt x="260" y="260"/>
                  <a:pt x="260" y="260"/>
                </a:cubicBezTo>
                <a:cubicBezTo>
                  <a:pt x="259" y="260"/>
                  <a:pt x="259" y="260"/>
                  <a:pt x="259" y="260"/>
                </a:cubicBezTo>
                <a:cubicBezTo>
                  <a:pt x="258" y="260"/>
                  <a:pt x="258" y="260"/>
                  <a:pt x="257" y="260"/>
                </a:cubicBezTo>
                <a:cubicBezTo>
                  <a:pt x="257" y="260"/>
                  <a:pt x="256" y="260"/>
                  <a:pt x="256" y="260"/>
                </a:cubicBezTo>
                <a:cubicBezTo>
                  <a:pt x="255" y="260"/>
                  <a:pt x="255" y="260"/>
                  <a:pt x="254" y="260"/>
                </a:cubicBezTo>
                <a:cubicBezTo>
                  <a:pt x="254" y="260"/>
                  <a:pt x="253" y="260"/>
                  <a:pt x="253" y="260"/>
                </a:cubicBezTo>
                <a:cubicBezTo>
                  <a:pt x="252" y="260"/>
                  <a:pt x="252" y="260"/>
                  <a:pt x="251" y="260"/>
                </a:cubicBezTo>
                <a:cubicBezTo>
                  <a:pt x="250" y="261"/>
                  <a:pt x="250" y="261"/>
                  <a:pt x="250" y="261"/>
                </a:cubicBezTo>
                <a:cubicBezTo>
                  <a:pt x="250" y="261"/>
                  <a:pt x="250" y="261"/>
                  <a:pt x="250" y="261"/>
                </a:cubicBezTo>
                <a:cubicBezTo>
                  <a:pt x="250" y="261"/>
                  <a:pt x="250" y="261"/>
                  <a:pt x="250" y="261"/>
                </a:cubicBezTo>
                <a:cubicBezTo>
                  <a:pt x="250" y="261"/>
                  <a:pt x="250" y="261"/>
                  <a:pt x="250" y="261"/>
                </a:cubicBezTo>
                <a:cubicBezTo>
                  <a:pt x="249" y="261"/>
                  <a:pt x="249" y="261"/>
                  <a:pt x="248" y="261"/>
                </a:cubicBezTo>
                <a:cubicBezTo>
                  <a:pt x="248" y="261"/>
                  <a:pt x="247" y="261"/>
                  <a:pt x="247" y="261"/>
                </a:cubicBezTo>
                <a:cubicBezTo>
                  <a:pt x="246" y="261"/>
                  <a:pt x="246" y="261"/>
                  <a:pt x="245" y="261"/>
                </a:cubicBezTo>
                <a:cubicBezTo>
                  <a:pt x="244" y="261"/>
                  <a:pt x="244" y="261"/>
                  <a:pt x="244" y="261"/>
                </a:cubicBezTo>
                <a:cubicBezTo>
                  <a:pt x="244" y="261"/>
                  <a:pt x="244" y="261"/>
                  <a:pt x="244" y="261"/>
                </a:cubicBezTo>
                <a:cubicBezTo>
                  <a:pt x="244" y="261"/>
                  <a:pt x="244" y="261"/>
                  <a:pt x="244" y="261"/>
                </a:cubicBezTo>
                <a:cubicBezTo>
                  <a:pt x="243" y="261"/>
                  <a:pt x="243" y="261"/>
                  <a:pt x="242" y="261"/>
                </a:cubicBezTo>
                <a:cubicBezTo>
                  <a:pt x="242" y="261"/>
                  <a:pt x="241" y="261"/>
                  <a:pt x="240" y="261"/>
                </a:cubicBezTo>
                <a:cubicBezTo>
                  <a:pt x="240" y="261"/>
                  <a:pt x="239" y="261"/>
                  <a:pt x="239" y="261"/>
                </a:cubicBezTo>
                <a:cubicBezTo>
                  <a:pt x="239" y="261"/>
                  <a:pt x="239" y="261"/>
                  <a:pt x="239" y="261"/>
                </a:cubicBezTo>
                <a:cubicBezTo>
                  <a:pt x="238" y="261"/>
                  <a:pt x="238" y="261"/>
                  <a:pt x="238" y="261"/>
                </a:cubicBezTo>
                <a:cubicBezTo>
                  <a:pt x="238" y="261"/>
                  <a:pt x="237" y="262"/>
                  <a:pt x="237" y="262"/>
                </a:cubicBezTo>
                <a:cubicBezTo>
                  <a:pt x="236" y="262"/>
                  <a:pt x="236" y="262"/>
                  <a:pt x="235" y="262"/>
                </a:cubicBezTo>
                <a:cubicBezTo>
                  <a:pt x="235" y="262"/>
                  <a:pt x="234" y="262"/>
                  <a:pt x="234" y="262"/>
                </a:cubicBezTo>
                <a:cubicBezTo>
                  <a:pt x="233" y="262"/>
                  <a:pt x="233" y="262"/>
                  <a:pt x="233" y="262"/>
                </a:cubicBezTo>
                <a:cubicBezTo>
                  <a:pt x="232" y="262"/>
                  <a:pt x="232" y="262"/>
                  <a:pt x="232" y="262"/>
                </a:cubicBezTo>
                <a:cubicBezTo>
                  <a:pt x="231" y="262"/>
                  <a:pt x="230" y="262"/>
                  <a:pt x="229" y="263"/>
                </a:cubicBezTo>
                <a:cubicBezTo>
                  <a:pt x="229" y="263"/>
                  <a:pt x="229" y="263"/>
                  <a:pt x="229" y="263"/>
                </a:cubicBezTo>
                <a:cubicBezTo>
                  <a:pt x="229" y="263"/>
                  <a:pt x="229" y="263"/>
                  <a:pt x="229" y="263"/>
                </a:cubicBezTo>
                <a:cubicBezTo>
                  <a:pt x="228" y="263"/>
                  <a:pt x="228" y="263"/>
                  <a:pt x="228" y="263"/>
                </a:cubicBezTo>
                <a:cubicBezTo>
                  <a:pt x="228" y="263"/>
                  <a:pt x="227" y="263"/>
                  <a:pt x="227" y="263"/>
                </a:cubicBezTo>
                <a:cubicBezTo>
                  <a:pt x="226" y="263"/>
                  <a:pt x="225" y="263"/>
                  <a:pt x="224" y="263"/>
                </a:cubicBezTo>
                <a:cubicBezTo>
                  <a:pt x="224" y="263"/>
                  <a:pt x="224" y="263"/>
                  <a:pt x="224" y="263"/>
                </a:cubicBezTo>
                <a:cubicBezTo>
                  <a:pt x="224" y="263"/>
                  <a:pt x="224" y="263"/>
                  <a:pt x="224" y="263"/>
                </a:cubicBezTo>
                <a:cubicBezTo>
                  <a:pt x="223" y="264"/>
                  <a:pt x="223" y="264"/>
                  <a:pt x="223" y="264"/>
                </a:cubicBezTo>
                <a:cubicBezTo>
                  <a:pt x="223" y="264"/>
                  <a:pt x="223" y="264"/>
                  <a:pt x="223" y="264"/>
                </a:cubicBezTo>
                <a:cubicBezTo>
                  <a:pt x="222" y="264"/>
                  <a:pt x="222" y="264"/>
                  <a:pt x="222" y="264"/>
                </a:cubicBezTo>
                <a:cubicBezTo>
                  <a:pt x="221" y="264"/>
                  <a:pt x="221" y="264"/>
                  <a:pt x="221" y="264"/>
                </a:cubicBezTo>
                <a:cubicBezTo>
                  <a:pt x="221" y="264"/>
                  <a:pt x="221" y="264"/>
                  <a:pt x="221" y="264"/>
                </a:cubicBezTo>
                <a:cubicBezTo>
                  <a:pt x="221" y="264"/>
                  <a:pt x="221" y="264"/>
                  <a:pt x="221" y="264"/>
                </a:cubicBezTo>
                <a:cubicBezTo>
                  <a:pt x="221" y="264"/>
                  <a:pt x="221" y="264"/>
                  <a:pt x="221" y="264"/>
                </a:cubicBezTo>
                <a:cubicBezTo>
                  <a:pt x="221" y="264"/>
                  <a:pt x="221" y="264"/>
                  <a:pt x="221" y="264"/>
                </a:cubicBezTo>
                <a:cubicBezTo>
                  <a:pt x="220" y="264"/>
                  <a:pt x="220" y="265"/>
                  <a:pt x="219" y="265"/>
                </a:cubicBezTo>
                <a:cubicBezTo>
                  <a:pt x="219" y="265"/>
                  <a:pt x="219" y="265"/>
                  <a:pt x="218" y="265"/>
                </a:cubicBezTo>
                <a:cubicBezTo>
                  <a:pt x="218" y="265"/>
                  <a:pt x="217" y="265"/>
                  <a:pt x="217" y="265"/>
                </a:cubicBezTo>
                <a:cubicBezTo>
                  <a:pt x="216" y="266"/>
                  <a:pt x="216" y="266"/>
                  <a:pt x="216" y="266"/>
                </a:cubicBezTo>
                <a:cubicBezTo>
                  <a:pt x="215" y="266"/>
                  <a:pt x="215" y="266"/>
                  <a:pt x="215" y="266"/>
                </a:cubicBezTo>
                <a:cubicBezTo>
                  <a:pt x="215" y="266"/>
                  <a:pt x="215" y="266"/>
                  <a:pt x="215" y="266"/>
                </a:cubicBezTo>
                <a:cubicBezTo>
                  <a:pt x="214" y="266"/>
                  <a:pt x="214" y="266"/>
                  <a:pt x="214" y="266"/>
                </a:cubicBezTo>
                <a:cubicBezTo>
                  <a:pt x="214" y="266"/>
                  <a:pt x="213" y="266"/>
                  <a:pt x="213" y="267"/>
                </a:cubicBezTo>
                <a:cubicBezTo>
                  <a:pt x="213" y="267"/>
                  <a:pt x="212" y="267"/>
                  <a:pt x="212" y="267"/>
                </a:cubicBezTo>
                <a:cubicBezTo>
                  <a:pt x="211" y="267"/>
                  <a:pt x="211" y="267"/>
                  <a:pt x="211" y="267"/>
                </a:cubicBezTo>
                <a:cubicBezTo>
                  <a:pt x="210" y="268"/>
                  <a:pt x="210" y="268"/>
                  <a:pt x="210" y="268"/>
                </a:cubicBezTo>
                <a:cubicBezTo>
                  <a:pt x="210" y="268"/>
                  <a:pt x="210" y="268"/>
                  <a:pt x="210" y="268"/>
                </a:cubicBezTo>
                <a:cubicBezTo>
                  <a:pt x="210" y="268"/>
                  <a:pt x="210" y="268"/>
                  <a:pt x="210" y="268"/>
                </a:cubicBezTo>
                <a:cubicBezTo>
                  <a:pt x="210" y="268"/>
                  <a:pt x="210" y="268"/>
                  <a:pt x="210" y="268"/>
                </a:cubicBezTo>
                <a:cubicBezTo>
                  <a:pt x="209" y="268"/>
                  <a:pt x="209" y="268"/>
                  <a:pt x="209" y="268"/>
                </a:cubicBezTo>
                <a:cubicBezTo>
                  <a:pt x="208" y="268"/>
                  <a:pt x="208" y="268"/>
                  <a:pt x="208" y="268"/>
                </a:cubicBezTo>
                <a:cubicBezTo>
                  <a:pt x="207" y="269"/>
                  <a:pt x="207" y="269"/>
                  <a:pt x="207" y="269"/>
                </a:cubicBezTo>
                <a:cubicBezTo>
                  <a:pt x="207" y="269"/>
                  <a:pt x="207" y="269"/>
                  <a:pt x="207" y="269"/>
                </a:cubicBezTo>
                <a:cubicBezTo>
                  <a:pt x="206" y="269"/>
                  <a:pt x="206" y="269"/>
                  <a:pt x="206" y="269"/>
                </a:cubicBezTo>
                <a:cubicBezTo>
                  <a:pt x="205" y="269"/>
                  <a:pt x="205" y="269"/>
                  <a:pt x="205" y="269"/>
                </a:cubicBezTo>
                <a:cubicBezTo>
                  <a:pt x="205" y="269"/>
                  <a:pt x="205" y="269"/>
                  <a:pt x="205" y="269"/>
                </a:cubicBezTo>
                <a:cubicBezTo>
                  <a:pt x="205" y="269"/>
                  <a:pt x="205" y="269"/>
                  <a:pt x="205" y="269"/>
                </a:cubicBezTo>
                <a:cubicBezTo>
                  <a:pt x="205" y="270"/>
                  <a:pt x="205" y="270"/>
                  <a:pt x="205" y="270"/>
                </a:cubicBezTo>
                <a:cubicBezTo>
                  <a:pt x="204" y="270"/>
                  <a:pt x="204" y="270"/>
                  <a:pt x="204" y="270"/>
                </a:cubicBezTo>
                <a:cubicBezTo>
                  <a:pt x="204" y="270"/>
                  <a:pt x="204" y="270"/>
                  <a:pt x="204" y="270"/>
                </a:cubicBezTo>
                <a:cubicBezTo>
                  <a:pt x="203" y="270"/>
                  <a:pt x="203" y="270"/>
                  <a:pt x="203" y="270"/>
                </a:cubicBezTo>
                <a:cubicBezTo>
                  <a:pt x="202" y="271"/>
                  <a:pt x="202" y="271"/>
                  <a:pt x="202" y="271"/>
                </a:cubicBezTo>
                <a:cubicBezTo>
                  <a:pt x="202" y="271"/>
                  <a:pt x="202" y="271"/>
                  <a:pt x="202" y="271"/>
                </a:cubicBezTo>
                <a:cubicBezTo>
                  <a:pt x="202" y="271"/>
                  <a:pt x="202" y="271"/>
                  <a:pt x="202" y="271"/>
                </a:cubicBezTo>
                <a:cubicBezTo>
                  <a:pt x="201" y="271"/>
                  <a:pt x="201" y="271"/>
                  <a:pt x="201" y="271"/>
                </a:cubicBezTo>
                <a:cubicBezTo>
                  <a:pt x="201" y="271"/>
                  <a:pt x="201" y="271"/>
                  <a:pt x="201" y="271"/>
                </a:cubicBezTo>
                <a:cubicBezTo>
                  <a:pt x="201" y="271"/>
                  <a:pt x="201" y="271"/>
                  <a:pt x="201" y="271"/>
                </a:cubicBezTo>
                <a:cubicBezTo>
                  <a:pt x="201" y="271"/>
                  <a:pt x="201" y="271"/>
                  <a:pt x="201" y="271"/>
                </a:cubicBezTo>
                <a:cubicBezTo>
                  <a:pt x="201" y="271"/>
                  <a:pt x="201" y="271"/>
                  <a:pt x="201" y="271"/>
                </a:cubicBezTo>
                <a:cubicBezTo>
                  <a:pt x="200" y="272"/>
                  <a:pt x="200" y="272"/>
                  <a:pt x="200" y="272"/>
                </a:cubicBezTo>
                <a:cubicBezTo>
                  <a:pt x="200" y="272"/>
                  <a:pt x="200" y="272"/>
                  <a:pt x="200" y="272"/>
                </a:cubicBezTo>
                <a:cubicBezTo>
                  <a:pt x="199" y="272"/>
                  <a:pt x="199" y="272"/>
                  <a:pt x="199" y="272"/>
                </a:cubicBezTo>
                <a:cubicBezTo>
                  <a:pt x="199" y="272"/>
                  <a:pt x="199" y="272"/>
                  <a:pt x="199" y="272"/>
                </a:cubicBezTo>
                <a:cubicBezTo>
                  <a:pt x="199" y="273"/>
                  <a:pt x="199" y="273"/>
                  <a:pt x="199" y="273"/>
                </a:cubicBezTo>
                <a:cubicBezTo>
                  <a:pt x="198" y="273"/>
                  <a:pt x="198" y="273"/>
                  <a:pt x="198" y="273"/>
                </a:cubicBezTo>
                <a:cubicBezTo>
                  <a:pt x="198" y="273"/>
                  <a:pt x="198" y="273"/>
                  <a:pt x="198" y="273"/>
                </a:cubicBezTo>
                <a:cubicBezTo>
                  <a:pt x="198" y="273"/>
                  <a:pt x="198" y="273"/>
                  <a:pt x="198" y="273"/>
                </a:cubicBezTo>
                <a:cubicBezTo>
                  <a:pt x="198" y="273"/>
                  <a:pt x="198" y="273"/>
                  <a:pt x="198" y="273"/>
                </a:cubicBezTo>
                <a:cubicBezTo>
                  <a:pt x="198" y="273"/>
                  <a:pt x="198" y="273"/>
                  <a:pt x="198" y="273"/>
                </a:cubicBezTo>
                <a:cubicBezTo>
                  <a:pt x="197" y="274"/>
                  <a:pt x="197" y="274"/>
                  <a:pt x="197" y="274"/>
                </a:cubicBezTo>
                <a:cubicBezTo>
                  <a:pt x="197" y="274"/>
                  <a:pt x="197" y="274"/>
                  <a:pt x="197" y="274"/>
                </a:cubicBezTo>
                <a:cubicBezTo>
                  <a:pt x="196" y="274"/>
                  <a:pt x="196" y="274"/>
                  <a:pt x="196" y="274"/>
                </a:cubicBezTo>
                <a:cubicBezTo>
                  <a:pt x="196" y="274"/>
                  <a:pt x="196" y="274"/>
                  <a:pt x="196" y="274"/>
                </a:cubicBezTo>
                <a:cubicBezTo>
                  <a:pt x="196" y="275"/>
                  <a:pt x="196" y="275"/>
                  <a:pt x="196" y="275"/>
                </a:cubicBezTo>
                <a:cubicBezTo>
                  <a:pt x="195" y="275"/>
                  <a:pt x="195" y="275"/>
                  <a:pt x="195" y="275"/>
                </a:cubicBezTo>
                <a:cubicBezTo>
                  <a:pt x="195" y="275"/>
                  <a:pt x="195" y="275"/>
                  <a:pt x="195" y="275"/>
                </a:cubicBezTo>
                <a:cubicBezTo>
                  <a:pt x="195" y="275"/>
                  <a:pt x="195" y="275"/>
                  <a:pt x="195" y="275"/>
                </a:cubicBezTo>
                <a:cubicBezTo>
                  <a:pt x="195" y="275"/>
                  <a:pt x="195" y="275"/>
                  <a:pt x="195" y="275"/>
                </a:cubicBezTo>
                <a:cubicBezTo>
                  <a:pt x="195" y="275"/>
                  <a:pt x="195" y="275"/>
                  <a:pt x="195" y="275"/>
                </a:cubicBezTo>
                <a:cubicBezTo>
                  <a:pt x="194" y="276"/>
                  <a:pt x="194" y="276"/>
                  <a:pt x="194" y="276"/>
                </a:cubicBezTo>
                <a:cubicBezTo>
                  <a:pt x="194" y="276"/>
                  <a:pt x="194" y="276"/>
                  <a:pt x="194" y="276"/>
                </a:cubicBezTo>
                <a:cubicBezTo>
                  <a:pt x="194" y="276"/>
                  <a:pt x="194" y="276"/>
                  <a:pt x="194" y="276"/>
                </a:cubicBezTo>
                <a:cubicBezTo>
                  <a:pt x="194" y="277"/>
                  <a:pt x="194" y="277"/>
                  <a:pt x="194" y="277"/>
                </a:cubicBezTo>
                <a:cubicBezTo>
                  <a:pt x="193" y="277"/>
                  <a:pt x="193" y="277"/>
                  <a:pt x="193" y="277"/>
                </a:cubicBezTo>
                <a:cubicBezTo>
                  <a:pt x="193" y="278"/>
                  <a:pt x="193" y="278"/>
                  <a:pt x="193" y="278"/>
                </a:cubicBezTo>
                <a:cubicBezTo>
                  <a:pt x="193" y="278"/>
                  <a:pt x="193" y="278"/>
                  <a:pt x="193" y="278"/>
                </a:cubicBezTo>
                <a:cubicBezTo>
                  <a:pt x="193" y="278"/>
                  <a:pt x="193" y="278"/>
                  <a:pt x="193" y="278"/>
                </a:cubicBezTo>
                <a:cubicBezTo>
                  <a:pt x="193" y="278"/>
                  <a:pt x="193" y="278"/>
                  <a:pt x="193" y="278"/>
                </a:cubicBezTo>
                <a:cubicBezTo>
                  <a:pt x="192" y="278"/>
                  <a:pt x="192" y="278"/>
                  <a:pt x="192" y="278"/>
                </a:cubicBezTo>
                <a:cubicBezTo>
                  <a:pt x="192" y="279"/>
                  <a:pt x="192" y="279"/>
                  <a:pt x="192" y="279"/>
                </a:cubicBezTo>
                <a:cubicBezTo>
                  <a:pt x="192" y="279"/>
                  <a:pt x="192" y="279"/>
                  <a:pt x="192" y="279"/>
                </a:cubicBezTo>
                <a:cubicBezTo>
                  <a:pt x="192" y="280"/>
                  <a:pt x="192" y="280"/>
                  <a:pt x="192" y="280"/>
                </a:cubicBezTo>
                <a:cubicBezTo>
                  <a:pt x="191" y="280"/>
                  <a:pt x="191" y="280"/>
                  <a:pt x="191" y="280"/>
                </a:cubicBezTo>
                <a:cubicBezTo>
                  <a:pt x="191" y="281"/>
                  <a:pt x="191" y="281"/>
                  <a:pt x="191" y="282"/>
                </a:cubicBezTo>
                <a:cubicBezTo>
                  <a:pt x="191" y="282"/>
                  <a:pt x="191" y="282"/>
                  <a:pt x="191" y="282"/>
                </a:cubicBezTo>
                <a:cubicBezTo>
                  <a:pt x="190" y="282"/>
                  <a:pt x="190" y="283"/>
                  <a:pt x="190" y="283"/>
                </a:cubicBezTo>
                <a:cubicBezTo>
                  <a:pt x="190" y="283"/>
                  <a:pt x="190" y="283"/>
                  <a:pt x="190" y="283"/>
                </a:cubicBezTo>
                <a:cubicBezTo>
                  <a:pt x="189" y="283"/>
                  <a:pt x="189" y="284"/>
                  <a:pt x="188" y="284"/>
                </a:cubicBezTo>
                <a:cubicBezTo>
                  <a:pt x="188" y="284"/>
                  <a:pt x="188" y="284"/>
                  <a:pt x="188" y="284"/>
                </a:cubicBezTo>
                <a:cubicBezTo>
                  <a:pt x="188" y="285"/>
                  <a:pt x="187" y="285"/>
                  <a:pt x="186" y="286"/>
                </a:cubicBezTo>
                <a:cubicBezTo>
                  <a:pt x="186" y="286"/>
                  <a:pt x="186" y="286"/>
                  <a:pt x="186" y="286"/>
                </a:cubicBezTo>
                <a:cubicBezTo>
                  <a:pt x="186" y="286"/>
                  <a:pt x="185" y="287"/>
                  <a:pt x="184" y="287"/>
                </a:cubicBezTo>
                <a:cubicBezTo>
                  <a:pt x="184" y="287"/>
                  <a:pt x="184" y="287"/>
                  <a:pt x="184" y="287"/>
                </a:cubicBezTo>
                <a:cubicBezTo>
                  <a:pt x="183" y="288"/>
                  <a:pt x="183" y="288"/>
                  <a:pt x="182" y="288"/>
                </a:cubicBezTo>
                <a:cubicBezTo>
                  <a:pt x="182" y="289"/>
                  <a:pt x="182" y="289"/>
                  <a:pt x="182" y="289"/>
                </a:cubicBezTo>
                <a:cubicBezTo>
                  <a:pt x="180" y="289"/>
                  <a:pt x="178" y="290"/>
                  <a:pt x="176" y="291"/>
                </a:cubicBezTo>
                <a:cubicBezTo>
                  <a:pt x="176" y="291"/>
                  <a:pt x="176" y="291"/>
                  <a:pt x="176" y="291"/>
                </a:cubicBezTo>
                <a:cubicBezTo>
                  <a:pt x="175" y="291"/>
                  <a:pt x="174" y="292"/>
                  <a:pt x="173" y="292"/>
                </a:cubicBezTo>
                <a:cubicBezTo>
                  <a:pt x="173" y="292"/>
                  <a:pt x="173" y="292"/>
                  <a:pt x="173" y="292"/>
                </a:cubicBezTo>
                <a:cubicBezTo>
                  <a:pt x="172" y="293"/>
                  <a:pt x="171" y="293"/>
                  <a:pt x="170" y="293"/>
                </a:cubicBezTo>
                <a:cubicBezTo>
                  <a:pt x="169" y="293"/>
                  <a:pt x="169" y="293"/>
                  <a:pt x="169" y="293"/>
                </a:cubicBezTo>
                <a:cubicBezTo>
                  <a:pt x="168" y="294"/>
                  <a:pt x="167" y="294"/>
                  <a:pt x="166" y="294"/>
                </a:cubicBezTo>
                <a:cubicBezTo>
                  <a:pt x="166" y="294"/>
                  <a:pt x="166" y="294"/>
                  <a:pt x="166" y="294"/>
                </a:cubicBezTo>
                <a:cubicBezTo>
                  <a:pt x="165" y="295"/>
                  <a:pt x="164" y="295"/>
                  <a:pt x="162" y="295"/>
                </a:cubicBezTo>
                <a:cubicBezTo>
                  <a:pt x="162" y="295"/>
                  <a:pt x="162" y="295"/>
                  <a:pt x="162" y="295"/>
                </a:cubicBezTo>
                <a:cubicBezTo>
                  <a:pt x="160" y="296"/>
                  <a:pt x="157" y="296"/>
                  <a:pt x="154" y="296"/>
                </a:cubicBezTo>
                <a:cubicBezTo>
                  <a:pt x="154" y="296"/>
                  <a:pt x="154" y="296"/>
                  <a:pt x="154" y="296"/>
                </a:cubicBezTo>
                <a:cubicBezTo>
                  <a:pt x="152" y="297"/>
                  <a:pt x="149" y="297"/>
                  <a:pt x="146" y="297"/>
                </a:cubicBezTo>
                <a:cubicBezTo>
                  <a:pt x="145" y="297"/>
                  <a:pt x="145" y="297"/>
                  <a:pt x="145" y="297"/>
                </a:cubicBezTo>
                <a:cubicBezTo>
                  <a:pt x="145" y="297"/>
                  <a:pt x="145" y="297"/>
                  <a:pt x="145" y="297"/>
                </a:cubicBezTo>
                <a:cubicBezTo>
                  <a:pt x="144" y="297"/>
                  <a:pt x="144" y="297"/>
                  <a:pt x="144" y="297"/>
                </a:cubicBezTo>
                <a:cubicBezTo>
                  <a:pt x="144" y="297"/>
                  <a:pt x="144" y="297"/>
                  <a:pt x="144" y="297"/>
                </a:cubicBezTo>
                <a:cubicBezTo>
                  <a:pt x="143" y="297"/>
                  <a:pt x="143" y="297"/>
                  <a:pt x="143" y="297"/>
                </a:cubicBezTo>
                <a:cubicBezTo>
                  <a:pt x="143" y="297"/>
                  <a:pt x="143" y="297"/>
                  <a:pt x="143" y="297"/>
                </a:cubicBezTo>
                <a:cubicBezTo>
                  <a:pt x="142" y="297"/>
                  <a:pt x="141" y="297"/>
                  <a:pt x="141" y="297"/>
                </a:cubicBezTo>
                <a:cubicBezTo>
                  <a:pt x="140" y="297"/>
                  <a:pt x="140" y="297"/>
                  <a:pt x="140" y="297"/>
                </a:cubicBezTo>
                <a:cubicBezTo>
                  <a:pt x="139" y="297"/>
                  <a:pt x="139" y="297"/>
                  <a:pt x="138" y="297"/>
                </a:cubicBezTo>
                <a:cubicBezTo>
                  <a:pt x="138" y="297"/>
                  <a:pt x="137" y="297"/>
                  <a:pt x="137" y="297"/>
                </a:cubicBezTo>
                <a:cubicBezTo>
                  <a:pt x="136" y="296"/>
                  <a:pt x="135" y="296"/>
                  <a:pt x="134" y="296"/>
                </a:cubicBezTo>
                <a:cubicBezTo>
                  <a:pt x="134" y="296"/>
                  <a:pt x="133" y="296"/>
                  <a:pt x="133" y="296"/>
                </a:cubicBezTo>
                <a:cubicBezTo>
                  <a:pt x="132" y="296"/>
                  <a:pt x="132" y="296"/>
                  <a:pt x="131" y="296"/>
                </a:cubicBezTo>
                <a:cubicBezTo>
                  <a:pt x="130" y="296"/>
                  <a:pt x="129" y="296"/>
                  <a:pt x="129" y="296"/>
                </a:cubicBezTo>
                <a:cubicBezTo>
                  <a:pt x="128" y="296"/>
                  <a:pt x="127" y="296"/>
                  <a:pt x="126" y="296"/>
                </a:cubicBezTo>
                <a:cubicBezTo>
                  <a:pt x="126" y="296"/>
                  <a:pt x="125" y="296"/>
                  <a:pt x="125" y="296"/>
                </a:cubicBezTo>
                <a:cubicBezTo>
                  <a:pt x="124" y="296"/>
                  <a:pt x="123" y="296"/>
                  <a:pt x="123" y="296"/>
                </a:cubicBezTo>
                <a:cubicBezTo>
                  <a:pt x="122" y="296"/>
                  <a:pt x="121" y="296"/>
                  <a:pt x="120" y="296"/>
                </a:cubicBezTo>
                <a:cubicBezTo>
                  <a:pt x="119" y="296"/>
                  <a:pt x="119" y="296"/>
                  <a:pt x="119" y="296"/>
                </a:cubicBezTo>
                <a:cubicBezTo>
                  <a:pt x="114" y="295"/>
                  <a:pt x="109" y="295"/>
                  <a:pt x="104" y="295"/>
                </a:cubicBezTo>
                <a:cubicBezTo>
                  <a:pt x="103" y="294"/>
                  <a:pt x="102" y="294"/>
                  <a:pt x="101" y="294"/>
                </a:cubicBezTo>
                <a:cubicBezTo>
                  <a:pt x="100" y="294"/>
                  <a:pt x="100" y="294"/>
                  <a:pt x="100" y="294"/>
                </a:cubicBezTo>
                <a:cubicBezTo>
                  <a:pt x="96" y="294"/>
                  <a:pt x="93" y="294"/>
                  <a:pt x="89" y="294"/>
                </a:cubicBezTo>
                <a:cubicBezTo>
                  <a:pt x="87" y="293"/>
                  <a:pt x="85" y="293"/>
                  <a:pt x="83" y="293"/>
                </a:cubicBezTo>
                <a:cubicBezTo>
                  <a:pt x="82" y="293"/>
                  <a:pt x="81" y="293"/>
                  <a:pt x="80" y="293"/>
                </a:cubicBezTo>
                <a:cubicBezTo>
                  <a:pt x="70" y="292"/>
                  <a:pt x="60" y="292"/>
                  <a:pt x="51" y="291"/>
                </a:cubicBezTo>
                <a:cubicBezTo>
                  <a:pt x="38" y="290"/>
                  <a:pt x="26" y="289"/>
                  <a:pt x="17" y="289"/>
                </a:cubicBezTo>
                <a:cubicBezTo>
                  <a:pt x="14" y="288"/>
                  <a:pt x="12" y="288"/>
                  <a:pt x="10" y="288"/>
                </a:cubicBezTo>
                <a:cubicBezTo>
                  <a:pt x="4" y="288"/>
                  <a:pt x="1" y="287"/>
                  <a:pt x="0" y="287"/>
                </a:cubicBezTo>
                <a:cubicBezTo>
                  <a:pt x="19" y="410"/>
                  <a:pt x="19" y="410"/>
                  <a:pt x="19" y="410"/>
                </a:cubicBezTo>
                <a:cubicBezTo>
                  <a:pt x="19" y="410"/>
                  <a:pt x="21" y="410"/>
                  <a:pt x="24" y="410"/>
                </a:cubicBezTo>
                <a:cubicBezTo>
                  <a:pt x="27" y="411"/>
                  <a:pt x="30" y="411"/>
                  <a:pt x="35" y="411"/>
                </a:cubicBezTo>
                <a:cubicBezTo>
                  <a:pt x="44" y="412"/>
                  <a:pt x="56" y="413"/>
                  <a:pt x="69" y="414"/>
                </a:cubicBezTo>
                <a:cubicBezTo>
                  <a:pt x="69" y="414"/>
                  <a:pt x="70" y="414"/>
                  <a:pt x="70" y="414"/>
                </a:cubicBezTo>
                <a:cubicBezTo>
                  <a:pt x="72" y="414"/>
                  <a:pt x="75" y="414"/>
                  <a:pt x="77" y="415"/>
                </a:cubicBezTo>
                <a:cubicBezTo>
                  <a:pt x="78" y="415"/>
                  <a:pt x="80" y="415"/>
                  <a:pt x="81" y="415"/>
                </a:cubicBezTo>
                <a:cubicBezTo>
                  <a:pt x="82" y="415"/>
                  <a:pt x="82" y="415"/>
                  <a:pt x="82" y="415"/>
                </a:cubicBezTo>
                <a:cubicBezTo>
                  <a:pt x="84" y="415"/>
                  <a:pt x="85" y="415"/>
                  <a:pt x="86" y="415"/>
                </a:cubicBezTo>
                <a:cubicBezTo>
                  <a:pt x="88" y="415"/>
                  <a:pt x="90" y="416"/>
                  <a:pt x="92" y="416"/>
                </a:cubicBezTo>
                <a:cubicBezTo>
                  <a:pt x="94" y="416"/>
                  <a:pt x="95" y="416"/>
                  <a:pt x="96" y="416"/>
                </a:cubicBezTo>
                <a:cubicBezTo>
                  <a:pt x="98" y="416"/>
                  <a:pt x="100" y="416"/>
                  <a:pt x="102" y="417"/>
                </a:cubicBezTo>
                <a:cubicBezTo>
                  <a:pt x="104" y="417"/>
                  <a:pt x="105" y="417"/>
                  <a:pt x="107" y="417"/>
                </a:cubicBezTo>
                <a:cubicBezTo>
                  <a:pt x="108" y="417"/>
                  <a:pt x="109" y="417"/>
                  <a:pt x="109" y="417"/>
                </a:cubicBezTo>
                <a:cubicBezTo>
                  <a:pt x="114" y="417"/>
                  <a:pt x="118" y="418"/>
                  <a:pt x="122" y="418"/>
                </a:cubicBezTo>
                <a:cubicBezTo>
                  <a:pt x="123" y="418"/>
                  <a:pt x="123" y="418"/>
                  <a:pt x="124" y="418"/>
                </a:cubicBezTo>
                <a:cubicBezTo>
                  <a:pt x="125" y="418"/>
                  <a:pt x="126" y="418"/>
                  <a:pt x="127" y="418"/>
                </a:cubicBezTo>
                <a:cubicBezTo>
                  <a:pt x="127" y="418"/>
                  <a:pt x="128" y="418"/>
                  <a:pt x="129" y="419"/>
                </a:cubicBezTo>
                <a:cubicBezTo>
                  <a:pt x="131" y="419"/>
                  <a:pt x="134" y="419"/>
                  <a:pt x="137" y="419"/>
                </a:cubicBezTo>
                <a:cubicBezTo>
                  <a:pt x="137" y="419"/>
                  <a:pt x="137" y="419"/>
                  <a:pt x="137" y="419"/>
                </a:cubicBezTo>
                <a:cubicBezTo>
                  <a:pt x="138" y="419"/>
                  <a:pt x="139" y="419"/>
                  <a:pt x="140" y="419"/>
                </a:cubicBezTo>
                <a:cubicBezTo>
                  <a:pt x="141" y="419"/>
                  <a:pt x="141" y="419"/>
                  <a:pt x="141" y="419"/>
                </a:cubicBezTo>
                <a:cubicBezTo>
                  <a:pt x="142" y="419"/>
                  <a:pt x="143" y="420"/>
                  <a:pt x="144" y="420"/>
                </a:cubicBezTo>
                <a:cubicBezTo>
                  <a:pt x="145" y="420"/>
                  <a:pt x="145" y="420"/>
                  <a:pt x="145" y="420"/>
                </a:cubicBezTo>
                <a:cubicBezTo>
                  <a:pt x="145" y="420"/>
                  <a:pt x="145" y="420"/>
                  <a:pt x="145" y="420"/>
                </a:cubicBezTo>
                <a:cubicBezTo>
                  <a:pt x="145" y="420"/>
                  <a:pt x="145" y="420"/>
                  <a:pt x="145" y="420"/>
                </a:cubicBezTo>
                <a:cubicBezTo>
                  <a:pt x="146" y="420"/>
                  <a:pt x="147" y="420"/>
                  <a:pt x="148" y="420"/>
                </a:cubicBezTo>
                <a:cubicBezTo>
                  <a:pt x="149" y="420"/>
                  <a:pt x="149" y="420"/>
                  <a:pt x="149" y="420"/>
                </a:cubicBezTo>
                <a:cubicBezTo>
                  <a:pt x="150" y="420"/>
                  <a:pt x="150" y="420"/>
                  <a:pt x="150" y="420"/>
                </a:cubicBezTo>
                <a:cubicBezTo>
                  <a:pt x="150" y="420"/>
                  <a:pt x="151" y="420"/>
                  <a:pt x="152" y="420"/>
                </a:cubicBezTo>
                <a:cubicBezTo>
                  <a:pt x="153" y="420"/>
                  <a:pt x="153" y="420"/>
                  <a:pt x="153" y="420"/>
                </a:cubicBezTo>
                <a:cubicBezTo>
                  <a:pt x="153" y="420"/>
                  <a:pt x="153" y="420"/>
                  <a:pt x="153" y="420"/>
                </a:cubicBezTo>
                <a:cubicBezTo>
                  <a:pt x="154" y="420"/>
                  <a:pt x="155" y="420"/>
                  <a:pt x="155" y="420"/>
                </a:cubicBezTo>
                <a:cubicBezTo>
                  <a:pt x="156" y="420"/>
                  <a:pt x="156" y="420"/>
                  <a:pt x="156" y="420"/>
                </a:cubicBezTo>
                <a:cubicBezTo>
                  <a:pt x="157" y="420"/>
                  <a:pt x="157" y="420"/>
                  <a:pt x="157" y="420"/>
                </a:cubicBezTo>
                <a:cubicBezTo>
                  <a:pt x="157" y="420"/>
                  <a:pt x="157" y="420"/>
                  <a:pt x="158" y="420"/>
                </a:cubicBezTo>
                <a:cubicBezTo>
                  <a:pt x="159" y="420"/>
                  <a:pt x="159" y="420"/>
                  <a:pt x="159" y="420"/>
                </a:cubicBezTo>
                <a:cubicBezTo>
                  <a:pt x="159" y="420"/>
                  <a:pt x="159" y="420"/>
                  <a:pt x="159" y="420"/>
                </a:cubicBezTo>
                <a:cubicBezTo>
                  <a:pt x="159" y="420"/>
                  <a:pt x="159" y="420"/>
                  <a:pt x="159" y="420"/>
                </a:cubicBezTo>
                <a:cubicBezTo>
                  <a:pt x="159" y="420"/>
                  <a:pt x="159" y="420"/>
                  <a:pt x="159" y="420"/>
                </a:cubicBezTo>
                <a:cubicBezTo>
                  <a:pt x="159" y="420"/>
                  <a:pt x="159" y="420"/>
                  <a:pt x="159" y="420"/>
                </a:cubicBezTo>
                <a:cubicBezTo>
                  <a:pt x="160" y="421"/>
                  <a:pt x="160" y="421"/>
                  <a:pt x="160" y="421"/>
                </a:cubicBezTo>
                <a:cubicBezTo>
                  <a:pt x="160" y="421"/>
                  <a:pt x="160" y="421"/>
                  <a:pt x="160" y="421"/>
                </a:cubicBezTo>
                <a:cubicBezTo>
                  <a:pt x="161" y="421"/>
                  <a:pt x="161" y="421"/>
                  <a:pt x="161" y="421"/>
                </a:cubicBezTo>
                <a:cubicBezTo>
                  <a:pt x="161" y="421"/>
                  <a:pt x="161" y="421"/>
                  <a:pt x="161" y="421"/>
                </a:cubicBezTo>
                <a:cubicBezTo>
                  <a:pt x="161" y="421"/>
                  <a:pt x="161" y="421"/>
                  <a:pt x="161" y="421"/>
                </a:cubicBezTo>
                <a:cubicBezTo>
                  <a:pt x="162" y="421"/>
                  <a:pt x="162" y="421"/>
                  <a:pt x="162" y="421"/>
                </a:cubicBezTo>
                <a:cubicBezTo>
                  <a:pt x="162" y="421"/>
                  <a:pt x="162" y="421"/>
                  <a:pt x="162" y="421"/>
                </a:cubicBezTo>
                <a:cubicBezTo>
                  <a:pt x="162" y="421"/>
                  <a:pt x="162" y="421"/>
                  <a:pt x="162" y="421"/>
                </a:cubicBezTo>
                <a:cubicBezTo>
                  <a:pt x="162" y="421"/>
                  <a:pt x="162" y="421"/>
                  <a:pt x="162" y="421"/>
                </a:cubicBezTo>
                <a:cubicBezTo>
                  <a:pt x="162" y="421"/>
                  <a:pt x="162" y="421"/>
                  <a:pt x="162" y="421"/>
                </a:cubicBezTo>
                <a:cubicBezTo>
                  <a:pt x="163" y="421"/>
                  <a:pt x="163" y="421"/>
                  <a:pt x="163" y="421"/>
                </a:cubicBezTo>
                <a:cubicBezTo>
                  <a:pt x="163" y="421"/>
                  <a:pt x="163" y="421"/>
                  <a:pt x="163" y="421"/>
                </a:cubicBezTo>
                <a:cubicBezTo>
                  <a:pt x="163" y="421"/>
                  <a:pt x="163" y="421"/>
                  <a:pt x="163" y="421"/>
                </a:cubicBezTo>
                <a:cubicBezTo>
                  <a:pt x="163" y="421"/>
                  <a:pt x="163" y="421"/>
                  <a:pt x="163" y="421"/>
                </a:cubicBezTo>
                <a:cubicBezTo>
                  <a:pt x="163" y="421"/>
                  <a:pt x="163" y="421"/>
                  <a:pt x="163" y="421"/>
                </a:cubicBezTo>
                <a:cubicBezTo>
                  <a:pt x="163" y="421"/>
                  <a:pt x="163" y="421"/>
                  <a:pt x="163" y="421"/>
                </a:cubicBezTo>
                <a:cubicBezTo>
                  <a:pt x="164" y="421"/>
                  <a:pt x="164" y="421"/>
                  <a:pt x="164" y="421"/>
                </a:cubicBezTo>
                <a:cubicBezTo>
                  <a:pt x="164" y="421"/>
                  <a:pt x="164" y="421"/>
                  <a:pt x="164" y="421"/>
                </a:cubicBezTo>
                <a:cubicBezTo>
                  <a:pt x="164" y="421"/>
                  <a:pt x="164" y="421"/>
                  <a:pt x="164" y="421"/>
                </a:cubicBezTo>
                <a:cubicBezTo>
                  <a:pt x="165" y="421"/>
                  <a:pt x="165" y="421"/>
                  <a:pt x="165" y="421"/>
                </a:cubicBezTo>
                <a:cubicBezTo>
                  <a:pt x="165" y="420"/>
                  <a:pt x="165" y="420"/>
                  <a:pt x="165" y="420"/>
                </a:cubicBezTo>
                <a:cubicBezTo>
                  <a:pt x="165" y="420"/>
                  <a:pt x="165" y="420"/>
                  <a:pt x="165" y="420"/>
                </a:cubicBezTo>
                <a:cubicBezTo>
                  <a:pt x="166" y="420"/>
                  <a:pt x="166" y="420"/>
                  <a:pt x="166" y="420"/>
                </a:cubicBezTo>
                <a:cubicBezTo>
                  <a:pt x="166" y="420"/>
                  <a:pt x="166" y="420"/>
                  <a:pt x="166" y="420"/>
                </a:cubicBezTo>
                <a:cubicBezTo>
                  <a:pt x="167" y="420"/>
                  <a:pt x="167" y="420"/>
                  <a:pt x="167" y="420"/>
                </a:cubicBezTo>
                <a:cubicBezTo>
                  <a:pt x="167" y="420"/>
                  <a:pt x="167" y="420"/>
                  <a:pt x="167" y="420"/>
                </a:cubicBezTo>
                <a:cubicBezTo>
                  <a:pt x="168" y="420"/>
                  <a:pt x="168" y="420"/>
                  <a:pt x="168" y="420"/>
                </a:cubicBezTo>
                <a:cubicBezTo>
                  <a:pt x="168" y="420"/>
                  <a:pt x="168" y="420"/>
                  <a:pt x="168" y="420"/>
                </a:cubicBezTo>
                <a:cubicBezTo>
                  <a:pt x="169" y="420"/>
                  <a:pt x="169" y="420"/>
                  <a:pt x="169" y="420"/>
                </a:cubicBezTo>
                <a:cubicBezTo>
                  <a:pt x="169" y="420"/>
                  <a:pt x="169" y="420"/>
                  <a:pt x="169" y="420"/>
                </a:cubicBezTo>
                <a:cubicBezTo>
                  <a:pt x="170" y="420"/>
                  <a:pt x="170" y="420"/>
                  <a:pt x="170" y="420"/>
                </a:cubicBezTo>
                <a:cubicBezTo>
                  <a:pt x="171" y="420"/>
                  <a:pt x="171" y="420"/>
                  <a:pt x="171" y="420"/>
                </a:cubicBezTo>
                <a:cubicBezTo>
                  <a:pt x="171" y="420"/>
                  <a:pt x="171" y="420"/>
                  <a:pt x="171" y="420"/>
                </a:cubicBezTo>
                <a:cubicBezTo>
                  <a:pt x="172" y="420"/>
                  <a:pt x="172" y="420"/>
                  <a:pt x="172" y="420"/>
                </a:cubicBezTo>
                <a:cubicBezTo>
                  <a:pt x="173" y="420"/>
                  <a:pt x="173" y="420"/>
                  <a:pt x="174" y="420"/>
                </a:cubicBezTo>
                <a:cubicBezTo>
                  <a:pt x="175" y="419"/>
                  <a:pt x="175" y="419"/>
                  <a:pt x="176" y="419"/>
                </a:cubicBezTo>
                <a:cubicBezTo>
                  <a:pt x="177" y="419"/>
                  <a:pt x="177" y="419"/>
                  <a:pt x="178" y="419"/>
                </a:cubicBezTo>
                <a:cubicBezTo>
                  <a:pt x="179" y="419"/>
                  <a:pt x="179" y="419"/>
                  <a:pt x="179" y="419"/>
                </a:cubicBezTo>
                <a:cubicBezTo>
                  <a:pt x="179" y="419"/>
                  <a:pt x="179" y="419"/>
                  <a:pt x="179" y="419"/>
                </a:cubicBezTo>
                <a:cubicBezTo>
                  <a:pt x="179" y="419"/>
                  <a:pt x="179" y="419"/>
                  <a:pt x="179" y="419"/>
                </a:cubicBezTo>
                <a:cubicBezTo>
                  <a:pt x="180" y="418"/>
                  <a:pt x="180" y="418"/>
                  <a:pt x="180" y="418"/>
                </a:cubicBezTo>
                <a:cubicBezTo>
                  <a:pt x="180" y="418"/>
                  <a:pt x="180" y="418"/>
                  <a:pt x="180" y="418"/>
                </a:cubicBezTo>
                <a:cubicBezTo>
                  <a:pt x="180" y="418"/>
                  <a:pt x="180" y="418"/>
                  <a:pt x="180" y="418"/>
                </a:cubicBezTo>
                <a:cubicBezTo>
                  <a:pt x="180" y="418"/>
                  <a:pt x="180" y="418"/>
                  <a:pt x="180" y="418"/>
                </a:cubicBezTo>
                <a:cubicBezTo>
                  <a:pt x="180" y="418"/>
                  <a:pt x="181" y="418"/>
                  <a:pt x="181" y="418"/>
                </a:cubicBezTo>
                <a:cubicBezTo>
                  <a:pt x="181" y="418"/>
                  <a:pt x="182" y="418"/>
                  <a:pt x="182" y="418"/>
                </a:cubicBezTo>
                <a:cubicBezTo>
                  <a:pt x="182" y="418"/>
                  <a:pt x="182" y="418"/>
                  <a:pt x="182" y="418"/>
                </a:cubicBezTo>
                <a:cubicBezTo>
                  <a:pt x="183" y="418"/>
                  <a:pt x="183" y="418"/>
                  <a:pt x="183" y="418"/>
                </a:cubicBezTo>
                <a:cubicBezTo>
                  <a:pt x="183" y="418"/>
                  <a:pt x="183" y="418"/>
                  <a:pt x="183" y="418"/>
                </a:cubicBezTo>
                <a:cubicBezTo>
                  <a:pt x="184" y="417"/>
                  <a:pt x="184" y="417"/>
                  <a:pt x="184" y="417"/>
                </a:cubicBezTo>
                <a:cubicBezTo>
                  <a:pt x="185" y="417"/>
                  <a:pt x="185" y="417"/>
                  <a:pt x="185" y="417"/>
                </a:cubicBezTo>
                <a:cubicBezTo>
                  <a:pt x="186" y="417"/>
                  <a:pt x="186" y="417"/>
                  <a:pt x="186" y="417"/>
                </a:cubicBezTo>
                <a:cubicBezTo>
                  <a:pt x="186" y="417"/>
                  <a:pt x="186" y="417"/>
                  <a:pt x="186" y="417"/>
                </a:cubicBezTo>
                <a:cubicBezTo>
                  <a:pt x="186" y="417"/>
                  <a:pt x="186" y="417"/>
                  <a:pt x="186" y="417"/>
                </a:cubicBezTo>
                <a:cubicBezTo>
                  <a:pt x="186" y="417"/>
                  <a:pt x="186" y="417"/>
                  <a:pt x="186" y="417"/>
                </a:cubicBezTo>
                <a:cubicBezTo>
                  <a:pt x="187" y="416"/>
                  <a:pt x="187" y="416"/>
                  <a:pt x="187" y="416"/>
                </a:cubicBezTo>
                <a:cubicBezTo>
                  <a:pt x="188" y="416"/>
                  <a:pt x="188" y="416"/>
                  <a:pt x="188" y="416"/>
                </a:cubicBezTo>
                <a:cubicBezTo>
                  <a:pt x="189" y="416"/>
                  <a:pt x="189" y="416"/>
                  <a:pt x="189" y="416"/>
                </a:cubicBezTo>
                <a:cubicBezTo>
                  <a:pt x="189" y="416"/>
                  <a:pt x="189" y="416"/>
                  <a:pt x="189" y="416"/>
                </a:cubicBezTo>
                <a:cubicBezTo>
                  <a:pt x="189" y="416"/>
                  <a:pt x="189" y="416"/>
                  <a:pt x="189" y="416"/>
                </a:cubicBezTo>
                <a:cubicBezTo>
                  <a:pt x="190" y="416"/>
                  <a:pt x="190" y="416"/>
                  <a:pt x="190" y="416"/>
                </a:cubicBezTo>
                <a:cubicBezTo>
                  <a:pt x="190" y="415"/>
                  <a:pt x="190" y="415"/>
                  <a:pt x="190" y="415"/>
                </a:cubicBezTo>
                <a:cubicBezTo>
                  <a:pt x="190" y="415"/>
                  <a:pt x="190" y="415"/>
                  <a:pt x="190" y="415"/>
                </a:cubicBezTo>
                <a:cubicBezTo>
                  <a:pt x="191" y="415"/>
                  <a:pt x="191" y="415"/>
                  <a:pt x="191" y="415"/>
                </a:cubicBezTo>
                <a:cubicBezTo>
                  <a:pt x="192" y="415"/>
                  <a:pt x="192" y="415"/>
                  <a:pt x="192" y="415"/>
                </a:cubicBezTo>
                <a:cubicBezTo>
                  <a:pt x="192" y="415"/>
                  <a:pt x="192" y="415"/>
                  <a:pt x="192" y="415"/>
                </a:cubicBezTo>
                <a:cubicBezTo>
                  <a:pt x="193" y="414"/>
                  <a:pt x="193" y="414"/>
                  <a:pt x="193" y="414"/>
                </a:cubicBezTo>
                <a:cubicBezTo>
                  <a:pt x="193" y="414"/>
                  <a:pt x="193" y="414"/>
                  <a:pt x="193" y="414"/>
                </a:cubicBezTo>
                <a:cubicBezTo>
                  <a:pt x="193" y="414"/>
                  <a:pt x="193" y="414"/>
                  <a:pt x="193" y="414"/>
                </a:cubicBezTo>
                <a:cubicBezTo>
                  <a:pt x="193" y="414"/>
                  <a:pt x="193" y="414"/>
                  <a:pt x="193" y="414"/>
                </a:cubicBezTo>
                <a:cubicBezTo>
                  <a:pt x="193" y="414"/>
                  <a:pt x="193" y="414"/>
                  <a:pt x="193" y="414"/>
                </a:cubicBezTo>
                <a:cubicBezTo>
                  <a:pt x="194" y="414"/>
                  <a:pt x="194" y="414"/>
                  <a:pt x="194" y="414"/>
                </a:cubicBezTo>
                <a:cubicBezTo>
                  <a:pt x="195" y="414"/>
                  <a:pt x="195" y="414"/>
                  <a:pt x="195" y="414"/>
                </a:cubicBezTo>
                <a:cubicBezTo>
                  <a:pt x="195" y="413"/>
                  <a:pt x="195" y="413"/>
                  <a:pt x="195" y="413"/>
                </a:cubicBezTo>
                <a:cubicBezTo>
                  <a:pt x="196" y="413"/>
                  <a:pt x="196" y="413"/>
                  <a:pt x="196" y="413"/>
                </a:cubicBezTo>
                <a:cubicBezTo>
                  <a:pt x="196" y="413"/>
                  <a:pt x="196" y="413"/>
                  <a:pt x="196" y="413"/>
                </a:cubicBezTo>
                <a:cubicBezTo>
                  <a:pt x="196" y="413"/>
                  <a:pt x="196" y="413"/>
                  <a:pt x="196" y="413"/>
                </a:cubicBezTo>
                <a:cubicBezTo>
                  <a:pt x="196" y="413"/>
                  <a:pt x="196" y="413"/>
                  <a:pt x="196" y="413"/>
                </a:cubicBezTo>
                <a:cubicBezTo>
                  <a:pt x="197" y="412"/>
                  <a:pt x="197" y="412"/>
                  <a:pt x="197" y="412"/>
                </a:cubicBezTo>
                <a:cubicBezTo>
                  <a:pt x="197" y="412"/>
                  <a:pt x="197" y="412"/>
                  <a:pt x="197" y="412"/>
                </a:cubicBezTo>
                <a:cubicBezTo>
                  <a:pt x="198" y="412"/>
                  <a:pt x="198" y="412"/>
                  <a:pt x="198" y="412"/>
                </a:cubicBezTo>
                <a:cubicBezTo>
                  <a:pt x="198" y="412"/>
                  <a:pt x="198" y="412"/>
                  <a:pt x="198" y="412"/>
                </a:cubicBezTo>
                <a:cubicBezTo>
                  <a:pt x="199" y="411"/>
                  <a:pt x="199" y="411"/>
                  <a:pt x="199" y="411"/>
                </a:cubicBezTo>
                <a:cubicBezTo>
                  <a:pt x="199" y="411"/>
                  <a:pt x="199" y="411"/>
                  <a:pt x="199" y="411"/>
                </a:cubicBezTo>
                <a:cubicBezTo>
                  <a:pt x="200" y="411"/>
                  <a:pt x="200" y="411"/>
                  <a:pt x="200" y="411"/>
                </a:cubicBezTo>
                <a:cubicBezTo>
                  <a:pt x="200" y="411"/>
                  <a:pt x="200" y="411"/>
                  <a:pt x="200" y="411"/>
                </a:cubicBezTo>
                <a:cubicBezTo>
                  <a:pt x="201" y="410"/>
                  <a:pt x="201" y="410"/>
                  <a:pt x="201" y="410"/>
                </a:cubicBezTo>
                <a:cubicBezTo>
                  <a:pt x="201" y="410"/>
                  <a:pt x="201" y="410"/>
                  <a:pt x="201" y="410"/>
                </a:cubicBezTo>
                <a:cubicBezTo>
                  <a:pt x="201" y="410"/>
                  <a:pt x="201" y="410"/>
                  <a:pt x="201" y="410"/>
                </a:cubicBezTo>
                <a:cubicBezTo>
                  <a:pt x="202" y="409"/>
                  <a:pt x="202" y="409"/>
                  <a:pt x="202" y="409"/>
                </a:cubicBezTo>
                <a:cubicBezTo>
                  <a:pt x="202" y="409"/>
                  <a:pt x="202" y="409"/>
                  <a:pt x="202" y="409"/>
                </a:cubicBezTo>
                <a:cubicBezTo>
                  <a:pt x="203" y="409"/>
                  <a:pt x="203" y="409"/>
                  <a:pt x="203" y="409"/>
                </a:cubicBezTo>
                <a:cubicBezTo>
                  <a:pt x="203" y="409"/>
                  <a:pt x="203" y="409"/>
                  <a:pt x="203" y="409"/>
                </a:cubicBezTo>
                <a:cubicBezTo>
                  <a:pt x="203" y="409"/>
                  <a:pt x="203" y="409"/>
                  <a:pt x="203" y="409"/>
                </a:cubicBezTo>
                <a:cubicBezTo>
                  <a:pt x="203" y="409"/>
                  <a:pt x="203" y="409"/>
                  <a:pt x="203" y="409"/>
                </a:cubicBezTo>
                <a:cubicBezTo>
                  <a:pt x="203" y="408"/>
                  <a:pt x="203" y="408"/>
                  <a:pt x="203" y="408"/>
                </a:cubicBezTo>
                <a:cubicBezTo>
                  <a:pt x="203" y="408"/>
                  <a:pt x="203" y="408"/>
                  <a:pt x="203" y="408"/>
                </a:cubicBezTo>
                <a:cubicBezTo>
                  <a:pt x="204" y="408"/>
                  <a:pt x="204" y="408"/>
                  <a:pt x="204" y="408"/>
                </a:cubicBezTo>
                <a:cubicBezTo>
                  <a:pt x="204" y="407"/>
                  <a:pt x="204" y="407"/>
                  <a:pt x="204" y="407"/>
                </a:cubicBezTo>
                <a:cubicBezTo>
                  <a:pt x="205" y="407"/>
                  <a:pt x="205" y="407"/>
                  <a:pt x="205" y="407"/>
                </a:cubicBezTo>
                <a:cubicBezTo>
                  <a:pt x="205" y="407"/>
                  <a:pt x="205" y="407"/>
                  <a:pt x="205" y="407"/>
                </a:cubicBezTo>
                <a:cubicBezTo>
                  <a:pt x="205" y="407"/>
                  <a:pt x="205" y="407"/>
                  <a:pt x="205" y="407"/>
                </a:cubicBezTo>
                <a:cubicBezTo>
                  <a:pt x="205" y="407"/>
                  <a:pt x="205" y="407"/>
                  <a:pt x="205" y="407"/>
                </a:cubicBezTo>
                <a:cubicBezTo>
                  <a:pt x="205" y="407"/>
                  <a:pt x="205" y="407"/>
                  <a:pt x="205" y="407"/>
                </a:cubicBezTo>
                <a:cubicBezTo>
                  <a:pt x="205" y="406"/>
                  <a:pt x="205" y="406"/>
                  <a:pt x="205" y="406"/>
                </a:cubicBezTo>
                <a:cubicBezTo>
                  <a:pt x="206" y="406"/>
                  <a:pt x="206" y="406"/>
                  <a:pt x="206" y="406"/>
                </a:cubicBezTo>
                <a:cubicBezTo>
                  <a:pt x="206" y="406"/>
                  <a:pt x="206" y="406"/>
                  <a:pt x="206" y="406"/>
                </a:cubicBezTo>
                <a:cubicBezTo>
                  <a:pt x="206" y="406"/>
                  <a:pt x="206" y="406"/>
                  <a:pt x="206" y="406"/>
                </a:cubicBezTo>
                <a:cubicBezTo>
                  <a:pt x="206" y="406"/>
                  <a:pt x="206" y="406"/>
                  <a:pt x="206" y="406"/>
                </a:cubicBezTo>
                <a:cubicBezTo>
                  <a:pt x="206" y="405"/>
                  <a:pt x="206" y="405"/>
                  <a:pt x="206" y="405"/>
                </a:cubicBezTo>
                <a:cubicBezTo>
                  <a:pt x="207" y="405"/>
                  <a:pt x="207" y="405"/>
                  <a:pt x="207" y="405"/>
                </a:cubicBezTo>
                <a:cubicBezTo>
                  <a:pt x="207" y="405"/>
                  <a:pt x="207" y="405"/>
                  <a:pt x="207" y="405"/>
                </a:cubicBezTo>
                <a:cubicBezTo>
                  <a:pt x="207" y="404"/>
                  <a:pt x="207" y="404"/>
                  <a:pt x="207" y="404"/>
                </a:cubicBezTo>
                <a:cubicBezTo>
                  <a:pt x="207" y="404"/>
                  <a:pt x="207" y="404"/>
                  <a:pt x="207" y="404"/>
                </a:cubicBezTo>
                <a:cubicBezTo>
                  <a:pt x="207" y="404"/>
                  <a:pt x="207" y="404"/>
                  <a:pt x="207" y="404"/>
                </a:cubicBezTo>
                <a:cubicBezTo>
                  <a:pt x="207" y="404"/>
                  <a:pt x="207" y="404"/>
                  <a:pt x="207" y="404"/>
                </a:cubicBezTo>
                <a:cubicBezTo>
                  <a:pt x="207" y="404"/>
                  <a:pt x="207" y="404"/>
                  <a:pt x="207" y="404"/>
                </a:cubicBezTo>
                <a:cubicBezTo>
                  <a:pt x="207" y="403"/>
                  <a:pt x="207" y="403"/>
                  <a:pt x="207" y="403"/>
                </a:cubicBezTo>
                <a:cubicBezTo>
                  <a:pt x="208" y="403"/>
                  <a:pt x="208" y="403"/>
                  <a:pt x="208" y="403"/>
                </a:cubicBezTo>
                <a:cubicBezTo>
                  <a:pt x="208" y="403"/>
                  <a:pt x="208" y="403"/>
                  <a:pt x="208" y="403"/>
                </a:cubicBezTo>
                <a:cubicBezTo>
                  <a:pt x="208" y="402"/>
                  <a:pt x="208" y="401"/>
                  <a:pt x="209" y="400"/>
                </a:cubicBezTo>
                <a:cubicBezTo>
                  <a:pt x="209" y="400"/>
                  <a:pt x="209" y="400"/>
                  <a:pt x="209" y="400"/>
                </a:cubicBezTo>
                <a:cubicBezTo>
                  <a:pt x="210" y="399"/>
                  <a:pt x="210" y="398"/>
                  <a:pt x="211" y="397"/>
                </a:cubicBezTo>
                <a:cubicBezTo>
                  <a:pt x="211" y="397"/>
                  <a:pt x="211" y="397"/>
                  <a:pt x="211" y="397"/>
                </a:cubicBezTo>
                <a:cubicBezTo>
                  <a:pt x="212" y="396"/>
                  <a:pt x="213" y="396"/>
                  <a:pt x="214" y="395"/>
                </a:cubicBezTo>
                <a:cubicBezTo>
                  <a:pt x="214" y="395"/>
                  <a:pt x="214" y="395"/>
                  <a:pt x="214" y="395"/>
                </a:cubicBezTo>
                <a:cubicBezTo>
                  <a:pt x="215" y="394"/>
                  <a:pt x="216" y="394"/>
                  <a:pt x="217" y="393"/>
                </a:cubicBezTo>
                <a:cubicBezTo>
                  <a:pt x="217" y="393"/>
                  <a:pt x="217" y="393"/>
                  <a:pt x="217" y="393"/>
                </a:cubicBezTo>
                <a:cubicBezTo>
                  <a:pt x="220" y="391"/>
                  <a:pt x="223" y="390"/>
                  <a:pt x="226" y="389"/>
                </a:cubicBezTo>
                <a:cubicBezTo>
                  <a:pt x="226" y="389"/>
                  <a:pt x="226" y="389"/>
                  <a:pt x="226" y="389"/>
                </a:cubicBezTo>
                <a:cubicBezTo>
                  <a:pt x="228" y="388"/>
                  <a:pt x="229" y="388"/>
                  <a:pt x="231" y="387"/>
                </a:cubicBezTo>
                <a:cubicBezTo>
                  <a:pt x="231" y="387"/>
                  <a:pt x="231" y="387"/>
                  <a:pt x="231" y="387"/>
                </a:cubicBezTo>
                <a:cubicBezTo>
                  <a:pt x="233" y="387"/>
                  <a:pt x="235" y="386"/>
                  <a:pt x="236" y="385"/>
                </a:cubicBezTo>
                <a:cubicBezTo>
                  <a:pt x="237" y="385"/>
                  <a:pt x="239" y="385"/>
                  <a:pt x="240" y="385"/>
                </a:cubicBezTo>
                <a:cubicBezTo>
                  <a:pt x="240" y="384"/>
                  <a:pt x="240" y="384"/>
                  <a:pt x="240" y="384"/>
                </a:cubicBezTo>
                <a:cubicBezTo>
                  <a:pt x="241" y="384"/>
                  <a:pt x="242" y="384"/>
                  <a:pt x="244" y="384"/>
                </a:cubicBezTo>
                <a:cubicBezTo>
                  <a:pt x="244" y="384"/>
                  <a:pt x="244" y="384"/>
                  <a:pt x="244" y="384"/>
                </a:cubicBezTo>
                <a:cubicBezTo>
                  <a:pt x="246" y="383"/>
                  <a:pt x="247" y="383"/>
                  <a:pt x="249" y="383"/>
                </a:cubicBezTo>
                <a:cubicBezTo>
                  <a:pt x="249" y="383"/>
                  <a:pt x="249" y="383"/>
                  <a:pt x="249" y="383"/>
                </a:cubicBezTo>
                <a:cubicBezTo>
                  <a:pt x="251" y="383"/>
                  <a:pt x="252" y="382"/>
                  <a:pt x="254" y="382"/>
                </a:cubicBezTo>
                <a:cubicBezTo>
                  <a:pt x="256" y="382"/>
                  <a:pt x="258" y="382"/>
                  <a:pt x="260" y="382"/>
                </a:cubicBezTo>
                <a:cubicBezTo>
                  <a:pt x="260" y="382"/>
                  <a:pt x="260" y="382"/>
                  <a:pt x="260" y="382"/>
                </a:cubicBezTo>
                <a:cubicBezTo>
                  <a:pt x="262" y="382"/>
                  <a:pt x="264" y="382"/>
                  <a:pt x="265" y="381"/>
                </a:cubicBezTo>
                <a:cubicBezTo>
                  <a:pt x="266" y="381"/>
                  <a:pt x="266" y="381"/>
                  <a:pt x="266" y="381"/>
                </a:cubicBezTo>
                <a:cubicBezTo>
                  <a:pt x="270" y="381"/>
                  <a:pt x="274" y="381"/>
                  <a:pt x="278" y="381"/>
                </a:cubicBezTo>
                <a:cubicBezTo>
                  <a:pt x="280" y="381"/>
                  <a:pt x="282" y="381"/>
                  <a:pt x="285" y="381"/>
                </a:cubicBezTo>
                <a:cubicBezTo>
                  <a:pt x="286" y="392"/>
                  <a:pt x="288" y="404"/>
                  <a:pt x="289" y="415"/>
                </a:cubicBezTo>
                <a:cubicBezTo>
                  <a:pt x="289" y="416"/>
                  <a:pt x="289" y="416"/>
                  <a:pt x="289" y="416"/>
                </a:cubicBezTo>
                <a:cubicBezTo>
                  <a:pt x="289" y="416"/>
                  <a:pt x="289" y="416"/>
                  <a:pt x="289" y="416"/>
                </a:cubicBezTo>
                <a:cubicBezTo>
                  <a:pt x="290" y="417"/>
                  <a:pt x="290" y="417"/>
                  <a:pt x="290" y="417"/>
                </a:cubicBezTo>
                <a:cubicBezTo>
                  <a:pt x="290" y="418"/>
                  <a:pt x="290" y="418"/>
                  <a:pt x="290" y="418"/>
                </a:cubicBezTo>
                <a:cubicBezTo>
                  <a:pt x="291" y="419"/>
                  <a:pt x="291" y="419"/>
                  <a:pt x="291" y="419"/>
                </a:cubicBezTo>
                <a:cubicBezTo>
                  <a:pt x="291" y="419"/>
                  <a:pt x="291" y="419"/>
                  <a:pt x="291" y="419"/>
                </a:cubicBezTo>
                <a:cubicBezTo>
                  <a:pt x="291" y="420"/>
                  <a:pt x="291" y="420"/>
                  <a:pt x="291" y="420"/>
                </a:cubicBezTo>
                <a:cubicBezTo>
                  <a:pt x="292" y="420"/>
                  <a:pt x="292" y="420"/>
                  <a:pt x="292" y="420"/>
                </a:cubicBezTo>
                <a:cubicBezTo>
                  <a:pt x="292" y="420"/>
                  <a:pt x="292" y="420"/>
                  <a:pt x="292" y="420"/>
                </a:cubicBezTo>
                <a:cubicBezTo>
                  <a:pt x="293" y="421"/>
                  <a:pt x="293" y="421"/>
                  <a:pt x="293" y="421"/>
                </a:cubicBezTo>
                <a:cubicBezTo>
                  <a:pt x="294" y="421"/>
                  <a:pt x="294" y="421"/>
                  <a:pt x="294" y="421"/>
                </a:cubicBezTo>
                <a:cubicBezTo>
                  <a:pt x="294" y="421"/>
                  <a:pt x="294" y="421"/>
                  <a:pt x="294" y="421"/>
                </a:cubicBezTo>
                <a:cubicBezTo>
                  <a:pt x="294" y="422"/>
                  <a:pt x="294" y="422"/>
                  <a:pt x="294" y="422"/>
                </a:cubicBezTo>
                <a:cubicBezTo>
                  <a:pt x="294" y="422"/>
                  <a:pt x="294" y="422"/>
                  <a:pt x="294" y="422"/>
                </a:cubicBezTo>
                <a:cubicBezTo>
                  <a:pt x="295" y="422"/>
                  <a:pt x="295" y="422"/>
                  <a:pt x="295" y="422"/>
                </a:cubicBezTo>
                <a:cubicBezTo>
                  <a:pt x="295" y="422"/>
                  <a:pt x="295" y="422"/>
                  <a:pt x="295" y="422"/>
                </a:cubicBezTo>
                <a:cubicBezTo>
                  <a:pt x="296" y="422"/>
                  <a:pt x="296" y="422"/>
                  <a:pt x="296" y="422"/>
                </a:cubicBezTo>
                <a:cubicBezTo>
                  <a:pt x="296" y="422"/>
                  <a:pt x="296" y="422"/>
                  <a:pt x="296" y="422"/>
                </a:cubicBezTo>
                <a:cubicBezTo>
                  <a:pt x="297" y="423"/>
                  <a:pt x="297" y="423"/>
                  <a:pt x="297" y="423"/>
                </a:cubicBezTo>
                <a:cubicBezTo>
                  <a:pt x="297" y="423"/>
                  <a:pt x="297" y="423"/>
                  <a:pt x="297" y="423"/>
                </a:cubicBezTo>
                <a:cubicBezTo>
                  <a:pt x="297" y="423"/>
                  <a:pt x="297" y="423"/>
                  <a:pt x="297" y="423"/>
                </a:cubicBezTo>
                <a:cubicBezTo>
                  <a:pt x="297" y="423"/>
                  <a:pt x="297" y="423"/>
                  <a:pt x="297" y="423"/>
                </a:cubicBezTo>
                <a:cubicBezTo>
                  <a:pt x="298" y="423"/>
                  <a:pt x="298" y="423"/>
                  <a:pt x="298" y="423"/>
                </a:cubicBezTo>
                <a:cubicBezTo>
                  <a:pt x="298" y="423"/>
                  <a:pt x="298" y="423"/>
                  <a:pt x="298" y="423"/>
                </a:cubicBezTo>
                <a:cubicBezTo>
                  <a:pt x="299" y="423"/>
                  <a:pt x="299" y="423"/>
                  <a:pt x="299" y="423"/>
                </a:cubicBezTo>
                <a:cubicBezTo>
                  <a:pt x="299" y="423"/>
                  <a:pt x="299" y="423"/>
                  <a:pt x="299" y="423"/>
                </a:cubicBezTo>
                <a:cubicBezTo>
                  <a:pt x="299" y="423"/>
                  <a:pt x="299" y="423"/>
                  <a:pt x="299" y="423"/>
                </a:cubicBezTo>
                <a:cubicBezTo>
                  <a:pt x="300" y="423"/>
                  <a:pt x="300" y="423"/>
                  <a:pt x="300" y="423"/>
                </a:cubicBezTo>
                <a:cubicBezTo>
                  <a:pt x="300" y="423"/>
                  <a:pt x="300" y="423"/>
                  <a:pt x="300" y="423"/>
                </a:cubicBezTo>
                <a:cubicBezTo>
                  <a:pt x="300" y="424"/>
                  <a:pt x="300" y="424"/>
                  <a:pt x="300" y="424"/>
                </a:cubicBezTo>
                <a:cubicBezTo>
                  <a:pt x="301" y="424"/>
                  <a:pt x="301" y="424"/>
                  <a:pt x="301" y="424"/>
                </a:cubicBezTo>
                <a:cubicBezTo>
                  <a:pt x="301" y="424"/>
                  <a:pt x="301" y="424"/>
                  <a:pt x="301" y="424"/>
                </a:cubicBezTo>
                <a:cubicBezTo>
                  <a:pt x="302" y="424"/>
                  <a:pt x="302" y="424"/>
                  <a:pt x="302" y="424"/>
                </a:cubicBezTo>
                <a:cubicBezTo>
                  <a:pt x="302" y="424"/>
                  <a:pt x="302" y="424"/>
                  <a:pt x="302" y="424"/>
                </a:cubicBezTo>
                <a:cubicBezTo>
                  <a:pt x="302" y="424"/>
                  <a:pt x="302" y="424"/>
                  <a:pt x="302" y="424"/>
                </a:cubicBezTo>
                <a:cubicBezTo>
                  <a:pt x="303" y="424"/>
                  <a:pt x="303" y="424"/>
                  <a:pt x="303" y="424"/>
                </a:cubicBezTo>
                <a:cubicBezTo>
                  <a:pt x="303" y="424"/>
                  <a:pt x="303" y="424"/>
                  <a:pt x="303" y="424"/>
                </a:cubicBezTo>
                <a:cubicBezTo>
                  <a:pt x="303" y="424"/>
                  <a:pt x="303" y="424"/>
                  <a:pt x="303" y="424"/>
                </a:cubicBezTo>
                <a:cubicBezTo>
                  <a:pt x="304" y="424"/>
                  <a:pt x="304" y="424"/>
                  <a:pt x="304" y="424"/>
                </a:cubicBezTo>
                <a:cubicBezTo>
                  <a:pt x="304" y="424"/>
                  <a:pt x="304" y="424"/>
                  <a:pt x="304" y="424"/>
                </a:cubicBezTo>
                <a:cubicBezTo>
                  <a:pt x="304" y="424"/>
                  <a:pt x="304" y="424"/>
                  <a:pt x="304" y="424"/>
                </a:cubicBezTo>
                <a:cubicBezTo>
                  <a:pt x="304" y="424"/>
                  <a:pt x="304" y="424"/>
                  <a:pt x="304" y="424"/>
                </a:cubicBezTo>
                <a:cubicBezTo>
                  <a:pt x="305" y="424"/>
                  <a:pt x="305" y="424"/>
                  <a:pt x="305" y="424"/>
                </a:cubicBezTo>
                <a:cubicBezTo>
                  <a:pt x="305" y="424"/>
                  <a:pt x="305" y="424"/>
                  <a:pt x="305" y="424"/>
                </a:cubicBezTo>
                <a:cubicBezTo>
                  <a:pt x="305" y="424"/>
                  <a:pt x="305" y="424"/>
                  <a:pt x="305" y="424"/>
                </a:cubicBezTo>
                <a:cubicBezTo>
                  <a:pt x="306" y="424"/>
                  <a:pt x="306" y="424"/>
                  <a:pt x="306" y="424"/>
                </a:cubicBezTo>
                <a:cubicBezTo>
                  <a:pt x="306" y="424"/>
                  <a:pt x="306" y="424"/>
                  <a:pt x="306" y="424"/>
                </a:cubicBezTo>
                <a:cubicBezTo>
                  <a:pt x="307" y="424"/>
                  <a:pt x="307" y="424"/>
                  <a:pt x="307" y="424"/>
                </a:cubicBezTo>
                <a:cubicBezTo>
                  <a:pt x="307" y="424"/>
                  <a:pt x="307" y="424"/>
                  <a:pt x="307" y="424"/>
                </a:cubicBezTo>
                <a:cubicBezTo>
                  <a:pt x="307" y="424"/>
                  <a:pt x="307" y="424"/>
                  <a:pt x="307" y="424"/>
                </a:cubicBezTo>
                <a:cubicBezTo>
                  <a:pt x="308" y="424"/>
                  <a:pt x="308" y="424"/>
                  <a:pt x="308" y="424"/>
                </a:cubicBezTo>
                <a:cubicBezTo>
                  <a:pt x="308" y="424"/>
                  <a:pt x="308" y="424"/>
                  <a:pt x="308" y="424"/>
                </a:cubicBezTo>
                <a:cubicBezTo>
                  <a:pt x="308" y="424"/>
                  <a:pt x="308" y="424"/>
                  <a:pt x="308" y="424"/>
                </a:cubicBezTo>
                <a:cubicBezTo>
                  <a:pt x="308" y="424"/>
                  <a:pt x="308" y="424"/>
                  <a:pt x="308" y="424"/>
                </a:cubicBezTo>
                <a:cubicBezTo>
                  <a:pt x="309" y="424"/>
                  <a:pt x="309" y="424"/>
                  <a:pt x="309" y="424"/>
                </a:cubicBezTo>
                <a:cubicBezTo>
                  <a:pt x="309" y="424"/>
                  <a:pt x="309" y="424"/>
                  <a:pt x="309" y="424"/>
                </a:cubicBezTo>
                <a:cubicBezTo>
                  <a:pt x="310" y="424"/>
                  <a:pt x="310" y="424"/>
                  <a:pt x="310" y="424"/>
                </a:cubicBezTo>
                <a:cubicBezTo>
                  <a:pt x="310" y="424"/>
                  <a:pt x="310" y="424"/>
                  <a:pt x="310" y="424"/>
                </a:cubicBezTo>
                <a:cubicBezTo>
                  <a:pt x="310" y="424"/>
                  <a:pt x="310" y="424"/>
                  <a:pt x="310" y="424"/>
                </a:cubicBezTo>
                <a:cubicBezTo>
                  <a:pt x="310" y="424"/>
                  <a:pt x="310" y="424"/>
                  <a:pt x="310" y="424"/>
                </a:cubicBezTo>
                <a:cubicBezTo>
                  <a:pt x="310" y="424"/>
                  <a:pt x="310" y="424"/>
                  <a:pt x="310" y="424"/>
                </a:cubicBezTo>
                <a:cubicBezTo>
                  <a:pt x="310" y="424"/>
                  <a:pt x="310" y="424"/>
                  <a:pt x="310" y="424"/>
                </a:cubicBezTo>
                <a:cubicBezTo>
                  <a:pt x="311" y="424"/>
                  <a:pt x="311" y="424"/>
                  <a:pt x="311" y="424"/>
                </a:cubicBezTo>
                <a:cubicBezTo>
                  <a:pt x="311" y="424"/>
                  <a:pt x="311" y="424"/>
                  <a:pt x="311" y="424"/>
                </a:cubicBezTo>
                <a:cubicBezTo>
                  <a:pt x="311" y="424"/>
                  <a:pt x="311" y="424"/>
                  <a:pt x="311" y="424"/>
                </a:cubicBezTo>
                <a:cubicBezTo>
                  <a:pt x="311" y="424"/>
                  <a:pt x="311" y="424"/>
                  <a:pt x="311" y="424"/>
                </a:cubicBezTo>
                <a:cubicBezTo>
                  <a:pt x="312" y="424"/>
                  <a:pt x="312" y="424"/>
                  <a:pt x="312" y="424"/>
                </a:cubicBezTo>
                <a:cubicBezTo>
                  <a:pt x="312" y="424"/>
                  <a:pt x="312" y="424"/>
                  <a:pt x="312" y="424"/>
                </a:cubicBezTo>
                <a:cubicBezTo>
                  <a:pt x="313" y="424"/>
                  <a:pt x="313" y="424"/>
                  <a:pt x="313" y="424"/>
                </a:cubicBezTo>
                <a:cubicBezTo>
                  <a:pt x="313" y="424"/>
                  <a:pt x="313" y="424"/>
                  <a:pt x="313" y="424"/>
                </a:cubicBezTo>
                <a:cubicBezTo>
                  <a:pt x="313" y="424"/>
                  <a:pt x="313" y="424"/>
                  <a:pt x="313" y="424"/>
                </a:cubicBezTo>
                <a:cubicBezTo>
                  <a:pt x="315" y="424"/>
                  <a:pt x="322" y="424"/>
                  <a:pt x="332" y="424"/>
                </a:cubicBezTo>
                <a:cubicBezTo>
                  <a:pt x="333" y="424"/>
                  <a:pt x="334" y="424"/>
                  <a:pt x="335" y="424"/>
                </a:cubicBezTo>
                <a:cubicBezTo>
                  <a:pt x="335" y="424"/>
                  <a:pt x="335" y="424"/>
                  <a:pt x="335" y="424"/>
                </a:cubicBezTo>
                <a:cubicBezTo>
                  <a:pt x="338" y="424"/>
                  <a:pt x="343" y="424"/>
                  <a:pt x="347" y="424"/>
                </a:cubicBezTo>
                <a:cubicBezTo>
                  <a:pt x="348" y="424"/>
                  <a:pt x="348" y="424"/>
                  <a:pt x="348" y="424"/>
                </a:cubicBezTo>
                <a:cubicBezTo>
                  <a:pt x="348" y="424"/>
                  <a:pt x="348" y="424"/>
                  <a:pt x="348" y="424"/>
                </a:cubicBezTo>
                <a:cubicBezTo>
                  <a:pt x="349" y="424"/>
                  <a:pt x="351" y="424"/>
                  <a:pt x="352" y="424"/>
                </a:cubicBezTo>
                <a:cubicBezTo>
                  <a:pt x="354" y="424"/>
                  <a:pt x="357" y="424"/>
                  <a:pt x="359" y="424"/>
                </a:cubicBezTo>
                <a:cubicBezTo>
                  <a:pt x="360" y="424"/>
                  <a:pt x="360" y="424"/>
                  <a:pt x="361" y="424"/>
                </a:cubicBezTo>
                <a:cubicBezTo>
                  <a:pt x="362" y="424"/>
                  <a:pt x="363" y="424"/>
                  <a:pt x="363" y="424"/>
                </a:cubicBezTo>
                <a:cubicBezTo>
                  <a:pt x="366" y="423"/>
                  <a:pt x="369" y="423"/>
                  <a:pt x="372" y="423"/>
                </a:cubicBezTo>
                <a:cubicBezTo>
                  <a:pt x="374" y="423"/>
                  <a:pt x="376" y="423"/>
                  <a:pt x="378" y="423"/>
                </a:cubicBezTo>
                <a:cubicBezTo>
                  <a:pt x="378" y="423"/>
                  <a:pt x="378" y="423"/>
                  <a:pt x="378" y="423"/>
                </a:cubicBezTo>
                <a:cubicBezTo>
                  <a:pt x="379" y="423"/>
                  <a:pt x="379" y="423"/>
                  <a:pt x="379" y="423"/>
                </a:cubicBezTo>
                <a:cubicBezTo>
                  <a:pt x="384" y="423"/>
                  <a:pt x="389" y="423"/>
                  <a:pt x="394" y="423"/>
                </a:cubicBezTo>
                <a:cubicBezTo>
                  <a:pt x="395" y="423"/>
                  <a:pt x="395" y="423"/>
                  <a:pt x="395" y="423"/>
                </a:cubicBezTo>
                <a:cubicBezTo>
                  <a:pt x="400" y="423"/>
                  <a:pt x="404" y="423"/>
                  <a:pt x="409" y="423"/>
                </a:cubicBezTo>
                <a:cubicBezTo>
                  <a:pt x="410" y="423"/>
                  <a:pt x="411" y="423"/>
                  <a:pt x="412" y="423"/>
                </a:cubicBezTo>
                <a:cubicBezTo>
                  <a:pt x="413" y="422"/>
                  <a:pt x="414" y="422"/>
                  <a:pt x="415" y="422"/>
                </a:cubicBezTo>
                <a:cubicBezTo>
                  <a:pt x="416" y="422"/>
                  <a:pt x="417" y="422"/>
                  <a:pt x="418" y="422"/>
                </a:cubicBezTo>
                <a:cubicBezTo>
                  <a:pt x="420" y="422"/>
                  <a:pt x="421" y="422"/>
                  <a:pt x="423" y="422"/>
                </a:cubicBezTo>
                <a:cubicBezTo>
                  <a:pt x="423" y="422"/>
                  <a:pt x="424" y="422"/>
                  <a:pt x="424" y="422"/>
                </a:cubicBezTo>
                <a:cubicBezTo>
                  <a:pt x="428" y="422"/>
                  <a:pt x="432" y="422"/>
                  <a:pt x="436" y="422"/>
                </a:cubicBezTo>
                <a:cubicBezTo>
                  <a:pt x="437" y="422"/>
                  <a:pt x="438" y="422"/>
                  <a:pt x="438" y="422"/>
                </a:cubicBezTo>
                <a:cubicBezTo>
                  <a:pt x="439" y="422"/>
                  <a:pt x="440" y="422"/>
                  <a:pt x="441" y="422"/>
                </a:cubicBezTo>
                <a:cubicBezTo>
                  <a:pt x="441" y="422"/>
                  <a:pt x="442" y="422"/>
                  <a:pt x="442" y="422"/>
                </a:cubicBezTo>
                <a:cubicBezTo>
                  <a:pt x="444" y="422"/>
                  <a:pt x="445" y="422"/>
                  <a:pt x="447" y="422"/>
                </a:cubicBezTo>
                <a:cubicBezTo>
                  <a:pt x="447" y="422"/>
                  <a:pt x="447" y="422"/>
                  <a:pt x="447" y="422"/>
                </a:cubicBezTo>
                <a:cubicBezTo>
                  <a:pt x="447" y="422"/>
                  <a:pt x="447" y="422"/>
                  <a:pt x="447" y="422"/>
                </a:cubicBezTo>
                <a:cubicBezTo>
                  <a:pt x="449" y="422"/>
                  <a:pt x="450" y="422"/>
                  <a:pt x="451" y="422"/>
                </a:cubicBezTo>
                <a:cubicBezTo>
                  <a:pt x="451" y="422"/>
                  <a:pt x="452" y="421"/>
                  <a:pt x="452" y="421"/>
                </a:cubicBezTo>
                <a:cubicBezTo>
                  <a:pt x="454" y="421"/>
                  <a:pt x="455" y="421"/>
                  <a:pt x="456" y="421"/>
                </a:cubicBezTo>
                <a:cubicBezTo>
                  <a:pt x="457" y="421"/>
                  <a:pt x="457" y="421"/>
                  <a:pt x="457" y="421"/>
                </a:cubicBezTo>
                <a:cubicBezTo>
                  <a:pt x="458" y="421"/>
                  <a:pt x="458" y="421"/>
                  <a:pt x="458" y="421"/>
                </a:cubicBezTo>
                <a:cubicBezTo>
                  <a:pt x="459" y="421"/>
                  <a:pt x="459" y="421"/>
                  <a:pt x="459" y="421"/>
                </a:cubicBezTo>
                <a:cubicBezTo>
                  <a:pt x="460" y="421"/>
                  <a:pt x="460" y="421"/>
                  <a:pt x="460" y="421"/>
                </a:cubicBezTo>
                <a:cubicBezTo>
                  <a:pt x="461" y="421"/>
                  <a:pt x="462" y="421"/>
                  <a:pt x="462" y="421"/>
                </a:cubicBezTo>
                <a:cubicBezTo>
                  <a:pt x="463" y="421"/>
                  <a:pt x="463" y="421"/>
                  <a:pt x="463" y="421"/>
                </a:cubicBezTo>
                <a:cubicBezTo>
                  <a:pt x="463" y="421"/>
                  <a:pt x="463" y="421"/>
                  <a:pt x="463" y="421"/>
                </a:cubicBezTo>
                <a:cubicBezTo>
                  <a:pt x="464" y="421"/>
                  <a:pt x="464" y="421"/>
                  <a:pt x="464" y="421"/>
                </a:cubicBezTo>
                <a:cubicBezTo>
                  <a:pt x="465" y="421"/>
                  <a:pt x="465" y="421"/>
                  <a:pt x="466" y="421"/>
                </a:cubicBezTo>
                <a:cubicBezTo>
                  <a:pt x="466" y="421"/>
                  <a:pt x="467" y="421"/>
                  <a:pt x="467" y="421"/>
                </a:cubicBezTo>
                <a:cubicBezTo>
                  <a:pt x="468" y="421"/>
                  <a:pt x="468" y="421"/>
                  <a:pt x="469" y="421"/>
                </a:cubicBezTo>
                <a:cubicBezTo>
                  <a:pt x="469" y="421"/>
                  <a:pt x="470" y="421"/>
                  <a:pt x="470" y="421"/>
                </a:cubicBezTo>
                <a:cubicBezTo>
                  <a:pt x="471" y="421"/>
                  <a:pt x="471" y="421"/>
                  <a:pt x="472" y="420"/>
                </a:cubicBezTo>
                <a:cubicBezTo>
                  <a:pt x="472" y="420"/>
                  <a:pt x="473" y="420"/>
                  <a:pt x="473" y="420"/>
                </a:cubicBezTo>
                <a:cubicBezTo>
                  <a:pt x="473" y="420"/>
                  <a:pt x="473" y="420"/>
                  <a:pt x="473" y="420"/>
                </a:cubicBezTo>
                <a:cubicBezTo>
                  <a:pt x="474" y="420"/>
                  <a:pt x="474" y="420"/>
                  <a:pt x="474" y="420"/>
                </a:cubicBezTo>
                <a:cubicBezTo>
                  <a:pt x="475" y="420"/>
                  <a:pt x="475" y="420"/>
                  <a:pt x="475" y="420"/>
                </a:cubicBezTo>
                <a:cubicBezTo>
                  <a:pt x="475" y="420"/>
                  <a:pt x="476" y="420"/>
                  <a:pt x="476" y="420"/>
                </a:cubicBezTo>
                <a:cubicBezTo>
                  <a:pt x="477" y="420"/>
                  <a:pt x="477" y="420"/>
                  <a:pt x="478" y="420"/>
                </a:cubicBezTo>
                <a:cubicBezTo>
                  <a:pt x="478" y="420"/>
                  <a:pt x="478" y="420"/>
                  <a:pt x="478" y="420"/>
                </a:cubicBezTo>
                <a:cubicBezTo>
                  <a:pt x="478" y="420"/>
                  <a:pt x="478" y="420"/>
                  <a:pt x="478" y="420"/>
                </a:cubicBezTo>
                <a:cubicBezTo>
                  <a:pt x="478" y="420"/>
                  <a:pt x="478" y="420"/>
                  <a:pt x="478" y="420"/>
                </a:cubicBezTo>
                <a:cubicBezTo>
                  <a:pt x="479" y="420"/>
                  <a:pt x="479" y="420"/>
                  <a:pt x="479" y="420"/>
                </a:cubicBezTo>
                <a:cubicBezTo>
                  <a:pt x="480" y="420"/>
                  <a:pt x="481" y="420"/>
                  <a:pt x="481" y="419"/>
                </a:cubicBezTo>
                <a:cubicBezTo>
                  <a:pt x="481" y="419"/>
                  <a:pt x="481" y="419"/>
                  <a:pt x="481" y="419"/>
                </a:cubicBezTo>
                <a:cubicBezTo>
                  <a:pt x="482" y="419"/>
                  <a:pt x="482" y="419"/>
                  <a:pt x="482" y="419"/>
                </a:cubicBezTo>
                <a:cubicBezTo>
                  <a:pt x="482" y="419"/>
                  <a:pt x="483" y="419"/>
                  <a:pt x="483" y="419"/>
                </a:cubicBezTo>
                <a:cubicBezTo>
                  <a:pt x="484" y="419"/>
                  <a:pt x="484" y="419"/>
                  <a:pt x="484" y="419"/>
                </a:cubicBezTo>
                <a:cubicBezTo>
                  <a:pt x="485" y="419"/>
                  <a:pt x="485" y="419"/>
                  <a:pt x="485" y="419"/>
                </a:cubicBezTo>
                <a:cubicBezTo>
                  <a:pt x="485" y="419"/>
                  <a:pt x="485" y="419"/>
                  <a:pt x="485" y="419"/>
                </a:cubicBezTo>
                <a:cubicBezTo>
                  <a:pt x="486" y="419"/>
                  <a:pt x="487" y="418"/>
                  <a:pt x="487" y="418"/>
                </a:cubicBezTo>
                <a:cubicBezTo>
                  <a:pt x="487" y="418"/>
                  <a:pt x="487" y="418"/>
                  <a:pt x="487" y="418"/>
                </a:cubicBezTo>
                <a:cubicBezTo>
                  <a:pt x="488" y="418"/>
                  <a:pt x="488" y="418"/>
                  <a:pt x="488" y="418"/>
                </a:cubicBezTo>
                <a:cubicBezTo>
                  <a:pt x="488" y="418"/>
                  <a:pt x="488" y="418"/>
                  <a:pt x="488" y="418"/>
                </a:cubicBezTo>
                <a:cubicBezTo>
                  <a:pt x="489" y="418"/>
                  <a:pt x="489" y="418"/>
                  <a:pt x="489" y="418"/>
                </a:cubicBezTo>
                <a:cubicBezTo>
                  <a:pt x="489" y="418"/>
                  <a:pt x="489" y="418"/>
                  <a:pt x="489" y="418"/>
                </a:cubicBezTo>
                <a:cubicBezTo>
                  <a:pt x="489" y="418"/>
                  <a:pt x="489" y="418"/>
                  <a:pt x="489" y="418"/>
                </a:cubicBezTo>
                <a:cubicBezTo>
                  <a:pt x="489" y="418"/>
                  <a:pt x="489" y="418"/>
                  <a:pt x="489" y="418"/>
                </a:cubicBezTo>
                <a:cubicBezTo>
                  <a:pt x="489" y="418"/>
                  <a:pt x="489" y="418"/>
                  <a:pt x="489" y="418"/>
                </a:cubicBezTo>
                <a:cubicBezTo>
                  <a:pt x="490" y="418"/>
                  <a:pt x="490" y="418"/>
                  <a:pt x="490" y="418"/>
                </a:cubicBezTo>
                <a:cubicBezTo>
                  <a:pt x="490" y="417"/>
                  <a:pt x="490" y="417"/>
                  <a:pt x="490" y="417"/>
                </a:cubicBezTo>
                <a:cubicBezTo>
                  <a:pt x="490" y="417"/>
                  <a:pt x="490" y="417"/>
                  <a:pt x="490" y="417"/>
                </a:cubicBezTo>
                <a:cubicBezTo>
                  <a:pt x="490" y="417"/>
                  <a:pt x="490" y="417"/>
                  <a:pt x="490" y="417"/>
                </a:cubicBezTo>
                <a:cubicBezTo>
                  <a:pt x="491" y="417"/>
                  <a:pt x="491" y="417"/>
                  <a:pt x="491" y="417"/>
                </a:cubicBezTo>
                <a:cubicBezTo>
                  <a:pt x="491" y="417"/>
                  <a:pt x="491" y="417"/>
                  <a:pt x="491" y="417"/>
                </a:cubicBezTo>
                <a:cubicBezTo>
                  <a:pt x="491" y="417"/>
                  <a:pt x="491" y="417"/>
                  <a:pt x="491" y="417"/>
                </a:cubicBezTo>
                <a:cubicBezTo>
                  <a:pt x="491" y="417"/>
                  <a:pt x="491" y="417"/>
                  <a:pt x="491" y="417"/>
                </a:cubicBezTo>
                <a:cubicBezTo>
                  <a:pt x="491" y="417"/>
                  <a:pt x="491" y="417"/>
                  <a:pt x="491" y="417"/>
                </a:cubicBezTo>
                <a:cubicBezTo>
                  <a:pt x="491" y="417"/>
                  <a:pt x="491" y="417"/>
                  <a:pt x="491" y="417"/>
                </a:cubicBezTo>
                <a:cubicBezTo>
                  <a:pt x="491" y="417"/>
                  <a:pt x="491" y="417"/>
                  <a:pt x="491" y="417"/>
                </a:cubicBezTo>
                <a:cubicBezTo>
                  <a:pt x="491" y="417"/>
                  <a:pt x="491" y="417"/>
                  <a:pt x="491" y="417"/>
                </a:cubicBezTo>
                <a:cubicBezTo>
                  <a:pt x="492" y="417"/>
                  <a:pt x="492" y="417"/>
                  <a:pt x="492" y="417"/>
                </a:cubicBezTo>
                <a:cubicBezTo>
                  <a:pt x="492" y="417"/>
                  <a:pt x="492" y="417"/>
                  <a:pt x="492" y="417"/>
                </a:cubicBezTo>
                <a:cubicBezTo>
                  <a:pt x="492" y="417"/>
                  <a:pt x="492" y="417"/>
                  <a:pt x="492" y="417"/>
                </a:cubicBezTo>
                <a:cubicBezTo>
                  <a:pt x="492" y="417"/>
                  <a:pt x="492" y="417"/>
                  <a:pt x="492" y="417"/>
                </a:cubicBezTo>
                <a:cubicBezTo>
                  <a:pt x="492" y="417"/>
                  <a:pt x="492" y="417"/>
                  <a:pt x="492" y="417"/>
                </a:cubicBezTo>
                <a:cubicBezTo>
                  <a:pt x="492" y="417"/>
                  <a:pt x="492" y="417"/>
                  <a:pt x="492" y="417"/>
                </a:cubicBezTo>
                <a:cubicBezTo>
                  <a:pt x="492" y="417"/>
                  <a:pt x="492" y="417"/>
                  <a:pt x="492" y="417"/>
                </a:cubicBezTo>
                <a:cubicBezTo>
                  <a:pt x="492" y="417"/>
                  <a:pt x="492" y="417"/>
                  <a:pt x="492" y="417"/>
                </a:cubicBezTo>
                <a:cubicBezTo>
                  <a:pt x="492" y="416"/>
                  <a:pt x="492" y="416"/>
                  <a:pt x="492" y="416"/>
                </a:cubicBezTo>
                <a:cubicBezTo>
                  <a:pt x="492" y="416"/>
                  <a:pt x="492" y="416"/>
                  <a:pt x="492" y="416"/>
                </a:cubicBezTo>
                <a:cubicBezTo>
                  <a:pt x="493" y="416"/>
                  <a:pt x="493" y="416"/>
                  <a:pt x="493" y="416"/>
                </a:cubicBezTo>
                <a:cubicBezTo>
                  <a:pt x="493" y="416"/>
                  <a:pt x="493" y="416"/>
                  <a:pt x="493" y="416"/>
                </a:cubicBezTo>
                <a:cubicBezTo>
                  <a:pt x="493" y="416"/>
                  <a:pt x="493" y="416"/>
                  <a:pt x="493" y="416"/>
                </a:cubicBezTo>
                <a:cubicBezTo>
                  <a:pt x="493" y="416"/>
                  <a:pt x="493" y="416"/>
                  <a:pt x="493" y="416"/>
                </a:cubicBezTo>
                <a:cubicBezTo>
                  <a:pt x="493" y="416"/>
                  <a:pt x="493" y="416"/>
                  <a:pt x="493" y="416"/>
                </a:cubicBezTo>
                <a:cubicBezTo>
                  <a:pt x="493" y="416"/>
                  <a:pt x="493" y="416"/>
                  <a:pt x="493" y="416"/>
                </a:cubicBezTo>
                <a:cubicBezTo>
                  <a:pt x="493" y="416"/>
                  <a:pt x="493" y="416"/>
                  <a:pt x="493" y="416"/>
                </a:cubicBezTo>
                <a:cubicBezTo>
                  <a:pt x="493" y="416"/>
                  <a:pt x="493" y="416"/>
                  <a:pt x="493" y="416"/>
                </a:cubicBezTo>
                <a:cubicBezTo>
                  <a:pt x="493" y="416"/>
                  <a:pt x="493" y="416"/>
                  <a:pt x="493" y="416"/>
                </a:cubicBezTo>
                <a:cubicBezTo>
                  <a:pt x="493" y="416"/>
                  <a:pt x="493" y="416"/>
                  <a:pt x="493" y="416"/>
                </a:cubicBezTo>
                <a:cubicBezTo>
                  <a:pt x="493" y="416"/>
                  <a:pt x="493" y="416"/>
                  <a:pt x="493" y="416"/>
                </a:cubicBezTo>
                <a:cubicBezTo>
                  <a:pt x="493" y="416"/>
                  <a:pt x="493" y="416"/>
                  <a:pt x="493" y="416"/>
                </a:cubicBezTo>
                <a:cubicBezTo>
                  <a:pt x="493" y="416"/>
                  <a:pt x="493" y="416"/>
                  <a:pt x="493" y="416"/>
                </a:cubicBezTo>
                <a:cubicBezTo>
                  <a:pt x="493" y="416"/>
                  <a:pt x="493" y="416"/>
                  <a:pt x="493" y="416"/>
                </a:cubicBezTo>
                <a:cubicBezTo>
                  <a:pt x="493" y="416"/>
                  <a:pt x="493" y="416"/>
                  <a:pt x="493" y="416"/>
                </a:cubicBezTo>
                <a:cubicBezTo>
                  <a:pt x="494" y="416"/>
                  <a:pt x="494" y="416"/>
                  <a:pt x="494" y="416"/>
                </a:cubicBezTo>
                <a:cubicBezTo>
                  <a:pt x="494" y="416"/>
                  <a:pt x="494" y="416"/>
                  <a:pt x="494" y="416"/>
                </a:cubicBezTo>
                <a:cubicBezTo>
                  <a:pt x="494" y="416"/>
                  <a:pt x="494" y="416"/>
                  <a:pt x="494" y="416"/>
                </a:cubicBezTo>
                <a:cubicBezTo>
                  <a:pt x="494" y="415"/>
                  <a:pt x="494" y="415"/>
                  <a:pt x="494" y="415"/>
                </a:cubicBezTo>
                <a:cubicBezTo>
                  <a:pt x="494" y="415"/>
                  <a:pt x="494" y="415"/>
                  <a:pt x="494" y="415"/>
                </a:cubicBezTo>
                <a:cubicBezTo>
                  <a:pt x="494" y="415"/>
                  <a:pt x="494" y="415"/>
                  <a:pt x="494" y="415"/>
                </a:cubicBezTo>
                <a:cubicBezTo>
                  <a:pt x="494" y="415"/>
                  <a:pt x="494" y="415"/>
                  <a:pt x="494" y="415"/>
                </a:cubicBezTo>
                <a:cubicBezTo>
                  <a:pt x="494" y="415"/>
                  <a:pt x="494" y="415"/>
                  <a:pt x="494" y="415"/>
                </a:cubicBezTo>
                <a:cubicBezTo>
                  <a:pt x="494" y="415"/>
                  <a:pt x="494" y="415"/>
                  <a:pt x="494" y="415"/>
                </a:cubicBezTo>
                <a:cubicBezTo>
                  <a:pt x="494" y="415"/>
                  <a:pt x="494" y="415"/>
                  <a:pt x="494" y="415"/>
                </a:cubicBezTo>
                <a:cubicBezTo>
                  <a:pt x="494" y="415"/>
                  <a:pt x="494" y="415"/>
                  <a:pt x="494" y="415"/>
                </a:cubicBezTo>
                <a:cubicBezTo>
                  <a:pt x="494" y="415"/>
                  <a:pt x="494" y="415"/>
                  <a:pt x="494" y="415"/>
                </a:cubicBezTo>
                <a:cubicBezTo>
                  <a:pt x="494" y="415"/>
                  <a:pt x="494" y="415"/>
                  <a:pt x="494" y="415"/>
                </a:cubicBezTo>
                <a:cubicBezTo>
                  <a:pt x="494" y="415"/>
                  <a:pt x="494" y="415"/>
                  <a:pt x="494" y="415"/>
                </a:cubicBezTo>
                <a:cubicBezTo>
                  <a:pt x="494" y="415"/>
                  <a:pt x="494" y="415"/>
                  <a:pt x="494" y="415"/>
                </a:cubicBezTo>
                <a:cubicBezTo>
                  <a:pt x="494" y="415"/>
                  <a:pt x="494" y="415"/>
                  <a:pt x="494" y="415"/>
                </a:cubicBezTo>
                <a:cubicBezTo>
                  <a:pt x="494" y="415"/>
                  <a:pt x="494" y="415"/>
                  <a:pt x="494" y="415"/>
                </a:cubicBezTo>
                <a:cubicBezTo>
                  <a:pt x="494" y="415"/>
                  <a:pt x="494" y="415"/>
                  <a:pt x="494" y="415"/>
                </a:cubicBezTo>
                <a:cubicBezTo>
                  <a:pt x="494" y="415"/>
                  <a:pt x="494" y="415"/>
                  <a:pt x="494" y="415"/>
                </a:cubicBezTo>
                <a:cubicBezTo>
                  <a:pt x="494" y="415"/>
                  <a:pt x="494" y="415"/>
                  <a:pt x="494" y="415"/>
                </a:cubicBezTo>
                <a:cubicBezTo>
                  <a:pt x="494" y="415"/>
                  <a:pt x="494" y="415"/>
                  <a:pt x="494" y="415"/>
                </a:cubicBezTo>
                <a:cubicBezTo>
                  <a:pt x="494" y="415"/>
                  <a:pt x="494" y="415"/>
                  <a:pt x="494" y="415"/>
                </a:cubicBezTo>
                <a:cubicBezTo>
                  <a:pt x="494" y="415"/>
                  <a:pt x="494" y="415"/>
                  <a:pt x="494" y="415"/>
                </a:cubicBezTo>
                <a:cubicBezTo>
                  <a:pt x="494" y="415"/>
                  <a:pt x="494" y="415"/>
                  <a:pt x="494" y="415"/>
                </a:cubicBezTo>
                <a:cubicBezTo>
                  <a:pt x="494" y="415"/>
                  <a:pt x="494" y="415"/>
                  <a:pt x="494" y="415"/>
                </a:cubicBezTo>
                <a:cubicBezTo>
                  <a:pt x="494" y="415"/>
                  <a:pt x="494" y="415"/>
                  <a:pt x="494" y="415"/>
                </a:cubicBezTo>
                <a:cubicBezTo>
                  <a:pt x="494" y="414"/>
                  <a:pt x="494" y="414"/>
                  <a:pt x="494" y="414"/>
                </a:cubicBezTo>
                <a:cubicBezTo>
                  <a:pt x="494" y="414"/>
                  <a:pt x="494" y="414"/>
                  <a:pt x="494" y="414"/>
                </a:cubicBezTo>
                <a:cubicBezTo>
                  <a:pt x="494" y="414"/>
                  <a:pt x="494" y="414"/>
                  <a:pt x="494" y="414"/>
                </a:cubicBezTo>
                <a:cubicBezTo>
                  <a:pt x="494" y="414"/>
                  <a:pt x="494" y="414"/>
                  <a:pt x="494" y="414"/>
                </a:cubicBezTo>
                <a:cubicBezTo>
                  <a:pt x="494" y="414"/>
                  <a:pt x="494" y="414"/>
                  <a:pt x="494" y="414"/>
                </a:cubicBezTo>
                <a:cubicBezTo>
                  <a:pt x="494" y="414"/>
                  <a:pt x="494" y="414"/>
                  <a:pt x="494" y="414"/>
                </a:cubicBezTo>
                <a:cubicBezTo>
                  <a:pt x="494" y="414"/>
                  <a:pt x="494" y="414"/>
                  <a:pt x="494" y="414"/>
                </a:cubicBezTo>
                <a:cubicBezTo>
                  <a:pt x="494" y="414"/>
                  <a:pt x="494" y="414"/>
                  <a:pt x="494" y="414"/>
                </a:cubicBezTo>
                <a:cubicBezTo>
                  <a:pt x="494" y="414"/>
                  <a:pt x="494" y="414"/>
                  <a:pt x="494" y="414"/>
                </a:cubicBezTo>
                <a:cubicBezTo>
                  <a:pt x="494" y="414"/>
                  <a:pt x="496" y="412"/>
                  <a:pt x="498" y="409"/>
                </a:cubicBezTo>
                <a:cubicBezTo>
                  <a:pt x="498" y="408"/>
                  <a:pt x="498" y="408"/>
                  <a:pt x="498" y="408"/>
                </a:cubicBezTo>
                <a:cubicBezTo>
                  <a:pt x="498" y="408"/>
                  <a:pt x="499" y="407"/>
                  <a:pt x="499" y="407"/>
                </a:cubicBezTo>
                <a:cubicBezTo>
                  <a:pt x="499" y="407"/>
                  <a:pt x="500" y="406"/>
                  <a:pt x="500" y="406"/>
                </a:cubicBezTo>
                <a:cubicBezTo>
                  <a:pt x="500" y="405"/>
                  <a:pt x="501" y="405"/>
                  <a:pt x="501" y="404"/>
                </a:cubicBezTo>
                <a:cubicBezTo>
                  <a:pt x="501" y="404"/>
                  <a:pt x="502" y="403"/>
                  <a:pt x="502" y="403"/>
                </a:cubicBezTo>
                <a:cubicBezTo>
                  <a:pt x="503" y="402"/>
                  <a:pt x="503" y="402"/>
                  <a:pt x="503" y="401"/>
                </a:cubicBezTo>
                <a:cubicBezTo>
                  <a:pt x="504" y="401"/>
                  <a:pt x="504" y="400"/>
                  <a:pt x="505" y="400"/>
                </a:cubicBezTo>
                <a:cubicBezTo>
                  <a:pt x="505" y="399"/>
                  <a:pt x="505" y="399"/>
                  <a:pt x="506" y="398"/>
                </a:cubicBezTo>
                <a:cubicBezTo>
                  <a:pt x="506" y="397"/>
                  <a:pt x="506" y="397"/>
                  <a:pt x="507" y="396"/>
                </a:cubicBezTo>
                <a:cubicBezTo>
                  <a:pt x="508" y="395"/>
                  <a:pt x="510" y="393"/>
                  <a:pt x="511" y="391"/>
                </a:cubicBezTo>
                <a:cubicBezTo>
                  <a:pt x="512" y="390"/>
                  <a:pt x="512" y="390"/>
                  <a:pt x="512" y="389"/>
                </a:cubicBezTo>
                <a:cubicBezTo>
                  <a:pt x="514" y="387"/>
                  <a:pt x="516" y="385"/>
                  <a:pt x="517" y="384"/>
                </a:cubicBezTo>
                <a:cubicBezTo>
                  <a:pt x="517" y="384"/>
                  <a:pt x="517" y="384"/>
                  <a:pt x="517" y="384"/>
                </a:cubicBezTo>
                <a:cubicBezTo>
                  <a:pt x="518" y="382"/>
                  <a:pt x="519" y="381"/>
                  <a:pt x="520" y="380"/>
                </a:cubicBezTo>
                <a:cubicBezTo>
                  <a:pt x="521" y="379"/>
                  <a:pt x="522" y="379"/>
                  <a:pt x="522" y="378"/>
                </a:cubicBezTo>
                <a:cubicBezTo>
                  <a:pt x="523" y="378"/>
                  <a:pt x="523" y="378"/>
                  <a:pt x="523" y="378"/>
                </a:cubicBezTo>
                <a:cubicBezTo>
                  <a:pt x="524" y="377"/>
                  <a:pt x="524" y="376"/>
                  <a:pt x="525" y="376"/>
                </a:cubicBezTo>
                <a:cubicBezTo>
                  <a:pt x="525" y="376"/>
                  <a:pt x="525" y="376"/>
                  <a:pt x="525" y="376"/>
                </a:cubicBezTo>
                <a:cubicBezTo>
                  <a:pt x="526" y="375"/>
                  <a:pt x="527" y="374"/>
                  <a:pt x="528" y="374"/>
                </a:cubicBezTo>
                <a:cubicBezTo>
                  <a:pt x="529" y="373"/>
                  <a:pt x="530" y="372"/>
                  <a:pt x="532" y="371"/>
                </a:cubicBezTo>
                <a:cubicBezTo>
                  <a:pt x="533" y="371"/>
                  <a:pt x="534" y="371"/>
                  <a:pt x="535" y="370"/>
                </a:cubicBezTo>
                <a:cubicBezTo>
                  <a:pt x="535" y="370"/>
                  <a:pt x="535" y="370"/>
                  <a:pt x="535" y="370"/>
                </a:cubicBezTo>
                <a:cubicBezTo>
                  <a:pt x="535" y="370"/>
                  <a:pt x="536" y="370"/>
                  <a:pt x="537" y="370"/>
                </a:cubicBezTo>
                <a:cubicBezTo>
                  <a:pt x="537" y="370"/>
                  <a:pt x="537" y="370"/>
                  <a:pt x="537" y="370"/>
                </a:cubicBezTo>
                <a:cubicBezTo>
                  <a:pt x="539" y="369"/>
                  <a:pt x="541" y="369"/>
                  <a:pt x="544" y="369"/>
                </a:cubicBezTo>
                <a:cubicBezTo>
                  <a:pt x="546" y="368"/>
                  <a:pt x="548" y="368"/>
                  <a:pt x="551" y="368"/>
                </a:cubicBezTo>
                <a:cubicBezTo>
                  <a:pt x="554" y="368"/>
                  <a:pt x="557" y="368"/>
                  <a:pt x="561" y="369"/>
                </a:cubicBezTo>
                <a:cubicBezTo>
                  <a:pt x="564" y="369"/>
                  <a:pt x="568" y="369"/>
                  <a:pt x="571" y="370"/>
                </a:cubicBezTo>
                <a:cubicBezTo>
                  <a:pt x="572" y="370"/>
                  <a:pt x="572" y="370"/>
                  <a:pt x="572" y="370"/>
                </a:cubicBezTo>
                <a:cubicBezTo>
                  <a:pt x="575" y="370"/>
                  <a:pt x="579" y="370"/>
                  <a:pt x="582" y="371"/>
                </a:cubicBezTo>
                <a:cubicBezTo>
                  <a:pt x="583" y="371"/>
                  <a:pt x="583" y="371"/>
                  <a:pt x="583" y="371"/>
                </a:cubicBezTo>
                <a:cubicBezTo>
                  <a:pt x="586" y="371"/>
                  <a:pt x="590" y="372"/>
                  <a:pt x="593" y="373"/>
                </a:cubicBezTo>
                <a:cubicBezTo>
                  <a:pt x="594" y="373"/>
                  <a:pt x="594" y="373"/>
                  <a:pt x="594" y="373"/>
                </a:cubicBezTo>
                <a:cubicBezTo>
                  <a:pt x="595" y="373"/>
                  <a:pt x="595" y="373"/>
                  <a:pt x="595" y="373"/>
                </a:cubicBezTo>
                <a:cubicBezTo>
                  <a:pt x="595" y="373"/>
                  <a:pt x="595" y="373"/>
                  <a:pt x="595" y="373"/>
                </a:cubicBezTo>
                <a:cubicBezTo>
                  <a:pt x="596" y="373"/>
                  <a:pt x="596" y="373"/>
                  <a:pt x="596" y="373"/>
                </a:cubicBezTo>
                <a:cubicBezTo>
                  <a:pt x="597" y="373"/>
                  <a:pt x="597" y="373"/>
                  <a:pt x="597" y="373"/>
                </a:cubicBezTo>
                <a:cubicBezTo>
                  <a:pt x="598" y="373"/>
                  <a:pt x="598" y="373"/>
                  <a:pt x="598" y="373"/>
                </a:cubicBezTo>
                <a:cubicBezTo>
                  <a:pt x="599" y="373"/>
                  <a:pt x="599" y="373"/>
                  <a:pt x="599" y="373"/>
                </a:cubicBezTo>
                <a:cubicBezTo>
                  <a:pt x="599" y="373"/>
                  <a:pt x="599" y="373"/>
                  <a:pt x="599" y="373"/>
                </a:cubicBezTo>
                <a:cubicBezTo>
                  <a:pt x="599" y="373"/>
                  <a:pt x="599" y="373"/>
                  <a:pt x="599" y="373"/>
                </a:cubicBezTo>
                <a:cubicBezTo>
                  <a:pt x="599" y="373"/>
                  <a:pt x="599" y="373"/>
                  <a:pt x="599" y="373"/>
                </a:cubicBezTo>
                <a:cubicBezTo>
                  <a:pt x="600" y="374"/>
                  <a:pt x="600" y="374"/>
                  <a:pt x="600" y="374"/>
                </a:cubicBezTo>
                <a:cubicBezTo>
                  <a:pt x="601" y="374"/>
                  <a:pt x="601" y="374"/>
                  <a:pt x="601" y="374"/>
                </a:cubicBezTo>
                <a:cubicBezTo>
                  <a:pt x="602" y="374"/>
                  <a:pt x="602" y="374"/>
                  <a:pt x="602" y="374"/>
                </a:cubicBezTo>
                <a:cubicBezTo>
                  <a:pt x="603" y="374"/>
                  <a:pt x="603" y="374"/>
                  <a:pt x="603" y="374"/>
                </a:cubicBezTo>
                <a:cubicBezTo>
                  <a:pt x="604" y="374"/>
                  <a:pt x="604" y="374"/>
                  <a:pt x="604" y="374"/>
                </a:cubicBezTo>
                <a:cubicBezTo>
                  <a:pt x="604" y="374"/>
                  <a:pt x="604" y="374"/>
                  <a:pt x="604" y="374"/>
                </a:cubicBezTo>
                <a:cubicBezTo>
                  <a:pt x="605" y="374"/>
                  <a:pt x="605" y="374"/>
                  <a:pt x="605" y="374"/>
                </a:cubicBezTo>
                <a:cubicBezTo>
                  <a:pt x="606" y="374"/>
                  <a:pt x="606" y="374"/>
                  <a:pt x="606" y="374"/>
                </a:cubicBezTo>
                <a:cubicBezTo>
                  <a:pt x="607" y="374"/>
                  <a:pt x="607" y="374"/>
                  <a:pt x="607" y="374"/>
                </a:cubicBezTo>
                <a:cubicBezTo>
                  <a:pt x="607" y="374"/>
                  <a:pt x="607" y="374"/>
                  <a:pt x="607" y="374"/>
                </a:cubicBezTo>
                <a:cubicBezTo>
                  <a:pt x="608" y="374"/>
                  <a:pt x="608" y="374"/>
                  <a:pt x="608" y="374"/>
                </a:cubicBezTo>
                <a:cubicBezTo>
                  <a:pt x="609" y="374"/>
                  <a:pt x="609" y="374"/>
                  <a:pt x="609" y="374"/>
                </a:cubicBezTo>
                <a:cubicBezTo>
                  <a:pt x="609" y="374"/>
                  <a:pt x="609" y="374"/>
                  <a:pt x="609" y="374"/>
                </a:cubicBezTo>
                <a:cubicBezTo>
                  <a:pt x="609" y="374"/>
                  <a:pt x="609" y="374"/>
                  <a:pt x="609" y="374"/>
                </a:cubicBezTo>
                <a:cubicBezTo>
                  <a:pt x="609" y="374"/>
                  <a:pt x="609" y="374"/>
                  <a:pt x="609" y="374"/>
                </a:cubicBezTo>
                <a:cubicBezTo>
                  <a:pt x="609" y="374"/>
                  <a:pt x="609" y="374"/>
                  <a:pt x="609" y="374"/>
                </a:cubicBezTo>
                <a:cubicBezTo>
                  <a:pt x="610" y="374"/>
                  <a:pt x="610" y="374"/>
                  <a:pt x="610" y="374"/>
                </a:cubicBezTo>
                <a:cubicBezTo>
                  <a:pt x="611" y="374"/>
                  <a:pt x="611" y="374"/>
                  <a:pt x="611" y="374"/>
                </a:cubicBezTo>
                <a:cubicBezTo>
                  <a:pt x="611" y="374"/>
                  <a:pt x="611" y="374"/>
                  <a:pt x="611" y="374"/>
                </a:cubicBezTo>
                <a:cubicBezTo>
                  <a:pt x="612" y="374"/>
                  <a:pt x="612" y="374"/>
                  <a:pt x="612" y="374"/>
                </a:cubicBezTo>
                <a:cubicBezTo>
                  <a:pt x="612" y="374"/>
                  <a:pt x="612" y="374"/>
                  <a:pt x="612" y="374"/>
                </a:cubicBezTo>
                <a:cubicBezTo>
                  <a:pt x="613" y="374"/>
                  <a:pt x="613" y="374"/>
                  <a:pt x="613" y="374"/>
                </a:cubicBezTo>
                <a:cubicBezTo>
                  <a:pt x="614" y="374"/>
                  <a:pt x="614" y="374"/>
                  <a:pt x="614" y="374"/>
                </a:cubicBezTo>
                <a:cubicBezTo>
                  <a:pt x="614" y="374"/>
                  <a:pt x="614" y="374"/>
                  <a:pt x="614" y="374"/>
                </a:cubicBezTo>
                <a:cubicBezTo>
                  <a:pt x="614" y="374"/>
                  <a:pt x="614" y="374"/>
                  <a:pt x="614" y="374"/>
                </a:cubicBezTo>
                <a:cubicBezTo>
                  <a:pt x="615" y="374"/>
                  <a:pt x="615" y="374"/>
                  <a:pt x="615" y="374"/>
                </a:cubicBezTo>
                <a:cubicBezTo>
                  <a:pt x="615" y="374"/>
                  <a:pt x="615" y="374"/>
                  <a:pt x="615" y="374"/>
                </a:cubicBezTo>
                <a:cubicBezTo>
                  <a:pt x="616" y="374"/>
                  <a:pt x="616" y="374"/>
                  <a:pt x="616" y="374"/>
                </a:cubicBezTo>
                <a:cubicBezTo>
                  <a:pt x="616" y="374"/>
                  <a:pt x="616" y="374"/>
                  <a:pt x="616" y="374"/>
                </a:cubicBezTo>
                <a:cubicBezTo>
                  <a:pt x="616" y="374"/>
                  <a:pt x="616" y="374"/>
                  <a:pt x="616" y="374"/>
                </a:cubicBezTo>
                <a:cubicBezTo>
                  <a:pt x="617" y="374"/>
                  <a:pt x="617" y="374"/>
                  <a:pt x="617" y="374"/>
                </a:cubicBezTo>
                <a:cubicBezTo>
                  <a:pt x="618" y="374"/>
                  <a:pt x="618" y="374"/>
                  <a:pt x="618" y="374"/>
                </a:cubicBezTo>
                <a:cubicBezTo>
                  <a:pt x="618" y="374"/>
                  <a:pt x="618" y="374"/>
                  <a:pt x="618" y="374"/>
                </a:cubicBezTo>
                <a:cubicBezTo>
                  <a:pt x="619" y="374"/>
                  <a:pt x="619" y="374"/>
                  <a:pt x="619" y="374"/>
                </a:cubicBezTo>
                <a:cubicBezTo>
                  <a:pt x="620" y="374"/>
                  <a:pt x="620" y="374"/>
                  <a:pt x="620" y="374"/>
                </a:cubicBezTo>
                <a:cubicBezTo>
                  <a:pt x="620" y="374"/>
                  <a:pt x="620" y="374"/>
                  <a:pt x="620" y="374"/>
                </a:cubicBezTo>
                <a:cubicBezTo>
                  <a:pt x="621" y="374"/>
                  <a:pt x="621" y="374"/>
                  <a:pt x="621" y="374"/>
                </a:cubicBezTo>
                <a:cubicBezTo>
                  <a:pt x="621" y="374"/>
                  <a:pt x="621" y="374"/>
                  <a:pt x="621" y="374"/>
                </a:cubicBezTo>
                <a:cubicBezTo>
                  <a:pt x="621" y="374"/>
                  <a:pt x="621" y="374"/>
                  <a:pt x="621" y="374"/>
                </a:cubicBezTo>
                <a:cubicBezTo>
                  <a:pt x="621" y="374"/>
                  <a:pt x="621" y="374"/>
                  <a:pt x="621" y="374"/>
                </a:cubicBezTo>
                <a:cubicBezTo>
                  <a:pt x="622" y="374"/>
                  <a:pt x="622" y="374"/>
                  <a:pt x="622" y="374"/>
                </a:cubicBezTo>
                <a:cubicBezTo>
                  <a:pt x="623" y="374"/>
                  <a:pt x="623" y="374"/>
                  <a:pt x="623" y="374"/>
                </a:cubicBezTo>
                <a:cubicBezTo>
                  <a:pt x="624" y="374"/>
                  <a:pt x="624" y="374"/>
                  <a:pt x="624" y="374"/>
                </a:cubicBezTo>
                <a:cubicBezTo>
                  <a:pt x="625" y="374"/>
                  <a:pt x="625" y="374"/>
                  <a:pt x="625" y="374"/>
                </a:cubicBezTo>
                <a:cubicBezTo>
                  <a:pt x="625" y="374"/>
                  <a:pt x="625" y="374"/>
                  <a:pt x="625" y="374"/>
                </a:cubicBezTo>
                <a:cubicBezTo>
                  <a:pt x="625" y="374"/>
                  <a:pt x="625" y="374"/>
                  <a:pt x="625" y="374"/>
                </a:cubicBezTo>
                <a:cubicBezTo>
                  <a:pt x="625" y="374"/>
                  <a:pt x="625" y="374"/>
                  <a:pt x="626" y="374"/>
                </a:cubicBezTo>
                <a:cubicBezTo>
                  <a:pt x="626" y="374"/>
                  <a:pt x="627" y="374"/>
                  <a:pt x="627" y="374"/>
                </a:cubicBezTo>
                <a:cubicBezTo>
                  <a:pt x="627" y="374"/>
                  <a:pt x="628" y="373"/>
                  <a:pt x="628" y="373"/>
                </a:cubicBezTo>
                <a:cubicBezTo>
                  <a:pt x="629" y="373"/>
                  <a:pt x="629" y="373"/>
                  <a:pt x="629" y="373"/>
                </a:cubicBezTo>
                <a:cubicBezTo>
                  <a:pt x="631" y="373"/>
                  <a:pt x="633" y="373"/>
                  <a:pt x="635" y="372"/>
                </a:cubicBezTo>
                <a:cubicBezTo>
                  <a:pt x="636" y="372"/>
                  <a:pt x="636" y="372"/>
                  <a:pt x="636" y="372"/>
                </a:cubicBezTo>
                <a:cubicBezTo>
                  <a:pt x="636" y="372"/>
                  <a:pt x="636" y="372"/>
                  <a:pt x="636" y="372"/>
                </a:cubicBezTo>
                <a:cubicBezTo>
                  <a:pt x="638" y="372"/>
                  <a:pt x="639" y="372"/>
                  <a:pt x="641" y="371"/>
                </a:cubicBezTo>
                <a:cubicBezTo>
                  <a:pt x="641" y="371"/>
                  <a:pt x="641" y="371"/>
                  <a:pt x="641" y="371"/>
                </a:cubicBezTo>
                <a:cubicBezTo>
                  <a:pt x="642" y="371"/>
                  <a:pt x="642" y="371"/>
                  <a:pt x="642" y="371"/>
                </a:cubicBezTo>
                <a:cubicBezTo>
                  <a:pt x="643" y="371"/>
                  <a:pt x="645" y="370"/>
                  <a:pt x="647" y="370"/>
                </a:cubicBezTo>
                <a:cubicBezTo>
                  <a:pt x="648" y="370"/>
                  <a:pt x="648" y="370"/>
                  <a:pt x="648" y="370"/>
                </a:cubicBezTo>
                <a:cubicBezTo>
                  <a:pt x="648" y="370"/>
                  <a:pt x="648" y="370"/>
                  <a:pt x="648" y="370"/>
                </a:cubicBezTo>
                <a:cubicBezTo>
                  <a:pt x="649" y="370"/>
                  <a:pt x="649" y="370"/>
                  <a:pt x="650" y="369"/>
                </a:cubicBezTo>
                <a:cubicBezTo>
                  <a:pt x="651" y="369"/>
                  <a:pt x="653" y="369"/>
                  <a:pt x="654" y="368"/>
                </a:cubicBezTo>
                <a:close/>
              </a:path>
            </a:pathLst>
          </a:custGeom>
          <a:gradFill rotWithShape="1">
            <a:gsLst>
              <a:gs pos="0">
                <a:srgbClr val="292929"/>
              </a:gs>
              <a:gs pos="100000">
                <a:schemeClr val="bg2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" name="Freeform 8"/>
          <p:cNvSpPr>
            <a:spLocks/>
          </p:cNvSpPr>
          <p:nvPr/>
        </p:nvSpPr>
        <p:spPr bwMode="auto">
          <a:xfrm flipH="1">
            <a:off x="6699448" y="2857524"/>
            <a:ext cx="153987" cy="128588"/>
          </a:xfrm>
          <a:custGeom>
            <a:avLst/>
            <a:gdLst>
              <a:gd name="T0" fmla="*/ 99 w 104"/>
              <a:gd name="T1" fmla="*/ 84 h 86"/>
              <a:gd name="T2" fmla="*/ 88 w 104"/>
              <a:gd name="T3" fmla="*/ 84 h 86"/>
              <a:gd name="T4" fmla="*/ 84 w 104"/>
              <a:gd name="T5" fmla="*/ 84 h 86"/>
              <a:gd name="T6" fmla="*/ 78 w 104"/>
              <a:gd name="T7" fmla="*/ 84 h 86"/>
              <a:gd name="T8" fmla="*/ 72 w 104"/>
              <a:gd name="T9" fmla="*/ 84 h 86"/>
              <a:gd name="T10" fmla="*/ 65 w 104"/>
              <a:gd name="T11" fmla="*/ 85 h 86"/>
              <a:gd name="T12" fmla="*/ 58 w 104"/>
              <a:gd name="T13" fmla="*/ 85 h 86"/>
              <a:gd name="T14" fmla="*/ 46 w 104"/>
              <a:gd name="T15" fmla="*/ 85 h 86"/>
              <a:gd name="T16" fmla="*/ 10 w 104"/>
              <a:gd name="T17" fmla="*/ 86 h 86"/>
              <a:gd name="T18" fmla="*/ 2 w 104"/>
              <a:gd name="T19" fmla="*/ 85 h 86"/>
              <a:gd name="T20" fmla="*/ 5 w 104"/>
              <a:gd name="T21" fmla="*/ 83 h 86"/>
              <a:gd name="T22" fmla="*/ 8 w 104"/>
              <a:gd name="T23" fmla="*/ 82 h 86"/>
              <a:gd name="T24" fmla="*/ 9 w 104"/>
              <a:gd name="T25" fmla="*/ 81 h 86"/>
              <a:gd name="T26" fmla="*/ 10 w 104"/>
              <a:gd name="T27" fmla="*/ 80 h 86"/>
              <a:gd name="T28" fmla="*/ 11 w 104"/>
              <a:gd name="T29" fmla="*/ 80 h 86"/>
              <a:gd name="T30" fmla="*/ 12 w 104"/>
              <a:gd name="T31" fmla="*/ 79 h 86"/>
              <a:gd name="T32" fmla="*/ 13 w 104"/>
              <a:gd name="T33" fmla="*/ 79 h 86"/>
              <a:gd name="T34" fmla="*/ 13 w 104"/>
              <a:gd name="T35" fmla="*/ 78 h 86"/>
              <a:gd name="T36" fmla="*/ 14 w 104"/>
              <a:gd name="T37" fmla="*/ 78 h 86"/>
              <a:gd name="T38" fmla="*/ 14 w 104"/>
              <a:gd name="T39" fmla="*/ 77 h 86"/>
              <a:gd name="T40" fmla="*/ 14 w 104"/>
              <a:gd name="T41" fmla="*/ 77 h 86"/>
              <a:gd name="T42" fmla="*/ 15 w 104"/>
              <a:gd name="T43" fmla="*/ 77 h 86"/>
              <a:gd name="T44" fmla="*/ 15 w 104"/>
              <a:gd name="T45" fmla="*/ 77 h 86"/>
              <a:gd name="T46" fmla="*/ 15 w 104"/>
              <a:gd name="T47" fmla="*/ 76 h 86"/>
              <a:gd name="T48" fmla="*/ 15 w 104"/>
              <a:gd name="T49" fmla="*/ 76 h 86"/>
              <a:gd name="T50" fmla="*/ 15 w 104"/>
              <a:gd name="T51" fmla="*/ 76 h 86"/>
              <a:gd name="T52" fmla="*/ 16 w 104"/>
              <a:gd name="T53" fmla="*/ 75 h 86"/>
              <a:gd name="T54" fmla="*/ 16 w 104"/>
              <a:gd name="T55" fmla="*/ 75 h 86"/>
              <a:gd name="T56" fmla="*/ 16 w 104"/>
              <a:gd name="T57" fmla="*/ 75 h 86"/>
              <a:gd name="T58" fmla="*/ 16 w 104"/>
              <a:gd name="T59" fmla="*/ 75 h 86"/>
              <a:gd name="T60" fmla="*/ 16 w 104"/>
              <a:gd name="T61" fmla="*/ 74 h 86"/>
              <a:gd name="T62" fmla="*/ 7 w 104"/>
              <a:gd name="T63" fmla="*/ 1 h 86"/>
              <a:gd name="T64" fmla="*/ 104 w 104"/>
              <a:gd name="T65" fmla="*/ 83 h 86"/>
              <a:gd name="T66" fmla="*/ 99 w 104"/>
              <a:gd name="T67" fmla="*/ 84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4" h="86">
                <a:moveTo>
                  <a:pt x="99" y="84"/>
                </a:moveTo>
                <a:cubicBezTo>
                  <a:pt x="99" y="84"/>
                  <a:pt x="99" y="84"/>
                  <a:pt x="99" y="84"/>
                </a:cubicBezTo>
                <a:cubicBezTo>
                  <a:pt x="97" y="84"/>
                  <a:pt x="95" y="84"/>
                  <a:pt x="93" y="84"/>
                </a:cubicBezTo>
                <a:cubicBezTo>
                  <a:pt x="91" y="84"/>
                  <a:pt x="90" y="84"/>
                  <a:pt x="88" y="84"/>
                </a:cubicBezTo>
                <a:cubicBezTo>
                  <a:pt x="87" y="84"/>
                  <a:pt x="87" y="84"/>
                  <a:pt x="87" y="84"/>
                </a:cubicBezTo>
                <a:cubicBezTo>
                  <a:pt x="86" y="84"/>
                  <a:pt x="85" y="84"/>
                  <a:pt x="84" y="84"/>
                </a:cubicBezTo>
                <a:cubicBezTo>
                  <a:pt x="83" y="84"/>
                  <a:pt x="82" y="84"/>
                  <a:pt x="82" y="84"/>
                </a:cubicBezTo>
                <a:cubicBezTo>
                  <a:pt x="80" y="84"/>
                  <a:pt x="79" y="84"/>
                  <a:pt x="78" y="84"/>
                </a:cubicBezTo>
                <a:cubicBezTo>
                  <a:pt x="78" y="84"/>
                  <a:pt x="78" y="84"/>
                  <a:pt x="78" y="84"/>
                </a:cubicBezTo>
                <a:cubicBezTo>
                  <a:pt x="76" y="84"/>
                  <a:pt x="74" y="84"/>
                  <a:pt x="72" y="84"/>
                </a:cubicBezTo>
                <a:cubicBezTo>
                  <a:pt x="71" y="85"/>
                  <a:pt x="69" y="85"/>
                  <a:pt x="68" y="85"/>
                </a:cubicBezTo>
                <a:cubicBezTo>
                  <a:pt x="67" y="85"/>
                  <a:pt x="66" y="85"/>
                  <a:pt x="65" y="85"/>
                </a:cubicBezTo>
                <a:cubicBezTo>
                  <a:pt x="65" y="85"/>
                  <a:pt x="65" y="85"/>
                  <a:pt x="65" y="85"/>
                </a:cubicBezTo>
                <a:cubicBezTo>
                  <a:pt x="62" y="85"/>
                  <a:pt x="60" y="85"/>
                  <a:pt x="58" y="85"/>
                </a:cubicBezTo>
                <a:cubicBezTo>
                  <a:pt x="55" y="85"/>
                  <a:pt x="52" y="85"/>
                  <a:pt x="49" y="85"/>
                </a:cubicBezTo>
                <a:cubicBezTo>
                  <a:pt x="48" y="85"/>
                  <a:pt x="47" y="85"/>
                  <a:pt x="46" y="85"/>
                </a:cubicBezTo>
                <a:cubicBezTo>
                  <a:pt x="36" y="85"/>
                  <a:pt x="26" y="86"/>
                  <a:pt x="15" y="86"/>
                </a:cubicBezTo>
                <a:cubicBezTo>
                  <a:pt x="14" y="86"/>
                  <a:pt x="12" y="86"/>
                  <a:pt x="10" y="86"/>
                </a:cubicBezTo>
                <a:cubicBezTo>
                  <a:pt x="7" y="86"/>
                  <a:pt x="4" y="86"/>
                  <a:pt x="0" y="86"/>
                </a:cubicBezTo>
                <a:cubicBezTo>
                  <a:pt x="1" y="86"/>
                  <a:pt x="1" y="85"/>
                  <a:pt x="2" y="85"/>
                </a:cubicBezTo>
                <a:cubicBezTo>
                  <a:pt x="3" y="85"/>
                  <a:pt x="3" y="85"/>
                  <a:pt x="3" y="85"/>
                </a:cubicBezTo>
                <a:cubicBezTo>
                  <a:pt x="4" y="84"/>
                  <a:pt x="4" y="84"/>
                  <a:pt x="5" y="83"/>
                </a:cubicBezTo>
                <a:cubicBezTo>
                  <a:pt x="6" y="83"/>
                  <a:pt x="6" y="83"/>
                  <a:pt x="6" y="83"/>
                </a:cubicBezTo>
                <a:cubicBezTo>
                  <a:pt x="6" y="83"/>
                  <a:pt x="7" y="82"/>
                  <a:pt x="8" y="82"/>
                </a:cubicBezTo>
                <a:cubicBezTo>
                  <a:pt x="9" y="81"/>
                  <a:pt x="9" y="81"/>
                  <a:pt x="9" y="81"/>
                </a:cubicBezTo>
                <a:cubicBezTo>
                  <a:pt x="9" y="81"/>
                  <a:pt x="9" y="81"/>
                  <a:pt x="9" y="81"/>
                </a:cubicBezTo>
                <a:cubicBezTo>
                  <a:pt x="10" y="81"/>
                  <a:pt x="10" y="81"/>
                  <a:pt x="10" y="81"/>
                </a:cubicBezTo>
                <a:cubicBezTo>
                  <a:pt x="10" y="80"/>
                  <a:pt x="10" y="80"/>
                  <a:pt x="10" y="80"/>
                </a:cubicBezTo>
                <a:cubicBezTo>
                  <a:pt x="11" y="80"/>
                  <a:pt x="11" y="80"/>
                  <a:pt x="11" y="80"/>
                </a:cubicBezTo>
                <a:cubicBezTo>
                  <a:pt x="11" y="80"/>
                  <a:pt x="11" y="80"/>
                  <a:pt x="11" y="80"/>
                </a:cubicBezTo>
                <a:cubicBezTo>
                  <a:pt x="12" y="79"/>
                  <a:pt x="12" y="79"/>
                  <a:pt x="12" y="79"/>
                </a:cubicBezTo>
                <a:cubicBezTo>
                  <a:pt x="12" y="79"/>
                  <a:pt x="12" y="79"/>
                  <a:pt x="12" y="79"/>
                </a:cubicBezTo>
                <a:cubicBezTo>
                  <a:pt x="13" y="79"/>
                  <a:pt x="13" y="79"/>
                  <a:pt x="13" y="79"/>
                </a:cubicBezTo>
                <a:cubicBezTo>
                  <a:pt x="13" y="79"/>
                  <a:pt x="13" y="79"/>
                  <a:pt x="13" y="79"/>
                </a:cubicBezTo>
                <a:cubicBezTo>
                  <a:pt x="13" y="79"/>
                  <a:pt x="13" y="79"/>
                  <a:pt x="13" y="79"/>
                </a:cubicBezTo>
                <a:cubicBezTo>
                  <a:pt x="13" y="78"/>
                  <a:pt x="13" y="78"/>
                  <a:pt x="13" y="78"/>
                </a:cubicBezTo>
                <a:cubicBezTo>
                  <a:pt x="13" y="78"/>
                  <a:pt x="13" y="78"/>
                  <a:pt x="13" y="78"/>
                </a:cubicBezTo>
                <a:cubicBezTo>
                  <a:pt x="14" y="78"/>
                  <a:pt x="14" y="78"/>
                  <a:pt x="14" y="78"/>
                </a:cubicBezTo>
                <a:cubicBezTo>
                  <a:pt x="14" y="78"/>
                  <a:pt x="14" y="78"/>
                  <a:pt x="14" y="78"/>
                </a:cubicBezTo>
                <a:cubicBezTo>
                  <a:pt x="14" y="77"/>
                  <a:pt x="14" y="77"/>
                  <a:pt x="14" y="77"/>
                </a:cubicBezTo>
                <a:cubicBezTo>
                  <a:pt x="14" y="77"/>
                  <a:pt x="14" y="77"/>
                  <a:pt x="14" y="77"/>
                </a:cubicBezTo>
                <a:cubicBezTo>
                  <a:pt x="14" y="77"/>
                  <a:pt x="14" y="77"/>
                  <a:pt x="14" y="77"/>
                </a:cubicBezTo>
                <a:cubicBezTo>
                  <a:pt x="15" y="77"/>
                  <a:pt x="15" y="77"/>
                  <a:pt x="15" y="77"/>
                </a:cubicBezTo>
                <a:cubicBezTo>
                  <a:pt x="15" y="77"/>
                  <a:pt x="15" y="77"/>
                  <a:pt x="15" y="77"/>
                </a:cubicBezTo>
                <a:cubicBezTo>
                  <a:pt x="15" y="77"/>
                  <a:pt x="15" y="77"/>
                  <a:pt x="15" y="77"/>
                </a:cubicBezTo>
                <a:cubicBezTo>
                  <a:pt x="15" y="77"/>
                  <a:pt x="15" y="77"/>
                  <a:pt x="15" y="77"/>
                </a:cubicBezTo>
                <a:cubicBezTo>
                  <a:pt x="15" y="76"/>
                  <a:pt x="15" y="76"/>
                  <a:pt x="15" y="76"/>
                </a:cubicBezTo>
                <a:cubicBezTo>
                  <a:pt x="15" y="76"/>
                  <a:pt x="15" y="76"/>
                  <a:pt x="15" y="76"/>
                </a:cubicBezTo>
                <a:cubicBezTo>
                  <a:pt x="15" y="76"/>
                  <a:pt x="15" y="76"/>
                  <a:pt x="15" y="76"/>
                </a:cubicBezTo>
                <a:cubicBezTo>
                  <a:pt x="15" y="76"/>
                  <a:pt x="15" y="76"/>
                  <a:pt x="15" y="76"/>
                </a:cubicBezTo>
                <a:cubicBezTo>
                  <a:pt x="15" y="76"/>
                  <a:pt x="15" y="76"/>
                  <a:pt x="15" y="76"/>
                </a:cubicBezTo>
                <a:cubicBezTo>
                  <a:pt x="15" y="76"/>
                  <a:pt x="15" y="76"/>
                  <a:pt x="15" y="76"/>
                </a:cubicBezTo>
                <a:cubicBezTo>
                  <a:pt x="16" y="75"/>
                  <a:pt x="16" y="75"/>
                  <a:pt x="16" y="75"/>
                </a:cubicBezTo>
                <a:cubicBezTo>
                  <a:pt x="16" y="75"/>
                  <a:pt x="16" y="75"/>
                  <a:pt x="16" y="75"/>
                </a:cubicBezTo>
                <a:cubicBezTo>
                  <a:pt x="16" y="75"/>
                  <a:pt x="16" y="75"/>
                  <a:pt x="16" y="75"/>
                </a:cubicBezTo>
                <a:cubicBezTo>
                  <a:pt x="16" y="75"/>
                  <a:pt x="16" y="75"/>
                  <a:pt x="16" y="75"/>
                </a:cubicBezTo>
                <a:cubicBezTo>
                  <a:pt x="16" y="75"/>
                  <a:pt x="16" y="75"/>
                  <a:pt x="16" y="75"/>
                </a:cubicBezTo>
                <a:cubicBezTo>
                  <a:pt x="16" y="75"/>
                  <a:pt x="16" y="75"/>
                  <a:pt x="16" y="75"/>
                </a:cubicBezTo>
                <a:cubicBezTo>
                  <a:pt x="16" y="75"/>
                  <a:pt x="16" y="75"/>
                  <a:pt x="16" y="75"/>
                </a:cubicBezTo>
                <a:cubicBezTo>
                  <a:pt x="16" y="75"/>
                  <a:pt x="16" y="75"/>
                  <a:pt x="16" y="75"/>
                </a:cubicBezTo>
                <a:cubicBezTo>
                  <a:pt x="16" y="74"/>
                  <a:pt x="16" y="74"/>
                  <a:pt x="16" y="74"/>
                </a:cubicBezTo>
                <a:cubicBezTo>
                  <a:pt x="16" y="74"/>
                  <a:pt x="16" y="74"/>
                  <a:pt x="16" y="74"/>
                </a:cubicBezTo>
                <a:cubicBezTo>
                  <a:pt x="16" y="74"/>
                  <a:pt x="16" y="74"/>
                  <a:pt x="16" y="74"/>
                </a:cubicBezTo>
                <a:cubicBezTo>
                  <a:pt x="7" y="1"/>
                  <a:pt x="7" y="1"/>
                  <a:pt x="7" y="1"/>
                </a:cubicBezTo>
                <a:cubicBezTo>
                  <a:pt x="34" y="0"/>
                  <a:pt x="64" y="0"/>
                  <a:pt x="94" y="0"/>
                </a:cubicBezTo>
                <a:cubicBezTo>
                  <a:pt x="104" y="83"/>
                  <a:pt x="104" y="83"/>
                  <a:pt x="104" y="83"/>
                </a:cubicBezTo>
                <a:cubicBezTo>
                  <a:pt x="104" y="83"/>
                  <a:pt x="104" y="83"/>
                  <a:pt x="104" y="83"/>
                </a:cubicBezTo>
                <a:cubicBezTo>
                  <a:pt x="102" y="83"/>
                  <a:pt x="101" y="84"/>
                  <a:pt x="99" y="84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" name="Freeform 9"/>
          <p:cNvSpPr>
            <a:spLocks/>
          </p:cNvSpPr>
          <p:nvPr/>
        </p:nvSpPr>
        <p:spPr bwMode="auto">
          <a:xfrm flipH="1">
            <a:off x="6543873" y="2854349"/>
            <a:ext cx="163512" cy="127000"/>
          </a:xfrm>
          <a:custGeom>
            <a:avLst/>
            <a:gdLst>
              <a:gd name="T0" fmla="*/ 107 w 110"/>
              <a:gd name="T1" fmla="*/ 38 h 85"/>
              <a:gd name="T2" fmla="*/ 102 w 110"/>
              <a:gd name="T3" fmla="*/ 37 h 85"/>
              <a:gd name="T4" fmla="*/ 100 w 110"/>
              <a:gd name="T5" fmla="*/ 37 h 85"/>
              <a:gd name="T6" fmla="*/ 99 w 110"/>
              <a:gd name="T7" fmla="*/ 37 h 85"/>
              <a:gd name="T8" fmla="*/ 97 w 110"/>
              <a:gd name="T9" fmla="*/ 37 h 85"/>
              <a:gd name="T10" fmla="*/ 94 w 110"/>
              <a:gd name="T11" fmla="*/ 37 h 85"/>
              <a:gd name="T12" fmla="*/ 92 w 110"/>
              <a:gd name="T13" fmla="*/ 37 h 85"/>
              <a:gd name="T14" fmla="*/ 90 w 110"/>
              <a:gd name="T15" fmla="*/ 37 h 85"/>
              <a:gd name="T16" fmla="*/ 89 w 110"/>
              <a:gd name="T17" fmla="*/ 37 h 85"/>
              <a:gd name="T18" fmla="*/ 89 w 110"/>
              <a:gd name="T19" fmla="*/ 37 h 85"/>
              <a:gd name="T20" fmla="*/ 88 w 110"/>
              <a:gd name="T21" fmla="*/ 37 h 85"/>
              <a:gd name="T22" fmla="*/ 86 w 110"/>
              <a:gd name="T23" fmla="*/ 37 h 85"/>
              <a:gd name="T24" fmla="*/ 85 w 110"/>
              <a:gd name="T25" fmla="*/ 37 h 85"/>
              <a:gd name="T26" fmla="*/ 83 w 110"/>
              <a:gd name="T27" fmla="*/ 37 h 85"/>
              <a:gd name="T28" fmla="*/ 82 w 110"/>
              <a:gd name="T29" fmla="*/ 37 h 85"/>
              <a:gd name="T30" fmla="*/ 79 w 110"/>
              <a:gd name="T31" fmla="*/ 37 h 85"/>
              <a:gd name="T32" fmla="*/ 76 w 110"/>
              <a:gd name="T33" fmla="*/ 38 h 85"/>
              <a:gd name="T34" fmla="*/ 75 w 110"/>
              <a:gd name="T35" fmla="*/ 38 h 85"/>
              <a:gd name="T36" fmla="*/ 74 w 110"/>
              <a:gd name="T37" fmla="*/ 39 h 85"/>
              <a:gd name="T38" fmla="*/ 73 w 110"/>
              <a:gd name="T39" fmla="*/ 39 h 85"/>
              <a:gd name="T40" fmla="*/ 72 w 110"/>
              <a:gd name="T41" fmla="*/ 39 h 85"/>
              <a:gd name="T42" fmla="*/ 71 w 110"/>
              <a:gd name="T43" fmla="*/ 39 h 85"/>
              <a:gd name="T44" fmla="*/ 71 w 110"/>
              <a:gd name="T45" fmla="*/ 40 h 85"/>
              <a:gd name="T46" fmla="*/ 70 w 110"/>
              <a:gd name="T47" fmla="*/ 40 h 85"/>
              <a:gd name="T48" fmla="*/ 69 w 110"/>
              <a:gd name="T49" fmla="*/ 40 h 85"/>
              <a:gd name="T50" fmla="*/ 68 w 110"/>
              <a:gd name="T51" fmla="*/ 40 h 85"/>
              <a:gd name="T52" fmla="*/ 68 w 110"/>
              <a:gd name="T53" fmla="*/ 41 h 85"/>
              <a:gd name="T54" fmla="*/ 68 w 110"/>
              <a:gd name="T55" fmla="*/ 41 h 85"/>
              <a:gd name="T56" fmla="*/ 67 w 110"/>
              <a:gd name="T57" fmla="*/ 41 h 85"/>
              <a:gd name="T58" fmla="*/ 66 w 110"/>
              <a:gd name="T59" fmla="*/ 42 h 85"/>
              <a:gd name="T60" fmla="*/ 66 w 110"/>
              <a:gd name="T61" fmla="*/ 42 h 85"/>
              <a:gd name="T62" fmla="*/ 65 w 110"/>
              <a:gd name="T63" fmla="*/ 43 h 85"/>
              <a:gd name="T64" fmla="*/ 64 w 110"/>
              <a:gd name="T65" fmla="*/ 44 h 85"/>
              <a:gd name="T66" fmla="*/ 62 w 110"/>
              <a:gd name="T67" fmla="*/ 45 h 85"/>
              <a:gd name="T68" fmla="*/ 60 w 110"/>
              <a:gd name="T69" fmla="*/ 46 h 85"/>
              <a:gd name="T70" fmla="*/ 56 w 110"/>
              <a:gd name="T71" fmla="*/ 51 h 85"/>
              <a:gd name="T72" fmla="*/ 52 w 110"/>
              <a:gd name="T73" fmla="*/ 55 h 85"/>
              <a:gd name="T74" fmla="*/ 49 w 110"/>
              <a:gd name="T75" fmla="*/ 59 h 85"/>
              <a:gd name="T76" fmla="*/ 45 w 110"/>
              <a:gd name="T77" fmla="*/ 63 h 85"/>
              <a:gd name="T78" fmla="*/ 40 w 110"/>
              <a:gd name="T79" fmla="*/ 69 h 85"/>
              <a:gd name="T80" fmla="*/ 37 w 110"/>
              <a:gd name="T81" fmla="*/ 73 h 85"/>
              <a:gd name="T82" fmla="*/ 36 w 110"/>
              <a:gd name="T83" fmla="*/ 74 h 85"/>
              <a:gd name="T84" fmla="*/ 33 w 110"/>
              <a:gd name="T85" fmla="*/ 77 h 85"/>
              <a:gd name="T86" fmla="*/ 32 w 110"/>
              <a:gd name="T87" fmla="*/ 79 h 85"/>
              <a:gd name="T88" fmla="*/ 32 w 110"/>
              <a:gd name="T89" fmla="*/ 80 h 85"/>
              <a:gd name="T90" fmla="*/ 31 w 110"/>
              <a:gd name="T91" fmla="*/ 81 h 85"/>
              <a:gd name="T92" fmla="*/ 27 w 110"/>
              <a:gd name="T93" fmla="*/ 83 h 85"/>
              <a:gd name="T94" fmla="*/ 25 w 110"/>
              <a:gd name="T95" fmla="*/ 83 h 85"/>
              <a:gd name="T96" fmla="*/ 19 w 110"/>
              <a:gd name="T97" fmla="*/ 84 h 85"/>
              <a:gd name="T98" fmla="*/ 15 w 110"/>
              <a:gd name="T99" fmla="*/ 84 h 85"/>
              <a:gd name="T100" fmla="*/ 9 w 110"/>
              <a:gd name="T101" fmla="*/ 85 h 85"/>
              <a:gd name="T102" fmla="*/ 108 w 110"/>
              <a:gd name="T103" fmla="*/ 0 h 85"/>
              <a:gd name="T104" fmla="*/ 108 w 110"/>
              <a:gd name="T105" fmla="*/ 1 h 85"/>
              <a:gd name="T106" fmla="*/ 107 w 110"/>
              <a:gd name="T107" fmla="*/ 2 h 85"/>
              <a:gd name="T108" fmla="*/ 107 w 110"/>
              <a:gd name="T109" fmla="*/ 2 h 85"/>
              <a:gd name="T110" fmla="*/ 107 w 110"/>
              <a:gd name="T111" fmla="*/ 3 h 85"/>
              <a:gd name="T112" fmla="*/ 107 w 110"/>
              <a:gd name="T113" fmla="*/ 4 h 85"/>
              <a:gd name="T114" fmla="*/ 107 w 110"/>
              <a:gd name="T115" fmla="*/ 4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10" h="85">
                <a:moveTo>
                  <a:pt x="110" y="38"/>
                </a:moveTo>
                <a:cubicBezTo>
                  <a:pt x="109" y="38"/>
                  <a:pt x="109" y="38"/>
                  <a:pt x="108" y="38"/>
                </a:cubicBezTo>
                <a:cubicBezTo>
                  <a:pt x="108" y="38"/>
                  <a:pt x="107" y="38"/>
                  <a:pt x="107" y="38"/>
                </a:cubicBezTo>
                <a:cubicBezTo>
                  <a:pt x="106" y="37"/>
                  <a:pt x="106" y="37"/>
                  <a:pt x="105" y="37"/>
                </a:cubicBezTo>
                <a:cubicBezTo>
                  <a:pt x="105" y="37"/>
                  <a:pt x="104" y="37"/>
                  <a:pt x="104" y="37"/>
                </a:cubicBezTo>
                <a:cubicBezTo>
                  <a:pt x="103" y="37"/>
                  <a:pt x="103" y="37"/>
                  <a:pt x="102" y="37"/>
                </a:cubicBezTo>
                <a:cubicBezTo>
                  <a:pt x="102" y="37"/>
                  <a:pt x="102" y="37"/>
                  <a:pt x="101" y="37"/>
                </a:cubicBezTo>
                <a:cubicBezTo>
                  <a:pt x="101" y="37"/>
                  <a:pt x="101" y="37"/>
                  <a:pt x="100" y="37"/>
                </a:cubicBezTo>
                <a:cubicBezTo>
                  <a:pt x="100" y="37"/>
                  <a:pt x="100" y="37"/>
                  <a:pt x="100" y="37"/>
                </a:cubicBezTo>
                <a:cubicBezTo>
                  <a:pt x="100" y="37"/>
                  <a:pt x="100" y="37"/>
                  <a:pt x="100" y="37"/>
                </a:cubicBezTo>
                <a:cubicBezTo>
                  <a:pt x="100" y="37"/>
                  <a:pt x="100" y="37"/>
                  <a:pt x="100" y="37"/>
                </a:cubicBezTo>
                <a:cubicBezTo>
                  <a:pt x="99" y="37"/>
                  <a:pt x="99" y="37"/>
                  <a:pt x="99" y="37"/>
                </a:cubicBezTo>
                <a:cubicBezTo>
                  <a:pt x="98" y="37"/>
                  <a:pt x="98" y="37"/>
                  <a:pt x="98" y="37"/>
                </a:cubicBezTo>
                <a:cubicBezTo>
                  <a:pt x="98" y="37"/>
                  <a:pt x="98" y="37"/>
                  <a:pt x="98" y="37"/>
                </a:cubicBezTo>
                <a:cubicBezTo>
                  <a:pt x="97" y="37"/>
                  <a:pt x="97" y="37"/>
                  <a:pt x="97" y="37"/>
                </a:cubicBezTo>
                <a:cubicBezTo>
                  <a:pt x="96" y="37"/>
                  <a:pt x="96" y="37"/>
                  <a:pt x="96" y="37"/>
                </a:cubicBezTo>
                <a:cubicBezTo>
                  <a:pt x="94" y="37"/>
                  <a:pt x="94" y="37"/>
                  <a:pt x="94" y="37"/>
                </a:cubicBezTo>
                <a:cubicBezTo>
                  <a:pt x="94" y="37"/>
                  <a:pt x="94" y="37"/>
                  <a:pt x="94" y="37"/>
                </a:cubicBezTo>
                <a:cubicBezTo>
                  <a:pt x="93" y="37"/>
                  <a:pt x="93" y="37"/>
                  <a:pt x="93" y="37"/>
                </a:cubicBezTo>
                <a:cubicBezTo>
                  <a:pt x="92" y="37"/>
                  <a:pt x="92" y="37"/>
                  <a:pt x="92" y="37"/>
                </a:cubicBezTo>
                <a:cubicBezTo>
                  <a:pt x="92" y="37"/>
                  <a:pt x="92" y="37"/>
                  <a:pt x="92" y="37"/>
                </a:cubicBezTo>
                <a:cubicBezTo>
                  <a:pt x="91" y="37"/>
                  <a:pt x="91" y="37"/>
                  <a:pt x="91" y="37"/>
                </a:cubicBezTo>
                <a:cubicBezTo>
                  <a:pt x="91" y="37"/>
                  <a:pt x="91" y="37"/>
                  <a:pt x="91" y="37"/>
                </a:cubicBezTo>
                <a:cubicBezTo>
                  <a:pt x="90" y="37"/>
                  <a:pt x="90" y="37"/>
                  <a:pt x="90" y="37"/>
                </a:cubicBezTo>
                <a:cubicBezTo>
                  <a:pt x="90" y="37"/>
                  <a:pt x="90" y="37"/>
                  <a:pt x="90" y="37"/>
                </a:cubicBezTo>
                <a:cubicBezTo>
                  <a:pt x="90" y="37"/>
                  <a:pt x="90" y="37"/>
                  <a:pt x="90" y="37"/>
                </a:cubicBezTo>
                <a:cubicBezTo>
                  <a:pt x="89" y="37"/>
                  <a:pt x="89" y="37"/>
                  <a:pt x="89" y="37"/>
                </a:cubicBezTo>
                <a:cubicBezTo>
                  <a:pt x="89" y="37"/>
                  <a:pt x="89" y="37"/>
                  <a:pt x="89" y="37"/>
                </a:cubicBezTo>
                <a:cubicBezTo>
                  <a:pt x="89" y="37"/>
                  <a:pt x="89" y="37"/>
                  <a:pt x="89" y="37"/>
                </a:cubicBezTo>
                <a:cubicBezTo>
                  <a:pt x="89" y="37"/>
                  <a:pt x="89" y="37"/>
                  <a:pt x="89" y="37"/>
                </a:cubicBezTo>
                <a:cubicBezTo>
                  <a:pt x="88" y="37"/>
                  <a:pt x="88" y="37"/>
                  <a:pt x="88" y="37"/>
                </a:cubicBezTo>
                <a:cubicBezTo>
                  <a:pt x="88" y="37"/>
                  <a:pt x="88" y="37"/>
                  <a:pt x="88" y="37"/>
                </a:cubicBezTo>
                <a:cubicBezTo>
                  <a:pt x="88" y="37"/>
                  <a:pt x="88" y="37"/>
                  <a:pt x="88" y="37"/>
                </a:cubicBezTo>
                <a:cubicBezTo>
                  <a:pt x="87" y="37"/>
                  <a:pt x="87" y="37"/>
                  <a:pt x="87" y="37"/>
                </a:cubicBezTo>
                <a:cubicBezTo>
                  <a:pt x="87" y="37"/>
                  <a:pt x="87" y="37"/>
                  <a:pt x="87" y="37"/>
                </a:cubicBezTo>
                <a:cubicBezTo>
                  <a:pt x="86" y="37"/>
                  <a:pt x="86" y="37"/>
                  <a:pt x="86" y="37"/>
                </a:cubicBezTo>
                <a:cubicBezTo>
                  <a:pt x="86" y="37"/>
                  <a:pt x="86" y="37"/>
                  <a:pt x="86" y="37"/>
                </a:cubicBezTo>
                <a:cubicBezTo>
                  <a:pt x="85" y="37"/>
                  <a:pt x="85" y="37"/>
                  <a:pt x="85" y="37"/>
                </a:cubicBezTo>
                <a:cubicBezTo>
                  <a:pt x="85" y="37"/>
                  <a:pt x="85" y="37"/>
                  <a:pt x="85" y="37"/>
                </a:cubicBezTo>
                <a:cubicBezTo>
                  <a:pt x="84" y="37"/>
                  <a:pt x="84" y="37"/>
                  <a:pt x="84" y="37"/>
                </a:cubicBezTo>
                <a:cubicBezTo>
                  <a:pt x="84" y="37"/>
                  <a:pt x="84" y="37"/>
                  <a:pt x="84" y="37"/>
                </a:cubicBezTo>
                <a:cubicBezTo>
                  <a:pt x="83" y="37"/>
                  <a:pt x="83" y="37"/>
                  <a:pt x="83" y="37"/>
                </a:cubicBezTo>
                <a:cubicBezTo>
                  <a:pt x="83" y="37"/>
                  <a:pt x="83" y="37"/>
                  <a:pt x="83" y="37"/>
                </a:cubicBezTo>
                <a:cubicBezTo>
                  <a:pt x="82" y="37"/>
                  <a:pt x="82" y="37"/>
                  <a:pt x="82" y="37"/>
                </a:cubicBezTo>
                <a:cubicBezTo>
                  <a:pt x="82" y="37"/>
                  <a:pt x="82" y="37"/>
                  <a:pt x="82" y="37"/>
                </a:cubicBezTo>
                <a:cubicBezTo>
                  <a:pt x="81" y="37"/>
                  <a:pt x="81" y="37"/>
                  <a:pt x="81" y="37"/>
                </a:cubicBezTo>
                <a:cubicBezTo>
                  <a:pt x="80" y="37"/>
                  <a:pt x="80" y="37"/>
                  <a:pt x="80" y="37"/>
                </a:cubicBezTo>
                <a:cubicBezTo>
                  <a:pt x="80" y="37"/>
                  <a:pt x="80" y="37"/>
                  <a:pt x="79" y="37"/>
                </a:cubicBezTo>
                <a:cubicBezTo>
                  <a:pt x="79" y="38"/>
                  <a:pt x="78" y="38"/>
                  <a:pt x="78" y="38"/>
                </a:cubicBezTo>
                <a:cubicBezTo>
                  <a:pt x="77" y="38"/>
                  <a:pt x="77" y="38"/>
                  <a:pt x="77" y="38"/>
                </a:cubicBezTo>
                <a:cubicBezTo>
                  <a:pt x="76" y="38"/>
                  <a:pt x="76" y="38"/>
                  <a:pt x="76" y="38"/>
                </a:cubicBezTo>
                <a:cubicBezTo>
                  <a:pt x="76" y="38"/>
                  <a:pt x="76" y="38"/>
                  <a:pt x="76" y="38"/>
                </a:cubicBezTo>
                <a:cubicBezTo>
                  <a:pt x="76" y="38"/>
                  <a:pt x="76" y="38"/>
                  <a:pt x="76" y="38"/>
                </a:cubicBezTo>
                <a:cubicBezTo>
                  <a:pt x="75" y="38"/>
                  <a:pt x="75" y="38"/>
                  <a:pt x="75" y="38"/>
                </a:cubicBezTo>
                <a:cubicBezTo>
                  <a:pt x="75" y="38"/>
                  <a:pt x="75" y="38"/>
                  <a:pt x="75" y="38"/>
                </a:cubicBezTo>
                <a:cubicBezTo>
                  <a:pt x="74" y="38"/>
                  <a:pt x="74" y="38"/>
                  <a:pt x="74" y="38"/>
                </a:cubicBezTo>
                <a:cubicBezTo>
                  <a:pt x="74" y="39"/>
                  <a:pt x="74" y="39"/>
                  <a:pt x="74" y="39"/>
                </a:cubicBezTo>
                <a:cubicBezTo>
                  <a:pt x="73" y="39"/>
                  <a:pt x="73" y="39"/>
                  <a:pt x="73" y="39"/>
                </a:cubicBezTo>
                <a:cubicBezTo>
                  <a:pt x="73" y="39"/>
                  <a:pt x="73" y="39"/>
                  <a:pt x="73" y="39"/>
                </a:cubicBezTo>
                <a:cubicBezTo>
                  <a:pt x="73" y="39"/>
                  <a:pt x="73" y="39"/>
                  <a:pt x="73" y="39"/>
                </a:cubicBezTo>
                <a:cubicBezTo>
                  <a:pt x="73" y="39"/>
                  <a:pt x="73" y="39"/>
                  <a:pt x="73" y="39"/>
                </a:cubicBezTo>
                <a:cubicBezTo>
                  <a:pt x="73" y="39"/>
                  <a:pt x="73" y="39"/>
                  <a:pt x="73" y="39"/>
                </a:cubicBezTo>
                <a:cubicBezTo>
                  <a:pt x="72" y="39"/>
                  <a:pt x="72" y="39"/>
                  <a:pt x="72" y="39"/>
                </a:cubicBezTo>
                <a:cubicBezTo>
                  <a:pt x="72" y="39"/>
                  <a:pt x="72" y="39"/>
                  <a:pt x="72" y="39"/>
                </a:cubicBezTo>
                <a:cubicBezTo>
                  <a:pt x="72" y="39"/>
                  <a:pt x="72" y="39"/>
                  <a:pt x="72" y="39"/>
                </a:cubicBezTo>
                <a:cubicBezTo>
                  <a:pt x="71" y="39"/>
                  <a:pt x="71" y="39"/>
                  <a:pt x="71" y="39"/>
                </a:cubicBezTo>
                <a:cubicBezTo>
                  <a:pt x="71" y="39"/>
                  <a:pt x="71" y="39"/>
                  <a:pt x="71" y="39"/>
                </a:cubicBezTo>
                <a:cubicBezTo>
                  <a:pt x="71" y="39"/>
                  <a:pt x="71" y="39"/>
                  <a:pt x="71" y="39"/>
                </a:cubicBezTo>
                <a:cubicBezTo>
                  <a:pt x="71" y="40"/>
                  <a:pt x="71" y="40"/>
                  <a:pt x="71" y="40"/>
                </a:cubicBezTo>
                <a:cubicBezTo>
                  <a:pt x="70" y="40"/>
                  <a:pt x="70" y="40"/>
                  <a:pt x="70" y="40"/>
                </a:cubicBezTo>
                <a:cubicBezTo>
                  <a:pt x="70" y="40"/>
                  <a:pt x="70" y="40"/>
                  <a:pt x="70" y="40"/>
                </a:cubicBezTo>
                <a:cubicBezTo>
                  <a:pt x="70" y="40"/>
                  <a:pt x="70" y="40"/>
                  <a:pt x="70" y="40"/>
                </a:cubicBezTo>
                <a:cubicBezTo>
                  <a:pt x="70" y="40"/>
                  <a:pt x="70" y="40"/>
                  <a:pt x="70" y="40"/>
                </a:cubicBezTo>
                <a:cubicBezTo>
                  <a:pt x="69" y="40"/>
                  <a:pt x="69" y="40"/>
                  <a:pt x="69" y="40"/>
                </a:cubicBezTo>
                <a:cubicBezTo>
                  <a:pt x="69" y="40"/>
                  <a:pt x="69" y="40"/>
                  <a:pt x="69" y="40"/>
                </a:cubicBezTo>
                <a:cubicBezTo>
                  <a:pt x="69" y="40"/>
                  <a:pt x="69" y="40"/>
                  <a:pt x="69" y="40"/>
                </a:cubicBezTo>
                <a:cubicBezTo>
                  <a:pt x="69" y="40"/>
                  <a:pt x="69" y="40"/>
                  <a:pt x="69" y="40"/>
                </a:cubicBezTo>
                <a:cubicBezTo>
                  <a:pt x="68" y="40"/>
                  <a:pt x="68" y="40"/>
                  <a:pt x="68" y="40"/>
                </a:cubicBezTo>
                <a:cubicBezTo>
                  <a:pt x="68" y="41"/>
                  <a:pt x="68" y="41"/>
                  <a:pt x="68" y="41"/>
                </a:cubicBezTo>
                <a:cubicBezTo>
                  <a:pt x="68" y="41"/>
                  <a:pt x="68" y="41"/>
                  <a:pt x="68" y="41"/>
                </a:cubicBezTo>
                <a:cubicBezTo>
                  <a:pt x="68" y="41"/>
                  <a:pt x="68" y="41"/>
                  <a:pt x="68" y="41"/>
                </a:cubicBezTo>
                <a:cubicBezTo>
                  <a:pt x="68" y="41"/>
                  <a:pt x="68" y="41"/>
                  <a:pt x="68" y="41"/>
                </a:cubicBezTo>
                <a:cubicBezTo>
                  <a:pt x="68" y="41"/>
                  <a:pt x="68" y="41"/>
                  <a:pt x="68" y="41"/>
                </a:cubicBezTo>
                <a:cubicBezTo>
                  <a:pt x="68" y="41"/>
                  <a:pt x="68" y="41"/>
                  <a:pt x="68" y="41"/>
                </a:cubicBezTo>
                <a:cubicBezTo>
                  <a:pt x="67" y="41"/>
                  <a:pt x="67" y="41"/>
                  <a:pt x="67" y="41"/>
                </a:cubicBezTo>
                <a:cubicBezTo>
                  <a:pt x="67" y="41"/>
                  <a:pt x="67" y="41"/>
                  <a:pt x="67" y="41"/>
                </a:cubicBezTo>
                <a:cubicBezTo>
                  <a:pt x="67" y="41"/>
                  <a:pt x="67" y="41"/>
                  <a:pt x="67" y="41"/>
                </a:cubicBezTo>
                <a:cubicBezTo>
                  <a:pt x="67" y="41"/>
                  <a:pt x="67" y="41"/>
                  <a:pt x="67" y="41"/>
                </a:cubicBezTo>
                <a:cubicBezTo>
                  <a:pt x="66" y="42"/>
                  <a:pt x="66" y="42"/>
                  <a:pt x="66" y="42"/>
                </a:cubicBezTo>
                <a:cubicBezTo>
                  <a:pt x="66" y="42"/>
                  <a:pt x="66" y="42"/>
                  <a:pt x="66" y="42"/>
                </a:cubicBezTo>
                <a:cubicBezTo>
                  <a:pt x="66" y="42"/>
                  <a:pt x="66" y="42"/>
                  <a:pt x="66" y="42"/>
                </a:cubicBezTo>
                <a:cubicBezTo>
                  <a:pt x="66" y="42"/>
                  <a:pt x="66" y="42"/>
                  <a:pt x="66" y="42"/>
                </a:cubicBezTo>
                <a:cubicBezTo>
                  <a:pt x="66" y="42"/>
                  <a:pt x="66" y="42"/>
                  <a:pt x="66" y="42"/>
                </a:cubicBezTo>
                <a:cubicBezTo>
                  <a:pt x="66" y="42"/>
                  <a:pt x="66" y="42"/>
                  <a:pt x="66" y="42"/>
                </a:cubicBezTo>
                <a:cubicBezTo>
                  <a:pt x="66" y="42"/>
                  <a:pt x="66" y="42"/>
                  <a:pt x="66" y="42"/>
                </a:cubicBezTo>
                <a:cubicBezTo>
                  <a:pt x="65" y="43"/>
                  <a:pt x="65" y="43"/>
                  <a:pt x="65" y="43"/>
                </a:cubicBezTo>
                <a:cubicBezTo>
                  <a:pt x="64" y="43"/>
                  <a:pt x="64" y="43"/>
                  <a:pt x="64" y="43"/>
                </a:cubicBezTo>
                <a:cubicBezTo>
                  <a:pt x="64" y="43"/>
                  <a:pt x="64" y="43"/>
                  <a:pt x="64" y="43"/>
                </a:cubicBezTo>
                <a:cubicBezTo>
                  <a:pt x="64" y="44"/>
                  <a:pt x="64" y="44"/>
                  <a:pt x="64" y="44"/>
                </a:cubicBezTo>
                <a:cubicBezTo>
                  <a:pt x="64" y="44"/>
                  <a:pt x="64" y="44"/>
                  <a:pt x="64" y="44"/>
                </a:cubicBezTo>
                <a:cubicBezTo>
                  <a:pt x="63" y="44"/>
                  <a:pt x="63" y="44"/>
                  <a:pt x="63" y="44"/>
                </a:cubicBezTo>
                <a:cubicBezTo>
                  <a:pt x="62" y="45"/>
                  <a:pt x="62" y="45"/>
                  <a:pt x="62" y="45"/>
                </a:cubicBezTo>
                <a:cubicBezTo>
                  <a:pt x="61" y="46"/>
                  <a:pt x="61" y="46"/>
                  <a:pt x="61" y="46"/>
                </a:cubicBezTo>
                <a:cubicBezTo>
                  <a:pt x="61" y="46"/>
                  <a:pt x="61" y="46"/>
                  <a:pt x="61" y="46"/>
                </a:cubicBezTo>
                <a:cubicBezTo>
                  <a:pt x="60" y="46"/>
                  <a:pt x="60" y="46"/>
                  <a:pt x="60" y="46"/>
                </a:cubicBezTo>
                <a:cubicBezTo>
                  <a:pt x="60" y="47"/>
                  <a:pt x="60" y="47"/>
                  <a:pt x="59" y="48"/>
                </a:cubicBezTo>
                <a:cubicBezTo>
                  <a:pt x="59" y="48"/>
                  <a:pt x="59" y="48"/>
                  <a:pt x="59" y="48"/>
                </a:cubicBezTo>
                <a:cubicBezTo>
                  <a:pt x="58" y="49"/>
                  <a:pt x="57" y="50"/>
                  <a:pt x="56" y="51"/>
                </a:cubicBezTo>
                <a:cubicBezTo>
                  <a:pt x="56" y="51"/>
                  <a:pt x="56" y="51"/>
                  <a:pt x="56" y="51"/>
                </a:cubicBezTo>
                <a:cubicBezTo>
                  <a:pt x="56" y="51"/>
                  <a:pt x="56" y="51"/>
                  <a:pt x="56" y="51"/>
                </a:cubicBezTo>
                <a:cubicBezTo>
                  <a:pt x="54" y="52"/>
                  <a:pt x="53" y="53"/>
                  <a:pt x="52" y="55"/>
                </a:cubicBezTo>
                <a:cubicBezTo>
                  <a:pt x="52" y="55"/>
                  <a:pt x="51" y="56"/>
                  <a:pt x="51" y="56"/>
                </a:cubicBezTo>
                <a:cubicBezTo>
                  <a:pt x="50" y="57"/>
                  <a:pt x="50" y="57"/>
                  <a:pt x="50" y="57"/>
                </a:cubicBezTo>
                <a:cubicBezTo>
                  <a:pt x="49" y="59"/>
                  <a:pt x="49" y="59"/>
                  <a:pt x="49" y="59"/>
                </a:cubicBezTo>
                <a:cubicBezTo>
                  <a:pt x="48" y="60"/>
                  <a:pt x="46" y="61"/>
                  <a:pt x="45" y="62"/>
                </a:cubicBezTo>
                <a:cubicBezTo>
                  <a:pt x="45" y="63"/>
                  <a:pt x="45" y="63"/>
                  <a:pt x="45" y="63"/>
                </a:cubicBezTo>
                <a:cubicBezTo>
                  <a:pt x="45" y="63"/>
                  <a:pt x="45" y="63"/>
                  <a:pt x="45" y="63"/>
                </a:cubicBezTo>
                <a:cubicBezTo>
                  <a:pt x="43" y="65"/>
                  <a:pt x="42" y="67"/>
                  <a:pt x="41" y="68"/>
                </a:cubicBezTo>
                <a:cubicBezTo>
                  <a:pt x="40" y="68"/>
                  <a:pt x="40" y="68"/>
                  <a:pt x="40" y="68"/>
                </a:cubicBezTo>
                <a:cubicBezTo>
                  <a:pt x="40" y="69"/>
                  <a:pt x="40" y="69"/>
                  <a:pt x="40" y="69"/>
                </a:cubicBezTo>
                <a:cubicBezTo>
                  <a:pt x="40" y="69"/>
                  <a:pt x="39" y="70"/>
                  <a:pt x="39" y="71"/>
                </a:cubicBezTo>
                <a:cubicBezTo>
                  <a:pt x="38" y="71"/>
                  <a:pt x="38" y="71"/>
                  <a:pt x="38" y="71"/>
                </a:cubicBezTo>
                <a:cubicBezTo>
                  <a:pt x="38" y="72"/>
                  <a:pt x="37" y="72"/>
                  <a:pt x="37" y="73"/>
                </a:cubicBezTo>
                <a:cubicBezTo>
                  <a:pt x="36" y="74"/>
                  <a:pt x="36" y="74"/>
                  <a:pt x="36" y="74"/>
                </a:cubicBezTo>
                <a:cubicBezTo>
                  <a:pt x="36" y="74"/>
                  <a:pt x="36" y="74"/>
                  <a:pt x="36" y="74"/>
                </a:cubicBezTo>
                <a:cubicBezTo>
                  <a:pt x="36" y="74"/>
                  <a:pt x="36" y="74"/>
                  <a:pt x="36" y="74"/>
                </a:cubicBezTo>
                <a:cubicBezTo>
                  <a:pt x="35" y="75"/>
                  <a:pt x="34" y="76"/>
                  <a:pt x="33" y="77"/>
                </a:cubicBezTo>
                <a:cubicBezTo>
                  <a:pt x="33" y="77"/>
                  <a:pt x="33" y="77"/>
                  <a:pt x="33" y="77"/>
                </a:cubicBezTo>
                <a:cubicBezTo>
                  <a:pt x="33" y="77"/>
                  <a:pt x="33" y="77"/>
                  <a:pt x="33" y="77"/>
                </a:cubicBezTo>
                <a:cubicBezTo>
                  <a:pt x="33" y="78"/>
                  <a:pt x="33" y="78"/>
                  <a:pt x="33" y="78"/>
                </a:cubicBezTo>
                <a:cubicBezTo>
                  <a:pt x="32" y="79"/>
                  <a:pt x="32" y="79"/>
                  <a:pt x="32" y="79"/>
                </a:cubicBezTo>
                <a:cubicBezTo>
                  <a:pt x="32" y="79"/>
                  <a:pt x="32" y="79"/>
                  <a:pt x="32" y="79"/>
                </a:cubicBezTo>
                <a:cubicBezTo>
                  <a:pt x="32" y="79"/>
                  <a:pt x="32" y="79"/>
                  <a:pt x="32" y="79"/>
                </a:cubicBezTo>
                <a:cubicBezTo>
                  <a:pt x="32" y="80"/>
                  <a:pt x="32" y="80"/>
                  <a:pt x="32" y="80"/>
                </a:cubicBezTo>
                <a:cubicBezTo>
                  <a:pt x="32" y="80"/>
                  <a:pt x="32" y="80"/>
                  <a:pt x="32" y="80"/>
                </a:cubicBezTo>
                <a:cubicBezTo>
                  <a:pt x="32" y="80"/>
                  <a:pt x="32" y="80"/>
                  <a:pt x="32" y="80"/>
                </a:cubicBezTo>
                <a:cubicBezTo>
                  <a:pt x="32" y="80"/>
                  <a:pt x="32" y="80"/>
                  <a:pt x="32" y="80"/>
                </a:cubicBezTo>
                <a:cubicBezTo>
                  <a:pt x="31" y="81"/>
                  <a:pt x="31" y="81"/>
                  <a:pt x="31" y="81"/>
                </a:cubicBezTo>
                <a:cubicBezTo>
                  <a:pt x="31" y="81"/>
                  <a:pt x="29" y="82"/>
                  <a:pt x="27" y="82"/>
                </a:cubicBezTo>
                <a:cubicBezTo>
                  <a:pt x="27" y="82"/>
                  <a:pt x="27" y="82"/>
                  <a:pt x="27" y="82"/>
                </a:cubicBezTo>
                <a:cubicBezTo>
                  <a:pt x="27" y="83"/>
                  <a:pt x="27" y="83"/>
                  <a:pt x="27" y="83"/>
                </a:cubicBezTo>
                <a:cubicBezTo>
                  <a:pt x="26" y="83"/>
                  <a:pt x="26" y="83"/>
                  <a:pt x="25" y="83"/>
                </a:cubicBezTo>
                <a:cubicBezTo>
                  <a:pt x="25" y="83"/>
                  <a:pt x="25" y="83"/>
                  <a:pt x="25" y="83"/>
                </a:cubicBezTo>
                <a:cubicBezTo>
                  <a:pt x="25" y="83"/>
                  <a:pt x="25" y="83"/>
                  <a:pt x="25" y="83"/>
                </a:cubicBezTo>
                <a:cubicBezTo>
                  <a:pt x="24" y="83"/>
                  <a:pt x="23" y="83"/>
                  <a:pt x="22" y="83"/>
                </a:cubicBezTo>
                <a:cubicBezTo>
                  <a:pt x="22" y="84"/>
                  <a:pt x="22" y="84"/>
                  <a:pt x="22" y="84"/>
                </a:cubicBezTo>
                <a:cubicBezTo>
                  <a:pt x="21" y="84"/>
                  <a:pt x="20" y="84"/>
                  <a:pt x="19" y="84"/>
                </a:cubicBezTo>
                <a:cubicBezTo>
                  <a:pt x="19" y="84"/>
                  <a:pt x="19" y="84"/>
                  <a:pt x="19" y="84"/>
                </a:cubicBezTo>
                <a:cubicBezTo>
                  <a:pt x="18" y="84"/>
                  <a:pt x="17" y="84"/>
                  <a:pt x="16" y="84"/>
                </a:cubicBezTo>
                <a:cubicBezTo>
                  <a:pt x="15" y="84"/>
                  <a:pt x="15" y="84"/>
                  <a:pt x="15" y="84"/>
                </a:cubicBezTo>
                <a:cubicBezTo>
                  <a:pt x="14" y="85"/>
                  <a:pt x="13" y="85"/>
                  <a:pt x="11" y="85"/>
                </a:cubicBezTo>
                <a:cubicBezTo>
                  <a:pt x="11" y="85"/>
                  <a:pt x="11" y="85"/>
                  <a:pt x="11" y="85"/>
                </a:cubicBezTo>
                <a:cubicBezTo>
                  <a:pt x="10" y="85"/>
                  <a:pt x="9" y="85"/>
                  <a:pt x="9" y="85"/>
                </a:cubicBezTo>
                <a:cubicBezTo>
                  <a:pt x="0" y="2"/>
                  <a:pt x="0" y="2"/>
                  <a:pt x="0" y="2"/>
                </a:cubicBezTo>
                <a:cubicBezTo>
                  <a:pt x="13" y="2"/>
                  <a:pt x="26" y="1"/>
                  <a:pt x="39" y="1"/>
                </a:cubicBezTo>
                <a:cubicBezTo>
                  <a:pt x="63" y="1"/>
                  <a:pt x="86" y="1"/>
                  <a:pt x="108" y="0"/>
                </a:cubicBezTo>
                <a:cubicBezTo>
                  <a:pt x="108" y="1"/>
                  <a:pt x="108" y="1"/>
                  <a:pt x="108" y="1"/>
                </a:cubicBezTo>
                <a:cubicBezTo>
                  <a:pt x="108" y="1"/>
                  <a:pt x="108" y="1"/>
                  <a:pt x="108" y="1"/>
                </a:cubicBezTo>
                <a:cubicBezTo>
                  <a:pt x="108" y="1"/>
                  <a:pt x="108" y="1"/>
                  <a:pt x="108" y="1"/>
                </a:cubicBezTo>
                <a:cubicBezTo>
                  <a:pt x="107" y="1"/>
                  <a:pt x="107" y="1"/>
                  <a:pt x="107" y="1"/>
                </a:cubicBezTo>
                <a:cubicBezTo>
                  <a:pt x="107" y="2"/>
                  <a:pt x="107" y="2"/>
                  <a:pt x="107" y="2"/>
                </a:cubicBezTo>
                <a:cubicBezTo>
                  <a:pt x="107" y="2"/>
                  <a:pt x="107" y="2"/>
                  <a:pt x="107" y="2"/>
                </a:cubicBezTo>
                <a:cubicBezTo>
                  <a:pt x="107" y="2"/>
                  <a:pt x="107" y="2"/>
                  <a:pt x="107" y="2"/>
                </a:cubicBezTo>
                <a:cubicBezTo>
                  <a:pt x="107" y="2"/>
                  <a:pt x="107" y="2"/>
                  <a:pt x="107" y="2"/>
                </a:cubicBezTo>
                <a:cubicBezTo>
                  <a:pt x="107" y="2"/>
                  <a:pt x="107" y="2"/>
                  <a:pt x="107" y="2"/>
                </a:cubicBezTo>
                <a:cubicBezTo>
                  <a:pt x="107" y="2"/>
                  <a:pt x="107" y="2"/>
                  <a:pt x="107" y="2"/>
                </a:cubicBezTo>
                <a:cubicBezTo>
                  <a:pt x="107" y="2"/>
                  <a:pt x="107" y="2"/>
                  <a:pt x="107" y="2"/>
                </a:cubicBezTo>
                <a:cubicBezTo>
                  <a:pt x="107" y="3"/>
                  <a:pt x="107" y="3"/>
                  <a:pt x="107" y="3"/>
                </a:cubicBezTo>
                <a:cubicBezTo>
                  <a:pt x="107" y="3"/>
                  <a:pt x="107" y="3"/>
                  <a:pt x="107" y="3"/>
                </a:cubicBezTo>
                <a:cubicBezTo>
                  <a:pt x="107" y="3"/>
                  <a:pt x="107" y="3"/>
                  <a:pt x="107" y="3"/>
                </a:cubicBezTo>
                <a:cubicBezTo>
                  <a:pt x="107" y="4"/>
                  <a:pt x="107" y="4"/>
                  <a:pt x="107" y="4"/>
                </a:cubicBezTo>
                <a:cubicBezTo>
                  <a:pt x="107" y="4"/>
                  <a:pt x="107" y="4"/>
                  <a:pt x="107" y="4"/>
                </a:cubicBezTo>
                <a:cubicBezTo>
                  <a:pt x="107" y="4"/>
                  <a:pt x="107" y="4"/>
                  <a:pt x="107" y="4"/>
                </a:cubicBezTo>
                <a:cubicBezTo>
                  <a:pt x="107" y="4"/>
                  <a:pt x="107" y="4"/>
                  <a:pt x="107" y="4"/>
                </a:cubicBezTo>
                <a:cubicBezTo>
                  <a:pt x="107" y="4"/>
                  <a:pt x="107" y="4"/>
                  <a:pt x="107" y="4"/>
                </a:cubicBezTo>
                <a:cubicBezTo>
                  <a:pt x="108" y="15"/>
                  <a:pt x="109" y="27"/>
                  <a:pt x="110" y="38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" name="Freeform 10"/>
          <p:cNvSpPr>
            <a:spLocks/>
          </p:cNvSpPr>
          <p:nvPr/>
        </p:nvSpPr>
        <p:spPr bwMode="auto">
          <a:xfrm flipH="1">
            <a:off x="4500760" y="2813074"/>
            <a:ext cx="712788" cy="490538"/>
          </a:xfrm>
          <a:custGeom>
            <a:avLst/>
            <a:gdLst>
              <a:gd name="T0" fmla="*/ 165 w 481"/>
              <a:gd name="T1" fmla="*/ 277 h 330"/>
              <a:gd name="T2" fmla="*/ 181 w 481"/>
              <a:gd name="T3" fmla="*/ 315 h 330"/>
              <a:gd name="T4" fmla="*/ 198 w 481"/>
              <a:gd name="T5" fmla="*/ 324 h 330"/>
              <a:gd name="T6" fmla="*/ 211 w 481"/>
              <a:gd name="T7" fmla="*/ 327 h 330"/>
              <a:gd name="T8" fmla="*/ 229 w 481"/>
              <a:gd name="T9" fmla="*/ 329 h 330"/>
              <a:gd name="T10" fmla="*/ 250 w 481"/>
              <a:gd name="T11" fmla="*/ 330 h 330"/>
              <a:gd name="T12" fmla="*/ 264 w 481"/>
              <a:gd name="T13" fmla="*/ 330 h 330"/>
              <a:gd name="T14" fmla="*/ 279 w 481"/>
              <a:gd name="T15" fmla="*/ 329 h 330"/>
              <a:gd name="T16" fmla="*/ 295 w 481"/>
              <a:gd name="T17" fmla="*/ 325 h 330"/>
              <a:gd name="T18" fmla="*/ 312 w 481"/>
              <a:gd name="T19" fmla="*/ 319 h 330"/>
              <a:gd name="T20" fmla="*/ 319 w 481"/>
              <a:gd name="T21" fmla="*/ 315 h 330"/>
              <a:gd name="T22" fmla="*/ 322 w 481"/>
              <a:gd name="T23" fmla="*/ 311 h 330"/>
              <a:gd name="T24" fmla="*/ 331 w 481"/>
              <a:gd name="T25" fmla="*/ 275 h 330"/>
              <a:gd name="T26" fmla="*/ 422 w 481"/>
              <a:gd name="T27" fmla="*/ 276 h 330"/>
              <a:gd name="T28" fmla="*/ 454 w 481"/>
              <a:gd name="T29" fmla="*/ 276 h 330"/>
              <a:gd name="T30" fmla="*/ 456 w 481"/>
              <a:gd name="T31" fmla="*/ 277 h 330"/>
              <a:gd name="T32" fmla="*/ 458 w 481"/>
              <a:gd name="T33" fmla="*/ 277 h 330"/>
              <a:gd name="T34" fmla="*/ 461 w 481"/>
              <a:gd name="T35" fmla="*/ 276 h 330"/>
              <a:gd name="T36" fmla="*/ 468 w 481"/>
              <a:gd name="T37" fmla="*/ 275 h 330"/>
              <a:gd name="T38" fmla="*/ 472 w 481"/>
              <a:gd name="T39" fmla="*/ 272 h 330"/>
              <a:gd name="T40" fmla="*/ 474 w 481"/>
              <a:gd name="T41" fmla="*/ 268 h 330"/>
              <a:gd name="T42" fmla="*/ 476 w 481"/>
              <a:gd name="T43" fmla="*/ 256 h 330"/>
              <a:gd name="T44" fmla="*/ 478 w 481"/>
              <a:gd name="T45" fmla="*/ 216 h 330"/>
              <a:gd name="T46" fmla="*/ 481 w 481"/>
              <a:gd name="T47" fmla="*/ 90 h 330"/>
              <a:gd name="T48" fmla="*/ 474 w 481"/>
              <a:gd name="T49" fmla="*/ 143 h 330"/>
              <a:gd name="T50" fmla="*/ 461 w 481"/>
              <a:gd name="T51" fmla="*/ 46 h 330"/>
              <a:gd name="T52" fmla="*/ 438 w 481"/>
              <a:gd name="T53" fmla="*/ 52 h 330"/>
              <a:gd name="T54" fmla="*/ 408 w 481"/>
              <a:gd name="T55" fmla="*/ 52 h 330"/>
              <a:gd name="T56" fmla="*/ 394 w 481"/>
              <a:gd name="T57" fmla="*/ 51 h 330"/>
              <a:gd name="T58" fmla="*/ 383 w 481"/>
              <a:gd name="T59" fmla="*/ 51 h 330"/>
              <a:gd name="T60" fmla="*/ 372 w 481"/>
              <a:gd name="T61" fmla="*/ 52 h 330"/>
              <a:gd name="T62" fmla="*/ 352 w 481"/>
              <a:gd name="T63" fmla="*/ 56 h 330"/>
              <a:gd name="T64" fmla="*/ 347 w 481"/>
              <a:gd name="T65" fmla="*/ 58 h 330"/>
              <a:gd name="T66" fmla="*/ 343 w 481"/>
              <a:gd name="T67" fmla="*/ 60 h 330"/>
              <a:gd name="T68" fmla="*/ 341 w 481"/>
              <a:gd name="T69" fmla="*/ 64 h 330"/>
              <a:gd name="T70" fmla="*/ 332 w 481"/>
              <a:gd name="T71" fmla="*/ 145 h 330"/>
              <a:gd name="T72" fmla="*/ 318 w 481"/>
              <a:gd name="T73" fmla="*/ 146 h 330"/>
              <a:gd name="T74" fmla="*/ 308 w 481"/>
              <a:gd name="T75" fmla="*/ 147 h 330"/>
              <a:gd name="T76" fmla="*/ 304 w 481"/>
              <a:gd name="T77" fmla="*/ 149 h 330"/>
              <a:gd name="T78" fmla="*/ 302 w 481"/>
              <a:gd name="T79" fmla="*/ 150 h 330"/>
              <a:gd name="T80" fmla="*/ 301 w 481"/>
              <a:gd name="T81" fmla="*/ 152 h 330"/>
              <a:gd name="T82" fmla="*/ 270 w 481"/>
              <a:gd name="T83" fmla="*/ 195 h 330"/>
              <a:gd name="T84" fmla="*/ 197 w 481"/>
              <a:gd name="T85" fmla="*/ 190 h 330"/>
              <a:gd name="T86" fmla="*/ 183 w 481"/>
              <a:gd name="T87" fmla="*/ 149 h 330"/>
              <a:gd name="T88" fmla="*/ 179 w 481"/>
              <a:gd name="T89" fmla="*/ 148 h 330"/>
              <a:gd name="T90" fmla="*/ 170 w 481"/>
              <a:gd name="T91" fmla="*/ 147 h 330"/>
              <a:gd name="T92" fmla="*/ 152 w 481"/>
              <a:gd name="T93" fmla="*/ 146 h 330"/>
              <a:gd name="T94" fmla="*/ 126 w 481"/>
              <a:gd name="T95" fmla="*/ 78 h 330"/>
              <a:gd name="T96" fmla="*/ 106 w 481"/>
              <a:gd name="T97" fmla="*/ 64 h 330"/>
              <a:gd name="T98" fmla="*/ 99 w 481"/>
              <a:gd name="T99" fmla="*/ 63 h 330"/>
              <a:gd name="T100" fmla="*/ 90 w 481"/>
              <a:gd name="T101" fmla="*/ 63 h 330"/>
              <a:gd name="T102" fmla="*/ 77 w 481"/>
              <a:gd name="T103" fmla="*/ 63 h 330"/>
              <a:gd name="T104" fmla="*/ 56 w 481"/>
              <a:gd name="T105" fmla="*/ 63 h 330"/>
              <a:gd name="T106" fmla="*/ 21 w 481"/>
              <a:gd name="T107" fmla="*/ 65 h 330"/>
              <a:gd name="T108" fmla="*/ 2 w 481"/>
              <a:gd name="T109" fmla="*/ 178 h 330"/>
              <a:gd name="T110" fmla="*/ 26 w 481"/>
              <a:gd name="T111" fmla="*/ 274 h 330"/>
              <a:gd name="T112" fmla="*/ 31 w 481"/>
              <a:gd name="T113" fmla="*/ 276 h 330"/>
              <a:gd name="T114" fmla="*/ 35 w 481"/>
              <a:gd name="T115" fmla="*/ 277 h 330"/>
              <a:gd name="T116" fmla="*/ 41 w 481"/>
              <a:gd name="T117" fmla="*/ 278 h 330"/>
              <a:gd name="T118" fmla="*/ 52 w 481"/>
              <a:gd name="T119" fmla="*/ 278 h 330"/>
              <a:gd name="T120" fmla="*/ 78 w 481"/>
              <a:gd name="T121" fmla="*/ 277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81" h="330">
                <a:moveTo>
                  <a:pt x="78" y="277"/>
                </a:moveTo>
                <a:cubicBezTo>
                  <a:pt x="81" y="277"/>
                  <a:pt x="84" y="277"/>
                  <a:pt x="87" y="277"/>
                </a:cubicBezTo>
                <a:cubicBezTo>
                  <a:pt x="93" y="277"/>
                  <a:pt x="99" y="277"/>
                  <a:pt x="106" y="277"/>
                </a:cubicBezTo>
                <a:cubicBezTo>
                  <a:pt x="107" y="277"/>
                  <a:pt x="107" y="277"/>
                  <a:pt x="107" y="277"/>
                </a:cubicBezTo>
                <a:cubicBezTo>
                  <a:pt x="113" y="276"/>
                  <a:pt x="120" y="276"/>
                  <a:pt x="127" y="276"/>
                </a:cubicBezTo>
                <a:cubicBezTo>
                  <a:pt x="130" y="276"/>
                  <a:pt x="134" y="276"/>
                  <a:pt x="137" y="276"/>
                </a:cubicBezTo>
                <a:cubicBezTo>
                  <a:pt x="138" y="276"/>
                  <a:pt x="138" y="276"/>
                  <a:pt x="138" y="276"/>
                </a:cubicBezTo>
                <a:cubicBezTo>
                  <a:pt x="141" y="276"/>
                  <a:pt x="144" y="276"/>
                  <a:pt x="147" y="276"/>
                </a:cubicBezTo>
                <a:cubicBezTo>
                  <a:pt x="148" y="276"/>
                  <a:pt x="148" y="276"/>
                  <a:pt x="148" y="276"/>
                </a:cubicBezTo>
                <a:cubicBezTo>
                  <a:pt x="149" y="276"/>
                  <a:pt x="151" y="276"/>
                  <a:pt x="152" y="276"/>
                </a:cubicBezTo>
                <a:cubicBezTo>
                  <a:pt x="153" y="276"/>
                  <a:pt x="153" y="276"/>
                  <a:pt x="153" y="276"/>
                </a:cubicBezTo>
                <a:cubicBezTo>
                  <a:pt x="154" y="276"/>
                  <a:pt x="155" y="276"/>
                  <a:pt x="157" y="276"/>
                </a:cubicBezTo>
                <a:cubicBezTo>
                  <a:pt x="157" y="276"/>
                  <a:pt x="157" y="276"/>
                  <a:pt x="157" y="276"/>
                </a:cubicBezTo>
                <a:cubicBezTo>
                  <a:pt x="159" y="276"/>
                  <a:pt x="160" y="276"/>
                  <a:pt x="161" y="276"/>
                </a:cubicBezTo>
                <a:cubicBezTo>
                  <a:pt x="161" y="276"/>
                  <a:pt x="161" y="276"/>
                  <a:pt x="161" y="276"/>
                </a:cubicBezTo>
                <a:cubicBezTo>
                  <a:pt x="163" y="277"/>
                  <a:pt x="164" y="277"/>
                  <a:pt x="165" y="277"/>
                </a:cubicBezTo>
                <a:cubicBezTo>
                  <a:pt x="166" y="277"/>
                  <a:pt x="166" y="277"/>
                  <a:pt x="166" y="277"/>
                </a:cubicBezTo>
                <a:cubicBezTo>
                  <a:pt x="167" y="277"/>
                  <a:pt x="168" y="277"/>
                  <a:pt x="169" y="277"/>
                </a:cubicBezTo>
                <a:cubicBezTo>
                  <a:pt x="169" y="277"/>
                  <a:pt x="169" y="277"/>
                  <a:pt x="169" y="277"/>
                </a:cubicBezTo>
                <a:cubicBezTo>
                  <a:pt x="171" y="277"/>
                  <a:pt x="172" y="277"/>
                  <a:pt x="173" y="277"/>
                </a:cubicBezTo>
                <a:cubicBezTo>
                  <a:pt x="173" y="277"/>
                  <a:pt x="173" y="277"/>
                  <a:pt x="173" y="277"/>
                </a:cubicBezTo>
                <a:cubicBezTo>
                  <a:pt x="173" y="277"/>
                  <a:pt x="173" y="277"/>
                  <a:pt x="173" y="277"/>
                </a:cubicBezTo>
                <a:cubicBezTo>
                  <a:pt x="175" y="277"/>
                  <a:pt x="176" y="278"/>
                  <a:pt x="177" y="278"/>
                </a:cubicBezTo>
                <a:cubicBezTo>
                  <a:pt x="177" y="287"/>
                  <a:pt x="177" y="297"/>
                  <a:pt x="177" y="307"/>
                </a:cubicBezTo>
                <a:cubicBezTo>
                  <a:pt x="177" y="307"/>
                  <a:pt x="177" y="308"/>
                  <a:pt x="177" y="309"/>
                </a:cubicBezTo>
                <a:cubicBezTo>
                  <a:pt x="178" y="310"/>
                  <a:pt x="178" y="310"/>
                  <a:pt x="178" y="310"/>
                </a:cubicBezTo>
                <a:cubicBezTo>
                  <a:pt x="178" y="310"/>
                  <a:pt x="178" y="311"/>
                  <a:pt x="178" y="311"/>
                </a:cubicBezTo>
                <a:cubicBezTo>
                  <a:pt x="178" y="311"/>
                  <a:pt x="178" y="311"/>
                  <a:pt x="178" y="311"/>
                </a:cubicBezTo>
                <a:cubicBezTo>
                  <a:pt x="178" y="312"/>
                  <a:pt x="178" y="312"/>
                  <a:pt x="178" y="312"/>
                </a:cubicBezTo>
                <a:cubicBezTo>
                  <a:pt x="179" y="312"/>
                  <a:pt x="179" y="312"/>
                  <a:pt x="179" y="312"/>
                </a:cubicBezTo>
                <a:cubicBezTo>
                  <a:pt x="179" y="313"/>
                  <a:pt x="179" y="313"/>
                  <a:pt x="180" y="314"/>
                </a:cubicBezTo>
                <a:cubicBezTo>
                  <a:pt x="181" y="315"/>
                  <a:pt x="181" y="315"/>
                  <a:pt x="181" y="315"/>
                </a:cubicBezTo>
                <a:cubicBezTo>
                  <a:pt x="181" y="316"/>
                  <a:pt x="181" y="316"/>
                  <a:pt x="181" y="316"/>
                </a:cubicBezTo>
                <a:cubicBezTo>
                  <a:pt x="182" y="316"/>
                  <a:pt x="182" y="316"/>
                  <a:pt x="182" y="316"/>
                </a:cubicBezTo>
                <a:cubicBezTo>
                  <a:pt x="182" y="317"/>
                  <a:pt x="182" y="317"/>
                  <a:pt x="182" y="317"/>
                </a:cubicBezTo>
                <a:cubicBezTo>
                  <a:pt x="183" y="317"/>
                  <a:pt x="183" y="317"/>
                  <a:pt x="183" y="317"/>
                </a:cubicBezTo>
                <a:cubicBezTo>
                  <a:pt x="184" y="318"/>
                  <a:pt x="184" y="318"/>
                  <a:pt x="185" y="318"/>
                </a:cubicBezTo>
                <a:cubicBezTo>
                  <a:pt x="185" y="319"/>
                  <a:pt x="186" y="319"/>
                  <a:pt x="186" y="319"/>
                </a:cubicBezTo>
                <a:cubicBezTo>
                  <a:pt x="187" y="320"/>
                  <a:pt x="187" y="320"/>
                  <a:pt x="187" y="320"/>
                </a:cubicBezTo>
                <a:cubicBezTo>
                  <a:pt x="187" y="320"/>
                  <a:pt x="188" y="320"/>
                  <a:pt x="188" y="321"/>
                </a:cubicBezTo>
                <a:cubicBezTo>
                  <a:pt x="189" y="321"/>
                  <a:pt x="189" y="321"/>
                  <a:pt x="189" y="321"/>
                </a:cubicBezTo>
                <a:cubicBezTo>
                  <a:pt x="190" y="322"/>
                  <a:pt x="190" y="322"/>
                  <a:pt x="190" y="322"/>
                </a:cubicBezTo>
                <a:cubicBezTo>
                  <a:pt x="191" y="322"/>
                  <a:pt x="191" y="322"/>
                  <a:pt x="191" y="322"/>
                </a:cubicBezTo>
                <a:cubicBezTo>
                  <a:pt x="192" y="322"/>
                  <a:pt x="194" y="323"/>
                  <a:pt x="195" y="323"/>
                </a:cubicBezTo>
                <a:cubicBezTo>
                  <a:pt x="195" y="323"/>
                  <a:pt x="195" y="323"/>
                  <a:pt x="195" y="323"/>
                </a:cubicBezTo>
                <a:cubicBezTo>
                  <a:pt x="196" y="324"/>
                  <a:pt x="196" y="324"/>
                  <a:pt x="196" y="324"/>
                </a:cubicBezTo>
                <a:cubicBezTo>
                  <a:pt x="197" y="324"/>
                  <a:pt x="197" y="324"/>
                  <a:pt x="197" y="324"/>
                </a:cubicBezTo>
                <a:cubicBezTo>
                  <a:pt x="198" y="324"/>
                  <a:pt x="198" y="324"/>
                  <a:pt x="198" y="324"/>
                </a:cubicBezTo>
                <a:cubicBezTo>
                  <a:pt x="199" y="324"/>
                  <a:pt x="199" y="324"/>
                  <a:pt x="199" y="324"/>
                </a:cubicBezTo>
                <a:cubicBezTo>
                  <a:pt x="199" y="324"/>
                  <a:pt x="199" y="324"/>
                  <a:pt x="199" y="324"/>
                </a:cubicBezTo>
                <a:cubicBezTo>
                  <a:pt x="199" y="324"/>
                  <a:pt x="199" y="324"/>
                  <a:pt x="199" y="324"/>
                </a:cubicBezTo>
                <a:cubicBezTo>
                  <a:pt x="200" y="325"/>
                  <a:pt x="200" y="325"/>
                  <a:pt x="200" y="325"/>
                </a:cubicBezTo>
                <a:cubicBezTo>
                  <a:pt x="200" y="325"/>
                  <a:pt x="200" y="325"/>
                  <a:pt x="200" y="325"/>
                </a:cubicBezTo>
                <a:cubicBezTo>
                  <a:pt x="201" y="325"/>
                  <a:pt x="201" y="325"/>
                  <a:pt x="201" y="325"/>
                </a:cubicBezTo>
                <a:cubicBezTo>
                  <a:pt x="202" y="325"/>
                  <a:pt x="202" y="325"/>
                  <a:pt x="202" y="325"/>
                </a:cubicBezTo>
                <a:cubicBezTo>
                  <a:pt x="203" y="325"/>
                  <a:pt x="203" y="325"/>
                  <a:pt x="203" y="325"/>
                </a:cubicBezTo>
                <a:cubicBezTo>
                  <a:pt x="203" y="325"/>
                  <a:pt x="203" y="325"/>
                  <a:pt x="203" y="325"/>
                </a:cubicBezTo>
                <a:cubicBezTo>
                  <a:pt x="204" y="325"/>
                  <a:pt x="204" y="326"/>
                  <a:pt x="205" y="326"/>
                </a:cubicBezTo>
                <a:cubicBezTo>
                  <a:pt x="205" y="326"/>
                  <a:pt x="206" y="326"/>
                  <a:pt x="206" y="326"/>
                </a:cubicBezTo>
                <a:cubicBezTo>
                  <a:pt x="206" y="326"/>
                  <a:pt x="206" y="326"/>
                  <a:pt x="206" y="326"/>
                </a:cubicBezTo>
                <a:cubicBezTo>
                  <a:pt x="206" y="326"/>
                  <a:pt x="206" y="326"/>
                  <a:pt x="206" y="326"/>
                </a:cubicBezTo>
                <a:cubicBezTo>
                  <a:pt x="207" y="326"/>
                  <a:pt x="207" y="326"/>
                  <a:pt x="208" y="326"/>
                </a:cubicBezTo>
                <a:cubicBezTo>
                  <a:pt x="208" y="326"/>
                  <a:pt x="209" y="326"/>
                  <a:pt x="209" y="326"/>
                </a:cubicBezTo>
                <a:cubicBezTo>
                  <a:pt x="210" y="327"/>
                  <a:pt x="210" y="327"/>
                  <a:pt x="211" y="327"/>
                </a:cubicBezTo>
                <a:cubicBezTo>
                  <a:pt x="212" y="327"/>
                  <a:pt x="212" y="327"/>
                  <a:pt x="213" y="327"/>
                </a:cubicBezTo>
                <a:cubicBezTo>
                  <a:pt x="213" y="327"/>
                  <a:pt x="214" y="327"/>
                  <a:pt x="214" y="327"/>
                </a:cubicBezTo>
                <a:cubicBezTo>
                  <a:pt x="215" y="327"/>
                  <a:pt x="215" y="327"/>
                  <a:pt x="216" y="327"/>
                </a:cubicBezTo>
                <a:cubicBezTo>
                  <a:pt x="216" y="327"/>
                  <a:pt x="217" y="328"/>
                  <a:pt x="217" y="328"/>
                </a:cubicBezTo>
                <a:cubicBezTo>
                  <a:pt x="218" y="328"/>
                  <a:pt x="219" y="328"/>
                  <a:pt x="219" y="328"/>
                </a:cubicBezTo>
                <a:cubicBezTo>
                  <a:pt x="219" y="328"/>
                  <a:pt x="219" y="328"/>
                  <a:pt x="219" y="328"/>
                </a:cubicBezTo>
                <a:cubicBezTo>
                  <a:pt x="220" y="328"/>
                  <a:pt x="220" y="328"/>
                  <a:pt x="220" y="328"/>
                </a:cubicBezTo>
                <a:cubicBezTo>
                  <a:pt x="220" y="328"/>
                  <a:pt x="220" y="328"/>
                  <a:pt x="221" y="328"/>
                </a:cubicBezTo>
                <a:cubicBezTo>
                  <a:pt x="221" y="328"/>
                  <a:pt x="222" y="328"/>
                  <a:pt x="222" y="328"/>
                </a:cubicBezTo>
                <a:cubicBezTo>
                  <a:pt x="223" y="328"/>
                  <a:pt x="224" y="328"/>
                  <a:pt x="224" y="328"/>
                </a:cubicBezTo>
                <a:cubicBezTo>
                  <a:pt x="225" y="328"/>
                  <a:pt x="225" y="329"/>
                  <a:pt x="226" y="329"/>
                </a:cubicBezTo>
                <a:cubicBezTo>
                  <a:pt x="227" y="329"/>
                  <a:pt x="227" y="329"/>
                  <a:pt x="227" y="329"/>
                </a:cubicBezTo>
                <a:cubicBezTo>
                  <a:pt x="227" y="329"/>
                  <a:pt x="227" y="329"/>
                  <a:pt x="227" y="329"/>
                </a:cubicBezTo>
                <a:cubicBezTo>
                  <a:pt x="227" y="329"/>
                  <a:pt x="227" y="329"/>
                  <a:pt x="227" y="329"/>
                </a:cubicBezTo>
                <a:cubicBezTo>
                  <a:pt x="228" y="329"/>
                  <a:pt x="228" y="329"/>
                  <a:pt x="228" y="329"/>
                </a:cubicBezTo>
                <a:cubicBezTo>
                  <a:pt x="228" y="329"/>
                  <a:pt x="229" y="329"/>
                  <a:pt x="229" y="329"/>
                </a:cubicBezTo>
                <a:cubicBezTo>
                  <a:pt x="230" y="329"/>
                  <a:pt x="230" y="329"/>
                  <a:pt x="231" y="329"/>
                </a:cubicBezTo>
                <a:cubicBezTo>
                  <a:pt x="231" y="329"/>
                  <a:pt x="232" y="329"/>
                  <a:pt x="233" y="329"/>
                </a:cubicBezTo>
                <a:cubicBezTo>
                  <a:pt x="233" y="329"/>
                  <a:pt x="234" y="329"/>
                  <a:pt x="234" y="329"/>
                </a:cubicBezTo>
                <a:cubicBezTo>
                  <a:pt x="235" y="329"/>
                  <a:pt x="235" y="329"/>
                  <a:pt x="236" y="329"/>
                </a:cubicBezTo>
                <a:cubicBezTo>
                  <a:pt x="236" y="329"/>
                  <a:pt x="237" y="329"/>
                  <a:pt x="238" y="330"/>
                </a:cubicBezTo>
                <a:cubicBezTo>
                  <a:pt x="238" y="330"/>
                  <a:pt x="239" y="330"/>
                  <a:pt x="239" y="330"/>
                </a:cubicBezTo>
                <a:cubicBezTo>
                  <a:pt x="240" y="330"/>
                  <a:pt x="240" y="330"/>
                  <a:pt x="241" y="330"/>
                </a:cubicBezTo>
                <a:cubicBezTo>
                  <a:pt x="241" y="330"/>
                  <a:pt x="242" y="330"/>
                  <a:pt x="242" y="330"/>
                </a:cubicBezTo>
                <a:cubicBezTo>
                  <a:pt x="242" y="330"/>
                  <a:pt x="242" y="330"/>
                  <a:pt x="242" y="330"/>
                </a:cubicBezTo>
                <a:cubicBezTo>
                  <a:pt x="242" y="330"/>
                  <a:pt x="242" y="330"/>
                  <a:pt x="242" y="330"/>
                </a:cubicBezTo>
                <a:cubicBezTo>
                  <a:pt x="242" y="330"/>
                  <a:pt x="242" y="330"/>
                  <a:pt x="242" y="330"/>
                </a:cubicBezTo>
                <a:cubicBezTo>
                  <a:pt x="243" y="330"/>
                  <a:pt x="243" y="330"/>
                  <a:pt x="244" y="330"/>
                </a:cubicBezTo>
                <a:cubicBezTo>
                  <a:pt x="244" y="330"/>
                  <a:pt x="245" y="330"/>
                  <a:pt x="246" y="330"/>
                </a:cubicBezTo>
                <a:cubicBezTo>
                  <a:pt x="246" y="330"/>
                  <a:pt x="247" y="330"/>
                  <a:pt x="247" y="330"/>
                </a:cubicBezTo>
                <a:cubicBezTo>
                  <a:pt x="248" y="330"/>
                  <a:pt x="248" y="330"/>
                  <a:pt x="249" y="330"/>
                </a:cubicBezTo>
                <a:cubicBezTo>
                  <a:pt x="249" y="330"/>
                  <a:pt x="249" y="330"/>
                  <a:pt x="250" y="330"/>
                </a:cubicBezTo>
                <a:cubicBezTo>
                  <a:pt x="250" y="330"/>
                  <a:pt x="250" y="330"/>
                  <a:pt x="250" y="330"/>
                </a:cubicBezTo>
                <a:cubicBezTo>
                  <a:pt x="250" y="330"/>
                  <a:pt x="250" y="330"/>
                  <a:pt x="250" y="330"/>
                </a:cubicBezTo>
                <a:cubicBezTo>
                  <a:pt x="251" y="330"/>
                  <a:pt x="251" y="330"/>
                  <a:pt x="252" y="330"/>
                </a:cubicBezTo>
                <a:cubicBezTo>
                  <a:pt x="252" y="330"/>
                  <a:pt x="253" y="330"/>
                  <a:pt x="253" y="330"/>
                </a:cubicBezTo>
                <a:cubicBezTo>
                  <a:pt x="254" y="330"/>
                  <a:pt x="254" y="330"/>
                  <a:pt x="254" y="330"/>
                </a:cubicBezTo>
                <a:cubicBezTo>
                  <a:pt x="255" y="330"/>
                  <a:pt x="255" y="330"/>
                  <a:pt x="255" y="330"/>
                </a:cubicBezTo>
                <a:cubicBezTo>
                  <a:pt x="256" y="330"/>
                  <a:pt x="256" y="330"/>
                  <a:pt x="256" y="330"/>
                </a:cubicBezTo>
                <a:cubicBezTo>
                  <a:pt x="257" y="330"/>
                  <a:pt x="257" y="330"/>
                  <a:pt x="257" y="330"/>
                </a:cubicBezTo>
                <a:cubicBezTo>
                  <a:pt x="258" y="330"/>
                  <a:pt x="258" y="330"/>
                  <a:pt x="258" y="330"/>
                </a:cubicBezTo>
                <a:cubicBezTo>
                  <a:pt x="258" y="330"/>
                  <a:pt x="258" y="330"/>
                  <a:pt x="258" y="330"/>
                </a:cubicBezTo>
                <a:cubicBezTo>
                  <a:pt x="259" y="330"/>
                  <a:pt x="259" y="330"/>
                  <a:pt x="259" y="330"/>
                </a:cubicBezTo>
                <a:cubicBezTo>
                  <a:pt x="259" y="330"/>
                  <a:pt x="259" y="330"/>
                  <a:pt x="259" y="330"/>
                </a:cubicBezTo>
                <a:cubicBezTo>
                  <a:pt x="260" y="330"/>
                  <a:pt x="260" y="330"/>
                  <a:pt x="260" y="330"/>
                </a:cubicBezTo>
                <a:cubicBezTo>
                  <a:pt x="260" y="330"/>
                  <a:pt x="261" y="330"/>
                  <a:pt x="261" y="330"/>
                </a:cubicBezTo>
                <a:cubicBezTo>
                  <a:pt x="262" y="330"/>
                  <a:pt x="262" y="330"/>
                  <a:pt x="263" y="330"/>
                </a:cubicBezTo>
                <a:cubicBezTo>
                  <a:pt x="263" y="330"/>
                  <a:pt x="264" y="330"/>
                  <a:pt x="264" y="330"/>
                </a:cubicBezTo>
                <a:cubicBezTo>
                  <a:pt x="264" y="330"/>
                  <a:pt x="265" y="330"/>
                  <a:pt x="265" y="330"/>
                </a:cubicBezTo>
                <a:cubicBezTo>
                  <a:pt x="266" y="330"/>
                  <a:pt x="266" y="330"/>
                  <a:pt x="267" y="330"/>
                </a:cubicBezTo>
                <a:cubicBezTo>
                  <a:pt x="267" y="330"/>
                  <a:pt x="267" y="330"/>
                  <a:pt x="268" y="330"/>
                </a:cubicBezTo>
                <a:cubicBezTo>
                  <a:pt x="268" y="330"/>
                  <a:pt x="269" y="330"/>
                  <a:pt x="269" y="330"/>
                </a:cubicBezTo>
                <a:cubicBezTo>
                  <a:pt x="269" y="330"/>
                  <a:pt x="269" y="330"/>
                  <a:pt x="269" y="330"/>
                </a:cubicBezTo>
                <a:cubicBezTo>
                  <a:pt x="269" y="330"/>
                  <a:pt x="269" y="330"/>
                  <a:pt x="269" y="330"/>
                </a:cubicBezTo>
                <a:cubicBezTo>
                  <a:pt x="269" y="330"/>
                  <a:pt x="269" y="330"/>
                  <a:pt x="269" y="330"/>
                </a:cubicBezTo>
                <a:cubicBezTo>
                  <a:pt x="269" y="330"/>
                  <a:pt x="270" y="330"/>
                  <a:pt x="270" y="330"/>
                </a:cubicBezTo>
                <a:cubicBezTo>
                  <a:pt x="271" y="329"/>
                  <a:pt x="271" y="329"/>
                  <a:pt x="272" y="329"/>
                </a:cubicBezTo>
                <a:cubicBezTo>
                  <a:pt x="272" y="329"/>
                  <a:pt x="273" y="329"/>
                  <a:pt x="273" y="329"/>
                </a:cubicBezTo>
                <a:cubicBezTo>
                  <a:pt x="273" y="329"/>
                  <a:pt x="274" y="329"/>
                  <a:pt x="274" y="329"/>
                </a:cubicBezTo>
                <a:cubicBezTo>
                  <a:pt x="274" y="329"/>
                  <a:pt x="274" y="329"/>
                  <a:pt x="274" y="329"/>
                </a:cubicBezTo>
                <a:cubicBezTo>
                  <a:pt x="274" y="329"/>
                  <a:pt x="274" y="329"/>
                  <a:pt x="274" y="329"/>
                </a:cubicBezTo>
                <a:cubicBezTo>
                  <a:pt x="275" y="329"/>
                  <a:pt x="275" y="329"/>
                  <a:pt x="276" y="329"/>
                </a:cubicBezTo>
                <a:cubicBezTo>
                  <a:pt x="276" y="329"/>
                  <a:pt x="277" y="329"/>
                  <a:pt x="277" y="329"/>
                </a:cubicBezTo>
                <a:cubicBezTo>
                  <a:pt x="278" y="329"/>
                  <a:pt x="278" y="329"/>
                  <a:pt x="279" y="329"/>
                </a:cubicBezTo>
                <a:cubicBezTo>
                  <a:pt x="279" y="329"/>
                  <a:pt x="279" y="329"/>
                  <a:pt x="279" y="329"/>
                </a:cubicBezTo>
                <a:cubicBezTo>
                  <a:pt x="280" y="329"/>
                  <a:pt x="280" y="329"/>
                  <a:pt x="280" y="329"/>
                </a:cubicBezTo>
                <a:cubicBezTo>
                  <a:pt x="280" y="329"/>
                  <a:pt x="280" y="329"/>
                  <a:pt x="280" y="329"/>
                </a:cubicBezTo>
                <a:cubicBezTo>
                  <a:pt x="281" y="328"/>
                  <a:pt x="281" y="328"/>
                  <a:pt x="281" y="328"/>
                </a:cubicBezTo>
                <a:cubicBezTo>
                  <a:pt x="281" y="328"/>
                  <a:pt x="282" y="328"/>
                  <a:pt x="282" y="328"/>
                </a:cubicBezTo>
                <a:cubicBezTo>
                  <a:pt x="283" y="328"/>
                  <a:pt x="283" y="328"/>
                  <a:pt x="284" y="328"/>
                </a:cubicBezTo>
                <a:cubicBezTo>
                  <a:pt x="284" y="328"/>
                  <a:pt x="285" y="328"/>
                  <a:pt x="285" y="328"/>
                </a:cubicBezTo>
                <a:cubicBezTo>
                  <a:pt x="286" y="328"/>
                  <a:pt x="286" y="328"/>
                  <a:pt x="286" y="328"/>
                </a:cubicBezTo>
                <a:cubicBezTo>
                  <a:pt x="287" y="327"/>
                  <a:pt x="288" y="327"/>
                  <a:pt x="289" y="327"/>
                </a:cubicBezTo>
                <a:cubicBezTo>
                  <a:pt x="289" y="327"/>
                  <a:pt x="289" y="327"/>
                  <a:pt x="289" y="327"/>
                </a:cubicBezTo>
                <a:cubicBezTo>
                  <a:pt x="289" y="327"/>
                  <a:pt x="289" y="327"/>
                  <a:pt x="289" y="327"/>
                </a:cubicBezTo>
                <a:cubicBezTo>
                  <a:pt x="289" y="327"/>
                  <a:pt x="289" y="327"/>
                  <a:pt x="289" y="327"/>
                </a:cubicBezTo>
                <a:cubicBezTo>
                  <a:pt x="290" y="327"/>
                  <a:pt x="291" y="326"/>
                  <a:pt x="292" y="326"/>
                </a:cubicBezTo>
                <a:cubicBezTo>
                  <a:pt x="293" y="326"/>
                  <a:pt x="293" y="326"/>
                  <a:pt x="293" y="326"/>
                </a:cubicBezTo>
                <a:cubicBezTo>
                  <a:pt x="293" y="326"/>
                  <a:pt x="294" y="326"/>
                  <a:pt x="294" y="326"/>
                </a:cubicBezTo>
                <a:cubicBezTo>
                  <a:pt x="295" y="326"/>
                  <a:pt x="295" y="325"/>
                  <a:pt x="295" y="325"/>
                </a:cubicBezTo>
                <a:cubicBezTo>
                  <a:pt x="296" y="325"/>
                  <a:pt x="296" y="325"/>
                  <a:pt x="296" y="325"/>
                </a:cubicBezTo>
                <a:cubicBezTo>
                  <a:pt x="296" y="325"/>
                  <a:pt x="296" y="325"/>
                  <a:pt x="296" y="325"/>
                </a:cubicBezTo>
                <a:cubicBezTo>
                  <a:pt x="297" y="325"/>
                  <a:pt x="297" y="325"/>
                  <a:pt x="297" y="325"/>
                </a:cubicBezTo>
                <a:cubicBezTo>
                  <a:pt x="297" y="325"/>
                  <a:pt x="297" y="325"/>
                  <a:pt x="297" y="325"/>
                </a:cubicBezTo>
                <a:cubicBezTo>
                  <a:pt x="299" y="324"/>
                  <a:pt x="300" y="324"/>
                  <a:pt x="301" y="323"/>
                </a:cubicBezTo>
                <a:cubicBezTo>
                  <a:pt x="301" y="323"/>
                  <a:pt x="302" y="323"/>
                  <a:pt x="302" y="323"/>
                </a:cubicBezTo>
                <a:cubicBezTo>
                  <a:pt x="303" y="322"/>
                  <a:pt x="303" y="322"/>
                  <a:pt x="303" y="322"/>
                </a:cubicBezTo>
                <a:cubicBezTo>
                  <a:pt x="304" y="322"/>
                  <a:pt x="304" y="322"/>
                  <a:pt x="304" y="322"/>
                </a:cubicBezTo>
                <a:cubicBezTo>
                  <a:pt x="305" y="322"/>
                  <a:pt x="306" y="321"/>
                  <a:pt x="306" y="321"/>
                </a:cubicBezTo>
                <a:cubicBezTo>
                  <a:pt x="308" y="321"/>
                  <a:pt x="308" y="321"/>
                  <a:pt x="308" y="321"/>
                </a:cubicBezTo>
                <a:cubicBezTo>
                  <a:pt x="308" y="321"/>
                  <a:pt x="308" y="321"/>
                  <a:pt x="308" y="321"/>
                </a:cubicBezTo>
                <a:cubicBezTo>
                  <a:pt x="308" y="320"/>
                  <a:pt x="308" y="320"/>
                  <a:pt x="308" y="320"/>
                </a:cubicBezTo>
                <a:cubicBezTo>
                  <a:pt x="309" y="320"/>
                  <a:pt x="309" y="320"/>
                  <a:pt x="309" y="320"/>
                </a:cubicBezTo>
                <a:cubicBezTo>
                  <a:pt x="310" y="320"/>
                  <a:pt x="310" y="320"/>
                  <a:pt x="311" y="319"/>
                </a:cubicBezTo>
                <a:cubicBezTo>
                  <a:pt x="311" y="319"/>
                  <a:pt x="312" y="319"/>
                  <a:pt x="312" y="319"/>
                </a:cubicBezTo>
                <a:cubicBezTo>
                  <a:pt x="312" y="319"/>
                  <a:pt x="312" y="319"/>
                  <a:pt x="312" y="319"/>
                </a:cubicBezTo>
                <a:cubicBezTo>
                  <a:pt x="312" y="319"/>
                  <a:pt x="312" y="319"/>
                  <a:pt x="312" y="319"/>
                </a:cubicBezTo>
                <a:cubicBezTo>
                  <a:pt x="313" y="318"/>
                  <a:pt x="313" y="318"/>
                  <a:pt x="313" y="318"/>
                </a:cubicBezTo>
                <a:cubicBezTo>
                  <a:pt x="314" y="318"/>
                  <a:pt x="314" y="318"/>
                  <a:pt x="315" y="317"/>
                </a:cubicBezTo>
                <a:cubicBezTo>
                  <a:pt x="315" y="317"/>
                  <a:pt x="315" y="317"/>
                  <a:pt x="315" y="317"/>
                </a:cubicBezTo>
                <a:cubicBezTo>
                  <a:pt x="316" y="317"/>
                  <a:pt x="316" y="317"/>
                  <a:pt x="316" y="317"/>
                </a:cubicBezTo>
                <a:cubicBezTo>
                  <a:pt x="316" y="317"/>
                  <a:pt x="316" y="317"/>
                  <a:pt x="316" y="317"/>
                </a:cubicBezTo>
                <a:cubicBezTo>
                  <a:pt x="316" y="317"/>
                  <a:pt x="316" y="317"/>
                  <a:pt x="316" y="317"/>
                </a:cubicBezTo>
                <a:cubicBezTo>
                  <a:pt x="316" y="317"/>
                  <a:pt x="316" y="317"/>
                  <a:pt x="316" y="317"/>
                </a:cubicBezTo>
                <a:cubicBezTo>
                  <a:pt x="317" y="316"/>
                  <a:pt x="317" y="316"/>
                  <a:pt x="317" y="316"/>
                </a:cubicBezTo>
                <a:cubicBezTo>
                  <a:pt x="317" y="316"/>
                  <a:pt x="317" y="316"/>
                  <a:pt x="317" y="316"/>
                </a:cubicBezTo>
                <a:cubicBezTo>
                  <a:pt x="318" y="316"/>
                  <a:pt x="318" y="316"/>
                  <a:pt x="318" y="316"/>
                </a:cubicBezTo>
                <a:cubicBezTo>
                  <a:pt x="318" y="315"/>
                  <a:pt x="318" y="315"/>
                  <a:pt x="318" y="315"/>
                </a:cubicBezTo>
                <a:cubicBezTo>
                  <a:pt x="318" y="315"/>
                  <a:pt x="318" y="315"/>
                  <a:pt x="318" y="315"/>
                </a:cubicBezTo>
                <a:cubicBezTo>
                  <a:pt x="318" y="315"/>
                  <a:pt x="318" y="315"/>
                  <a:pt x="318" y="315"/>
                </a:cubicBezTo>
                <a:cubicBezTo>
                  <a:pt x="318" y="315"/>
                  <a:pt x="318" y="315"/>
                  <a:pt x="318" y="315"/>
                </a:cubicBezTo>
                <a:cubicBezTo>
                  <a:pt x="319" y="315"/>
                  <a:pt x="319" y="315"/>
                  <a:pt x="319" y="315"/>
                </a:cubicBezTo>
                <a:cubicBezTo>
                  <a:pt x="319" y="314"/>
                  <a:pt x="319" y="314"/>
                  <a:pt x="319" y="314"/>
                </a:cubicBezTo>
                <a:cubicBezTo>
                  <a:pt x="319" y="314"/>
                  <a:pt x="319" y="314"/>
                  <a:pt x="319" y="314"/>
                </a:cubicBezTo>
                <a:cubicBezTo>
                  <a:pt x="320" y="314"/>
                  <a:pt x="320" y="314"/>
                  <a:pt x="320" y="314"/>
                </a:cubicBezTo>
                <a:cubicBezTo>
                  <a:pt x="320" y="314"/>
                  <a:pt x="320" y="314"/>
                  <a:pt x="320" y="314"/>
                </a:cubicBezTo>
                <a:cubicBezTo>
                  <a:pt x="320" y="313"/>
                  <a:pt x="320" y="313"/>
                  <a:pt x="320" y="313"/>
                </a:cubicBezTo>
                <a:cubicBezTo>
                  <a:pt x="320" y="313"/>
                  <a:pt x="320" y="313"/>
                  <a:pt x="320" y="313"/>
                </a:cubicBezTo>
                <a:cubicBezTo>
                  <a:pt x="321" y="313"/>
                  <a:pt x="321" y="313"/>
                  <a:pt x="321" y="313"/>
                </a:cubicBezTo>
                <a:cubicBezTo>
                  <a:pt x="321" y="313"/>
                  <a:pt x="321" y="313"/>
                  <a:pt x="321" y="313"/>
                </a:cubicBezTo>
                <a:cubicBezTo>
                  <a:pt x="321" y="313"/>
                  <a:pt x="321" y="313"/>
                  <a:pt x="321" y="313"/>
                </a:cubicBezTo>
                <a:cubicBezTo>
                  <a:pt x="321" y="312"/>
                  <a:pt x="321" y="312"/>
                  <a:pt x="321" y="312"/>
                </a:cubicBezTo>
                <a:cubicBezTo>
                  <a:pt x="321" y="312"/>
                  <a:pt x="321" y="312"/>
                  <a:pt x="321" y="312"/>
                </a:cubicBezTo>
                <a:cubicBezTo>
                  <a:pt x="321" y="312"/>
                  <a:pt x="321" y="312"/>
                  <a:pt x="321" y="312"/>
                </a:cubicBezTo>
                <a:cubicBezTo>
                  <a:pt x="321" y="312"/>
                  <a:pt x="321" y="312"/>
                  <a:pt x="321" y="312"/>
                </a:cubicBezTo>
                <a:cubicBezTo>
                  <a:pt x="322" y="311"/>
                  <a:pt x="322" y="311"/>
                  <a:pt x="322" y="311"/>
                </a:cubicBezTo>
                <a:cubicBezTo>
                  <a:pt x="322" y="311"/>
                  <a:pt x="322" y="311"/>
                  <a:pt x="322" y="311"/>
                </a:cubicBezTo>
                <a:cubicBezTo>
                  <a:pt x="322" y="311"/>
                  <a:pt x="322" y="311"/>
                  <a:pt x="322" y="311"/>
                </a:cubicBezTo>
                <a:cubicBezTo>
                  <a:pt x="322" y="311"/>
                  <a:pt x="322" y="311"/>
                  <a:pt x="322" y="311"/>
                </a:cubicBezTo>
                <a:cubicBezTo>
                  <a:pt x="322" y="311"/>
                  <a:pt x="322" y="311"/>
                  <a:pt x="322" y="311"/>
                </a:cubicBezTo>
                <a:cubicBezTo>
                  <a:pt x="322" y="311"/>
                  <a:pt x="322" y="311"/>
                  <a:pt x="322" y="311"/>
                </a:cubicBezTo>
                <a:cubicBezTo>
                  <a:pt x="322" y="311"/>
                  <a:pt x="322" y="311"/>
                  <a:pt x="322" y="311"/>
                </a:cubicBezTo>
                <a:cubicBezTo>
                  <a:pt x="322" y="310"/>
                  <a:pt x="322" y="310"/>
                  <a:pt x="322" y="310"/>
                </a:cubicBezTo>
                <a:cubicBezTo>
                  <a:pt x="322" y="310"/>
                  <a:pt x="322" y="310"/>
                  <a:pt x="322" y="310"/>
                </a:cubicBezTo>
                <a:cubicBezTo>
                  <a:pt x="322" y="310"/>
                  <a:pt x="322" y="310"/>
                  <a:pt x="322" y="310"/>
                </a:cubicBezTo>
                <a:cubicBezTo>
                  <a:pt x="322" y="310"/>
                  <a:pt x="322" y="310"/>
                  <a:pt x="322" y="310"/>
                </a:cubicBezTo>
                <a:cubicBezTo>
                  <a:pt x="322" y="310"/>
                  <a:pt x="322" y="310"/>
                  <a:pt x="322" y="310"/>
                </a:cubicBezTo>
                <a:cubicBezTo>
                  <a:pt x="322" y="309"/>
                  <a:pt x="322" y="309"/>
                  <a:pt x="322" y="309"/>
                </a:cubicBezTo>
                <a:cubicBezTo>
                  <a:pt x="322" y="309"/>
                  <a:pt x="322" y="309"/>
                  <a:pt x="322" y="309"/>
                </a:cubicBezTo>
                <a:cubicBezTo>
                  <a:pt x="322" y="309"/>
                  <a:pt x="322" y="309"/>
                  <a:pt x="322" y="309"/>
                </a:cubicBezTo>
                <a:cubicBezTo>
                  <a:pt x="322" y="298"/>
                  <a:pt x="322" y="287"/>
                  <a:pt x="323" y="276"/>
                </a:cubicBezTo>
                <a:cubicBezTo>
                  <a:pt x="323" y="276"/>
                  <a:pt x="323" y="276"/>
                  <a:pt x="323" y="276"/>
                </a:cubicBezTo>
                <a:cubicBezTo>
                  <a:pt x="324" y="276"/>
                  <a:pt x="325" y="275"/>
                  <a:pt x="326" y="275"/>
                </a:cubicBezTo>
                <a:cubicBezTo>
                  <a:pt x="328" y="275"/>
                  <a:pt x="329" y="275"/>
                  <a:pt x="331" y="275"/>
                </a:cubicBezTo>
                <a:cubicBezTo>
                  <a:pt x="332" y="275"/>
                  <a:pt x="334" y="275"/>
                  <a:pt x="336" y="275"/>
                </a:cubicBezTo>
                <a:cubicBezTo>
                  <a:pt x="338" y="275"/>
                  <a:pt x="340" y="275"/>
                  <a:pt x="343" y="275"/>
                </a:cubicBezTo>
                <a:cubicBezTo>
                  <a:pt x="343" y="275"/>
                  <a:pt x="344" y="275"/>
                  <a:pt x="345" y="275"/>
                </a:cubicBezTo>
                <a:cubicBezTo>
                  <a:pt x="347" y="275"/>
                  <a:pt x="349" y="275"/>
                  <a:pt x="352" y="275"/>
                </a:cubicBezTo>
                <a:cubicBezTo>
                  <a:pt x="352" y="275"/>
                  <a:pt x="353" y="275"/>
                  <a:pt x="353" y="275"/>
                </a:cubicBezTo>
                <a:cubicBezTo>
                  <a:pt x="354" y="275"/>
                  <a:pt x="355" y="275"/>
                  <a:pt x="356" y="275"/>
                </a:cubicBezTo>
                <a:cubicBezTo>
                  <a:pt x="359" y="275"/>
                  <a:pt x="362" y="275"/>
                  <a:pt x="365" y="275"/>
                </a:cubicBezTo>
                <a:cubicBezTo>
                  <a:pt x="366" y="275"/>
                  <a:pt x="367" y="275"/>
                  <a:pt x="368" y="275"/>
                </a:cubicBezTo>
                <a:cubicBezTo>
                  <a:pt x="371" y="275"/>
                  <a:pt x="374" y="275"/>
                  <a:pt x="377" y="275"/>
                </a:cubicBezTo>
                <a:cubicBezTo>
                  <a:pt x="378" y="275"/>
                  <a:pt x="380" y="275"/>
                  <a:pt x="381" y="275"/>
                </a:cubicBezTo>
                <a:cubicBezTo>
                  <a:pt x="384" y="275"/>
                  <a:pt x="388" y="275"/>
                  <a:pt x="392" y="275"/>
                </a:cubicBezTo>
                <a:cubicBezTo>
                  <a:pt x="393" y="275"/>
                  <a:pt x="394" y="275"/>
                  <a:pt x="395" y="275"/>
                </a:cubicBezTo>
                <a:cubicBezTo>
                  <a:pt x="398" y="275"/>
                  <a:pt x="401" y="275"/>
                  <a:pt x="403" y="276"/>
                </a:cubicBezTo>
                <a:cubicBezTo>
                  <a:pt x="405" y="276"/>
                  <a:pt x="407" y="276"/>
                  <a:pt x="408" y="276"/>
                </a:cubicBezTo>
                <a:cubicBezTo>
                  <a:pt x="409" y="276"/>
                  <a:pt x="409" y="276"/>
                  <a:pt x="410" y="276"/>
                </a:cubicBezTo>
                <a:cubicBezTo>
                  <a:pt x="414" y="276"/>
                  <a:pt x="418" y="276"/>
                  <a:pt x="422" y="276"/>
                </a:cubicBezTo>
                <a:cubicBezTo>
                  <a:pt x="422" y="276"/>
                  <a:pt x="422" y="276"/>
                  <a:pt x="422" y="276"/>
                </a:cubicBezTo>
                <a:cubicBezTo>
                  <a:pt x="423" y="276"/>
                  <a:pt x="424" y="276"/>
                  <a:pt x="425" y="276"/>
                </a:cubicBezTo>
                <a:cubicBezTo>
                  <a:pt x="426" y="276"/>
                  <a:pt x="426" y="276"/>
                  <a:pt x="426" y="276"/>
                </a:cubicBezTo>
                <a:cubicBezTo>
                  <a:pt x="428" y="276"/>
                  <a:pt x="430" y="276"/>
                  <a:pt x="432" y="276"/>
                </a:cubicBezTo>
                <a:cubicBezTo>
                  <a:pt x="432" y="276"/>
                  <a:pt x="433" y="276"/>
                  <a:pt x="433" y="276"/>
                </a:cubicBezTo>
                <a:cubicBezTo>
                  <a:pt x="434" y="276"/>
                  <a:pt x="434" y="276"/>
                  <a:pt x="434" y="276"/>
                </a:cubicBezTo>
                <a:cubicBezTo>
                  <a:pt x="439" y="276"/>
                  <a:pt x="442" y="276"/>
                  <a:pt x="446" y="276"/>
                </a:cubicBezTo>
                <a:cubicBezTo>
                  <a:pt x="446" y="276"/>
                  <a:pt x="446" y="276"/>
                  <a:pt x="446" y="276"/>
                </a:cubicBezTo>
                <a:cubicBezTo>
                  <a:pt x="447" y="276"/>
                  <a:pt x="448" y="276"/>
                  <a:pt x="449" y="276"/>
                </a:cubicBezTo>
                <a:cubicBezTo>
                  <a:pt x="450" y="276"/>
                  <a:pt x="450" y="276"/>
                  <a:pt x="451" y="276"/>
                </a:cubicBezTo>
                <a:cubicBezTo>
                  <a:pt x="452" y="276"/>
                  <a:pt x="452" y="276"/>
                  <a:pt x="452" y="276"/>
                </a:cubicBezTo>
                <a:cubicBezTo>
                  <a:pt x="452" y="276"/>
                  <a:pt x="453" y="276"/>
                  <a:pt x="453" y="276"/>
                </a:cubicBezTo>
                <a:cubicBezTo>
                  <a:pt x="453" y="276"/>
                  <a:pt x="454" y="276"/>
                  <a:pt x="454" y="276"/>
                </a:cubicBezTo>
                <a:cubicBezTo>
                  <a:pt x="454" y="276"/>
                  <a:pt x="454" y="276"/>
                  <a:pt x="454" y="276"/>
                </a:cubicBezTo>
                <a:cubicBezTo>
                  <a:pt x="454" y="276"/>
                  <a:pt x="454" y="276"/>
                  <a:pt x="454" y="276"/>
                </a:cubicBezTo>
                <a:cubicBezTo>
                  <a:pt x="454" y="276"/>
                  <a:pt x="454" y="276"/>
                  <a:pt x="454" y="276"/>
                </a:cubicBezTo>
                <a:cubicBezTo>
                  <a:pt x="454" y="276"/>
                  <a:pt x="454" y="276"/>
                  <a:pt x="454" y="276"/>
                </a:cubicBezTo>
                <a:cubicBezTo>
                  <a:pt x="454" y="276"/>
                  <a:pt x="454" y="276"/>
                  <a:pt x="454" y="276"/>
                </a:cubicBezTo>
                <a:cubicBezTo>
                  <a:pt x="454" y="276"/>
                  <a:pt x="454" y="276"/>
                  <a:pt x="454" y="276"/>
                </a:cubicBezTo>
                <a:cubicBezTo>
                  <a:pt x="454" y="276"/>
                  <a:pt x="454" y="276"/>
                  <a:pt x="454" y="276"/>
                </a:cubicBezTo>
                <a:cubicBezTo>
                  <a:pt x="454" y="276"/>
                  <a:pt x="454" y="276"/>
                  <a:pt x="454" y="276"/>
                </a:cubicBezTo>
                <a:cubicBezTo>
                  <a:pt x="454" y="276"/>
                  <a:pt x="454" y="276"/>
                  <a:pt x="454" y="276"/>
                </a:cubicBezTo>
                <a:cubicBezTo>
                  <a:pt x="454" y="276"/>
                  <a:pt x="454" y="276"/>
                  <a:pt x="454" y="276"/>
                </a:cubicBezTo>
                <a:cubicBezTo>
                  <a:pt x="454" y="276"/>
                  <a:pt x="454" y="276"/>
                  <a:pt x="454" y="276"/>
                </a:cubicBezTo>
                <a:cubicBezTo>
                  <a:pt x="455" y="276"/>
                  <a:pt x="455" y="276"/>
                  <a:pt x="455" y="276"/>
                </a:cubicBezTo>
                <a:cubicBezTo>
                  <a:pt x="455" y="276"/>
                  <a:pt x="455" y="276"/>
                  <a:pt x="455" y="276"/>
                </a:cubicBezTo>
                <a:cubicBezTo>
                  <a:pt x="455" y="276"/>
                  <a:pt x="455" y="276"/>
                  <a:pt x="455" y="276"/>
                </a:cubicBezTo>
                <a:cubicBezTo>
                  <a:pt x="455" y="276"/>
                  <a:pt x="455" y="276"/>
                  <a:pt x="455" y="276"/>
                </a:cubicBezTo>
                <a:cubicBezTo>
                  <a:pt x="455" y="277"/>
                  <a:pt x="455" y="277"/>
                  <a:pt x="455" y="277"/>
                </a:cubicBezTo>
                <a:cubicBezTo>
                  <a:pt x="455" y="277"/>
                  <a:pt x="455" y="277"/>
                  <a:pt x="455" y="277"/>
                </a:cubicBezTo>
                <a:cubicBezTo>
                  <a:pt x="455" y="277"/>
                  <a:pt x="455" y="277"/>
                  <a:pt x="455" y="277"/>
                </a:cubicBezTo>
                <a:cubicBezTo>
                  <a:pt x="456" y="277"/>
                  <a:pt x="456" y="277"/>
                  <a:pt x="456" y="277"/>
                </a:cubicBezTo>
                <a:cubicBezTo>
                  <a:pt x="456" y="277"/>
                  <a:pt x="456" y="277"/>
                  <a:pt x="456" y="277"/>
                </a:cubicBezTo>
                <a:cubicBezTo>
                  <a:pt x="456" y="277"/>
                  <a:pt x="456" y="277"/>
                  <a:pt x="456" y="277"/>
                </a:cubicBezTo>
                <a:cubicBezTo>
                  <a:pt x="456" y="277"/>
                  <a:pt x="456" y="277"/>
                  <a:pt x="456" y="277"/>
                </a:cubicBezTo>
                <a:cubicBezTo>
                  <a:pt x="456" y="277"/>
                  <a:pt x="456" y="277"/>
                  <a:pt x="456" y="277"/>
                </a:cubicBezTo>
                <a:cubicBezTo>
                  <a:pt x="457" y="277"/>
                  <a:pt x="457" y="277"/>
                  <a:pt x="457" y="277"/>
                </a:cubicBezTo>
                <a:cubicBezTo>
                  <a:pt x="457" y="277"/>
                  <a:pt x="457" y="277"/>
                  <a:pt x="457" y="277"/>
                </a:cubicBezTo>
                <a:cubicBezTo>
                  <a:pt x="457" y="277"/>
                  <a:pt x="457" y="277"/>
                  <a:pt x="457" y="277"/>
                </a:cubicBezTo>
                <a:cubicBezTo>
                  <a:pt x="457" y="277"/>
                  <a:pt x="457" y="277"/>
                  <a:pt x="457" y="277"/>
                </a:cubicBezTo>
                <a:cubicBezTo>
                  <a:pt x="457" y="277"/>
                  <a:pt x="457" y="277"/>
                  <a:pt x="457" y="277"/>
                </a:cubicBezTo>
                <a:cubicBezTo>
                  <a:pt x="457" y="277"/>
                  <a:pt x="457" y="277"/>
                  <a:pt x="457" y="277"/>
                </a:cubicBezTo>
                <a:cubicBezTo>
                  <a:pt x="458" y="277"/>
                  <a:pt x="458" y="277"/>
                  <a:pt x="458" y="277"/>
                </a:cubicBezTo>
                <a:cubicBezTo>
                  <a:pt x="458" y="277"/>
                  <a:pt x="458" y="277"/>
                  <a:pt x="458" y="277"/>
                </a:cubicBezTo>
                <a:cubicBezTo>
                  <a:pt x="458" y="277"/>
                  <a:pt x="458" y="277"/>
                  <a:pt x="458" y="277"/>
                </a:cubicBezTo>
                <a:cubicBezTo>
                  <a:pt x="458" y="277"/>
                  <a:pt x="458" y="277"/>
                  <a:pt x="458" y="277"/>
                </a:cubicBezTo>
                <a:cubicBezTo>
                  <a:pt x="458" y="277"/>
                  <a:pt x="458" y="277"/>
                  <a:pt x="458" y="277"/>
                </a:cubicBezTo>
                <a:cubicBezTo>
                  <a:pt x="458" y="277"/>
                  <a:pt x="458" y="277"/>
                  <a:pt x="458" y="277"/>
                </a:cubicBezTo>
                <a:cubicBezTo>
                  <a:pt x="458" y="277"/>
                  <a:pt x="458" y="277"/>
                  <a:pt x="458" y="277"/>
                </a:cubicBezTo>
                <a:cubicBezTo>
                  <a:pt x="458" y="277"/>
                  <a:pt x="458" y="277"/>
                  <a:pt x="458" y="277"/>
                </a:cubicBezTo>
                <a:cubicBezTo>
                  <a:pt x="458" y="277"/>
                  <a:pt x="458" y="277"/>
                  <a:pt x="458" y="277"/>
                </a:cubicBezTo>
                <a:cubicBezTo>
                  <a:pt x="459" y="277"/>
                  <a:pt x="459" y="277"/>
                  <a:pt x="459" y="277"/>
                </a:cubicBezTo>
                <a:cubicBezTo>
                  <a:pt x="459" y="277"/>
                  <a:pt x="459" y="277"/>
                  <a:pt x="459" y="277"/>
                </a:cubicBezTo>
                <a:cubicBezTo>
                  <a:pt x="459" y="277"/>
                  <a:pt x="459" y="277"/>
                  <a:pt x="459" y="277"/>
                </a:cubicBezTo>
                <a:cubicBezTo>
                  <a:pt x="459" y="277"/>
                  <a:pt x="459" y="277"/>
                  <a:pt x="459" y="277"/>
                </a:cubicBezTo>
                <a:cubicBezTo>
                  <a:pt x="459" y="277"/>
                  <a:pt x="459" y="277"/>
                  <a:pt x="459" y="277"/>
                </a:cubicBezTo>
                <a:cubicBezTo>
                  <a:pt x="460" y="276"/>
                  <a:pt x="460" y="276"/>
                  <a:pt x="460" y="276"/>
                </a:cubicBezTo>
                <a:cubicBezTo>
                  <a:pt x="460" y="276"/>
                  <a:pt x="460" y="276"/>
                  <a:pt x="460" y="276"/>
                </a:cubicBezTo>
                <a:cubicBezTo>
                  <a:pt x="460" y="276"/>
                  <a:pt x="460" y="276"/>
                  <a:pt x="460" y="276"/>
                </a:cubicBezTo>
                <a:cubicBezTo>
                  <a:pt x="460" y="276"/>
                  <a:pt x="460" y="276"/>
                  <a:pt x="460" y="276"/>
                </a:cubicBezTo>
                <a:cubicBezTo>
                  <a:pt x="460" y="276"/>
                  <a:pt x="460" y="276"/>
                  <a:pt x="460" y="276"/>
                </a:cubicBezTo>
                <a:cubicBezTo>
                  <a:pt x="460" y="276"/>
                  <a:pt x="460" y="276"/>
                  <a:pt x="460" y="276"/>
                </a:cubicBezTo>
                <a:cubicBezTo>
                  <a:pt x="461" y="276"/>
                  <a:pt x="461" y="276"/>
                  <a:pt x="461" y="276"/>
                </a:cubicBezTo>
                <a:cubicBezTo>
                  <a:pt x="461" y="276"/>
                  <a:pt x="461" y="276"/>
                  <a:pt x="461" y="276"/>
                </a:cubicBezTo>
                <a:cubicBezTo>
                  <a:pt x="461" y="276"/>
                  <a:pt x="461" y="276"/>
                  <a:pt x="461" y="276"/>
                </a:cubicBezTo>
                <a:cubicBezTo>
                  <a:pt x="462" y="276"/>
                  <a:pt x="462" y="276"/>
                  <a:pt x="462" y="276"/>
                </a:cubicBezTo>
                <a:cubicBezTo>
                  <a:pt x="462" y="276"/>
                  <a:pt x="462" y="276"/>
                  <a:pt x="462" y="276"/>
                </a:cubicBezTo>
                <a:cubicBezTo>
                  <a:pt x="463" y="276"/>
                  <a:pt x="463" y="276"/>
                  <a:pt x="463" y="276"/>
                </a:cubicBezTo>
                <a:cubicBezTo>
                  <a:pt x="463" y="276"/>
                  <a:pt x="463" y="276"/>
                  <a:pt x="463" y="276"/>
                </a:cubicBezTo>
                <a:cubicBezTo>
                  <a:pt x="463" y="276"/>
                  <a:pt x="463" y="276"/>
                  <a:pt x="463" y="276"/>
                </a:cubicBezTo>
                <a:cubicBezTo>
                  <a:pt x="463" y="276"/>
                  <a:pt x="463" y="276"/>
                  <a:pt x="463" y="276"/>
                </a:cubicBezTo>
                <a:cubicBezTo>
                  <a:pt x="464" y="276"/>
                  <a:pt x="464" y="276"/>
                  <a:pt x="464" y="276"/>
                </a:cubicBezTo>
                <a:cubicBezTo>
                  <a:pt x="465" y="276"/>
                  <a:pt x="465" y="276"/>
                  <a:pt x="465" y="276"/>
                </a:cubicBezTo>
                <a:cubicBezTo>
                  <a:pt x="465" y="276"/>
                  <a:pt x="465" y="276"/>
                  <a:pt x="465" y="276"/>
                </a:cubicBezTo>
                <a:cubicBezTo>
                  <a:pt x="465" y="275"/>
                  <a:pt x="465" y="275"/>
                  <a:pt x="465" y="275"/>
                </a:cubicBezTo>
                <a:cubicBezTo>
                  <a:pt x="466" y="275"/>
                  <a:pt x="466" y="275"/>
                  <a:pt x="466" y="275"/>
                </a:cubicBezTo>
                <a:cubicBezTo>
                  <a:pt x="466" y="275"/>
                  <a:pt x="466" y="275"/>
                  <a:pt x="466" y="275"/>
                </a:cubicBezTo>
                <a:cubicBezTo>
                  <a:pt x="467" y="275"/>
                  <a:pt x="467" y="275"/>
                  <a:pt x="467" y="275"/>
                </a:cubicBezTo>
                <a:cubicBezTo>
                  <a:pt x="467" y="275"/>
                  <a:pt x="467" y="275"/>
                  <a:pt x="467" y="275"/>
                </a:cubicBezTo>
                <a:cubicBezTo>
                  <a:pt x="468" y="275"/>
                  <a:pt x="468" y="275"/>
                  <a:pt x="468" y="275"/>
                </a:cubicBezTo>
                <a:cubicBezTo>
                  <a:pt x="468" y="274"/>
                  <a:pt x="468" y="274"/>
                  <a:pt x="468" y="274"/>
                </a:cubicBezTo>
                <a:cubicBezTo>
                  <a:pt x="468" y="274"/>
                  <a:pt x="468" y="274"/>
                  <a:pt x="468" y="274"/>
                </a:cubicBezTo>
                <a:cubicBezTo>
                  <a:pt x="469" y="274"/>
                  <a:pt x="469" y="274"/>
                  <a:pt x="469" y="274"/>
                </a:cubicBezTo>
                <a:cubicBezTo>
                  <a:pt x="469" y="274"/>
                  <a:pt x="469" y="274"/>
                  <a:pt x="469" y="274"/>
                </a:cubicBezTo>
                <a:cubicBezTo>
                  <a:pt x="469" y="274"/>
                  <a:pt x="469" y="274"/>
                  <a:pt x="469" y="274"/>
                </a:cubicBezTo>
                <a:cubicBezTo>
                  <a:pt x="470" y="274"/>
                  <a:pt x="470" y="274"/>
                  <a:pt x="470" y="274"/>
                </a:cubicBezTo>
                <a:cubicBezTo>
                  <a:pt x="470" y="273"/>
                  <a:pt x="470" y="273"/>
                  <a:pt x="470" y="273"/>
                </a:cubicBezTo>
                <a:cubicBezTo>
                  <a:pt x="470" y="273"/>
                  <a:pt x="470" y="273"/>
                  <a:pt x="470" y="273"/>
                </a:cubicBezTo>
                <a:cubicBezTo>
                  <a:pt x="471" y="273"/>
                  <a:pt x="471" y="273"/>
                  <a:pt x="471" y="273"/>
                </a:cubicBezTo>
                <a:cubicBezTo>
                  <a:pt x="471" y="273"/>
                  <a:pt x="471" y="273"/>
                  <a:pt x="471" y="273"/>
                </a:cubicBezTo>
                <a:cubicBezTo>
                  <a:pt x="471" y="273"/>
                  <a:pt x="471" y="273"/>
                  <a:pt x="471" y="273"/>
                </a:cubicBezTo>
                <a:cubicBezTo>
                  <a:pt x="471" y="273"/>
                  <a:pt x="471" y="273"/>
                  <a:pt x="471" y="273"/>
                </a:cubicBezTo>
                <a:cubicBezTo>
                  <a:pt x="471" y="273"/>
                  <a:pt x="471" y="273"/>
                  <a:pt x="471" y="273"/>
                </a:cubicBezTo>
                <a:cubicBezTo>
                  <a:pt x="471" y="272"/>
                  <a:pt x="471" y="272"/>
                  <a:pt x="471" y="272"/>
                </a:cubicBezTo>
                <a:cubicBezTo>
                  <a:pt x="472" y="272"/>
                  <a:pt x="472" y="272"/>
                  <a:pt x="472" y="272"/>
                </a:cubicBezTo>
                <a:cubicBezTo>
                  <a:pt x="472" y="272"/>
                  <a:pt x="472" y="272"/>
                  <a:pt x="472" y="272"/>
                </a:cubicBezTo>
                <a:cubicBezTo>
                  <a:pt x="472" y="272"/>
                  <a:pt x="472" y="272"/>
                  <a:pt x="472" y="272"/>
                </a:cubicBezTo>
                <a:cubicBezTo>
                  <a:pt x="472" y="272"/>
                  <a:pt x="472" y="272"/>
                  <a:pt x="472" y="272"/>
                </a:cubicBezTo>
                <a:cubicBezTo>
                  <a:pt x="473" y="271"/>
                  <a:pt x="473" y="271"/>
                  <a:pt x="473" y="271"/>
                </a:cubicBezTo>
                <a:cubicBezTo>
                  <a:pt x="473" y="271"/>
                  <a:pt x="473" y="271"/>
                  <a:pt x="473" y="271"/>
                </a:cubicBezTo>
                <a:cubicBezTo>
                  <a:pt x="473" y="271"/>
                  <a:pt x="473" y="271"/>
                  <a:pt x="473" y="271"/>
                </a:cubicBezTo>
                <a:cubicBezTo>
                  <a:pt x="473" y="271"/>
                  <a:pt x="473" y="271"/>
                  <a:pt x="473" y="271"/>
                </a:cubicBezTo>
                <a:cubicBezTo>
                  <a:pt x="473" y="271"/>
                  <a:pt x="473" y="271"/>
                  <a:pt x="473" y="271"/>
                </a:cubicBezTo>
                <a:cubicBezTo>
                  <a:pt x="473" y="271"/>
                  <a:pt x="473" y="271"/>
                  <a:pt x="473" y="271"/>
                </a:cubicBezTo>
                <a:cubicBezTo>
                  <a:pt x="473" y="270"/>
                  <a:pt x="473" y="270"/>
                  <a:pt x="473" y="270"/>
                </a:cubicBezTo>
                <a:cubicBezTo>
                  <a:pt x="473" y="270"/>
                  <a:pt x="473" y="270"/>
                  <a:pt x="473" y="270"/>
                </a:cubicBezTo>
                <a:cubicBezTo>
                  <a:pt x="474" y="270"/>
                  <a:pt x="474" y="270"/>
                  <a:pt x="474" y="270"/>
                </a:cubicBezTo>
                <a:cubicBezTo>
                  <a:pt x="474" y="269"/>
                  <a:pt x="474" y="269"/>
                  <a:pt x="474" y="269"/>
                </a:cubicBezTo>
                <a:cubicBezTo>
                  <a:pt x="474" y="269"/>
                  <a:pt x="474" y="269"/>
                  <a:pt x="474" y="269"/>
                </a:cubicBezTo>
                <a:cubicBezTo>
                  <a:pt x="474" y="269"/>
                  <a:pt x="474" y="269"/>
                  <a:pt x="474" y="269"/>
                </a:cubicBezTo>
                <a:cubicBezTo>
                  <a:pt x="474" y="268"/>
                  <a:pt x="474" y="268"/>
                  <a:pt x="474" y="268"/>
                </a:cubicBezTo>
                <a:cubicBezTo>
                  <a:pt x="474" y="268"/>
                  <a:pt x="474" y="268"/>
                  <a:pt x="474" y="268"/>
                </a:cubicBezTo>
                <a:cubicBezTo>
                  <a:pt x="475" y="268"/>
                  <a:pt x="475" y="268"/>
                  <a:pt x="475" y="268"/>
                </a:cubicBezTo>
                <a:cubicBezTo>
                  <a:pt x="475" y="268"/>
                  <a:pt x="475" y="268"/>
                  <a:pt x="475" y="268"/>
                </a:cubicBezTo>
                <a:cubicBezTo>
                  <a:pt x="475" y="267"/>
                  <a:pt x="475" y="267"/>
                  <a:pt x="475" y="267"/>
                </a:cubicBezTo>
                <a:cubicBezTo>
                  <a:pt x="475" y="267"/>
                  <a:pt x="475" y="267"/>
                  <a:pt x="475" y="267"/>
                </a:cubicBezTo>
                <a:cubicBezTo>
                  <a:pt x="475" y="266"/>
                  <a:pt x="475" y="266"/>
                  <a:pt x="475" y="266"/>
                </a:cubicBezTo>
                <a:cubicBezTo>
                  <a:pt x="475" y="266"/>
                  <a:pt x="475" y="266"/>
                  <a:pt x="475" y="266"/>
                </a:cubicBezTo>
                <a:cubicBezTo>
                  <a:pt x="475" y="265"/>
                  <a:pt x="475" y="265"/>
                  <a:pt x="475" y="265"/>
                </a:cubicBezTo>
                <a:cubicBezTo>
                  <a:pt x="475" y="265"/>
                  <a:pt x="475" y="265"/>
                  <a:pt x="475" y="265"/>
                </a:cubicBezTo>
                <a:cubicBezTo>
                  <a:pt x="476" y="264"/>
                  <a:pt x="476" y="264"/>
                  <a:pt x="476" y="264"/>
                </a:cubicBezTo>
                <a:cubicBezTo>
                  <a:pt x="476" y="264"/>
                  <a:pt x="476" y="264"/>
                  <a:pt x="476" y="264"/>
                </a:cubicBezTo>
                <a:cubicBezTo>
                  <a:pt x="476" y="264"/>
                  <a:pt x="476" y="264"/>
                  <a:pt x="476" y="264"/>
                </a:cubicBezTo>
                <a:cubicBezTo>
                  <a:pt x="476" y="263"/>
                  <a:pt x="476" y="263"/>
                  <a:pt x="476" y="262"/>
                </a:cubicBezTo>
                <a:cubicBezTo>
                  <a:pt x="476" y="262"/>
                  <a:pt x="476" y="261"/>
                  <a:pt x="476" y="261"/>
                </a:cubicBezTo>
                <a:cubicBezTo>
                  <a:pt x="476" y="260"/>
                  <a:pt x="476" y="259"/>
                  <a:pt x="476" y="258"/>
                </a:cubicBezTo>
                <a:cubicBezTo>
                  <a:pt x="476" y="258"/>
                  <a:pt x="476" y="257"/>
                  <a:pt x="476" y="257"/>
                </a:cubicBezTo>
                <a:cubicBezTo>
                  <a:pt x="476" y="256"/>
                  <a:pt x="476" y="256"/>
                  <a:pt x="476" y="256"/>
                </a:cubicBezTo>
                <a:cubicBezTo>
                  <a:pt x="476" y="256"/>
                  <a:pt x="476" y="256"/>
                  <a:pt x="476" y="256"/>
                </a:cubicBezTo>
                <a:cubicBezTo>
                  <a:pt x="477" y="255"/>
                  <a:pt x="477" y="254"/>
                  <a:pt x="477" y="254"/>
                </a:cubicBezTo>
                <a:cubicBezTo>
                  <a:pt x="477" y="253"/>
                  <a:pt x="477" y="252"/>
                  <a:pt x="477" y="252"/>
                </a:cubicBezTo>
                <a:cubicBezTo>
                  <a:pt x="477" y="251"/>
                  <a:pt x="477" y="250"/>
                  <a:pt x="477" y="249"/>
                </a:cubicBezTo>
                <a:cubicBezTo>
                  <a:pt x="477" y="248"/>
                  <a:pt x="477" y="248"/>
                  <a:pt x="477" y="247"/>
                </a:cubicBezTo>
                <a:cubicBezTo>
                  <a:pt x="477" y="247"/>
                  <a:pt x="477" y="247"/>
                  <a:pt x="477" y="247"/>
                </a:cubicBezTo>
                <a:cubicBezTo>
                  <a:pt x="477" y="246"/>
                  <a:pt x="477" y="246"/>
                  <a:pt x="477" y="246"/>
                </a:cubicBezTo>
                <a:cubicBezTo>
                  <a:pt x="477" y="244"/>
                  <a:pt x="477" y="242"/>
                  <a:pt x="477" y="240"/>
                </a:cubicBezTo>
                <a:cubicBezTo>
                  <a:pt x="477" y="239"/>
                  <a:pt x="478" y="238"/>
                  <a:pt x="478" y="237"/>
                </a:cubicBezTo>
                <a:cubicBezTo>
                  <a:pt x="478" y="237"/>
                  <a:pt x="478" y="237"/>
                  <a:pt x="478" y="237"/>
                </a:cubicBezTo>
                <a:cubicBezTo>
                  <a:pt x="478" y="236"/>
                  <a:pt x="478" y="236"/>
                  <a:pt x="478" y="236"/>
                </a:cubicBezTo>
                <a:cubicBezTo>
                  <a:pt x="478" y="236"/>
                  <a:pt x="478" y="235"/>
                  <a:pt x="478" y="234"/>
                </a:cubicBezTo>
                <a:cubicBezTo>
                  <a:pt x="478" y="233"/>
                  <a:pt x="478" y="233"/>
                  <a:pt x="478" y="232"/>
                </a:cubicBezTo>
                <a:cubicBezTo>
                  <a:pt x="478" y="231"/>
                  <a:pt x="478" y="229"/>
                  <a:pt x="478" y="228"/>
                </a:cubicBezTo>
                <a:cubicBezTo>
                  <a:pt x="478" y="216"/>
                  <a:pt x="478" y="216"/>
                  <a:pt x="478" y="216"/>
                </a:cubicBezTo>
                <a:cubicBezTo>
                  <a:pt x="478" y="216"/>
                  <a:pt x="478" y="216"/>
                  <a:pt x="478" y="216"/>
                </a:cubicBezTo>
                <a:cubicBezTo>
                  <a:pt x="478" y="216"/>
                  <a:pt x="478" y="216"/>
                  <a:pt x="478" y="216"/>
                </a:cubicBezTo>
                <a:cubicBezTo>
                  <a:pt x="478" y="216"/>
                  <a:pt x="478" y="216"/>
                  <a:pt x="478" y="216"/>
                </a:cubicBezTo>
                <a:cubicBezTo>
                  <a:pt x="478" y="216"/>
                  <a:pt x="478" y="216"/>
                  <a:pt x="478" y="216"/>
                </a:cubicBezTo>
                <a:cubicBezTo>
                  <a:pt x="478" y="216"/>
                  <a:pt x="478" y="216"/>
                  <a:pt x="478" y="216"/>
                </a:cubicBezTo>
                <a:cubicBezTo>
                  <a:pt x="478" y="216"/>
                  <a:pt x="478" y="216"/>
                  <a:pt x="478" y="216"/>
                </a:cubicBezTo>
                <a:cubicBezTo>
                  <a:pt x="479" y="174"/>
                  <a:pt x="480" y="132"/>
                  <a:pt x="481" y="90"/>
                </a:cubicBezTo>
                <a:cubicBezTo>
                  <a:pt x="481" y="90"/>
                  <a:pt x="481" y="90"/>
                  <a:pt x="481" y="90"/>
                </a:cubicBezTo>
                <a:cubicBezTo>
                  <a:pt x="481" y="90"/>
                  <a:pt x="481" y="90"/>
                  <a:pt x="481" y="90"/>
                </a:cubicBezTo>
                <a:cubicBezTo>
                  <a:pt x="481" y="90"/>
                  <a:pt x="481" y="90"/>
                  <a:pt x="481" y="90"/>
                </a:cubicBezTo>
                <a:cubicBezTo>
                  <a:pt x="481" y="90"/>
                  <a:pt x="481" y="90"/>
                  <a:pt x="481" y="90"/>
                </a:cubicBezTo>
                <a:cubicBezTo>
                  <a:pt x="481" y="90"/>
                  <a:pt x="481" y="90"/>
                  <a:pt x="481" y="90"/>
                </a:cubicBezTo>
                <a:cubicBezTo>
                  <a:pt x="481" y="90"/>
                  <a:pt x="481" y="90"/>
                  <a:pt x="481" y="90"/>
                </a:cubicBezTo>
                <a:cubicBezTo>
                  <a:pt x="481" y="90"/>
                  <a:pt x="481" y="90"/>
                  <a:pt x="481" y="90"/>
                </a:cubicBezTo>
                <a:cubicBezTo>
                  <a:pt x="481" y="90"/>
                  <a:pt x="481" y="90"/>
                  <a:pt x="481" y="90"/>
                </a:cubicBezTo>
                <a:cubicBezTo>
                  <a:pt x="481" y="90"/>
                  <a:pt x="481" y="90"/>
                  <a:pt x="481" y="90"/>
                </a:cubicBezTo>
                <a:cubicBezTo>
                  <a:pt x="481" y="90"/>
                  <a:pt x="481" y="90"/>
                  <a:pt x="481" y="90"/>
                </a:cubicBezTo>
                <a:cubicBezTo>
                  <a:pt x="481" y="110"/>
                  <a:pt x="481" y="110"/>
                  <a:pt x="481" y="110"/>
                </a:cubicBezTo>
                <a:cubicBezTo>
                  <a:pt x="481" y="110"/>
                  <a:pt x="481" y="111"/>
                  <a:pt x="481" y="111"/>
                </a:cubicBezTo>
                <a:cubicBezTo>
                  <a:pt x="481" y="114"/>
                  <a:pt x="480" y="116"/>
                  <a:pt x="480" y="118"/>
                </a:cubicBezTo>
                <a:cubicBezTo>
                  <a:pt x="480" y="119"/>
                  <a:pt x="480" y="120"/>
                  <a:pt x="480" y="120"/>
                </a:cubicBezTo>
                <a:cubicBezTo>
                  <a:pt x="480" y="121"/>
                  <a:pt x="480" y="122"/>
                  <a:pt x="480" y="123"/>
                </a:cubicBezTo>
                <a:cubicBezTo>
                  <a:pt x="480" y="123"/>
                  <a:pt x="480" y="124"/>
                  <a:pt x="480" y="125"/>
                </a:cubicBezTo>
                <a:cubicBezTo>
                  <a:pt x="480" y="126"/>
                  <a:pt x="480" y="126"/>
                  <a:pt x="480" y="127"/>
                </a:cubicBezTo>
                <a:cubicBezTo>
                  <a:pt x="480" y="128"/>
                  <a:pt x="480" y="128"/>
                  <a:pt x="479" y="129"/>
                </a:cubicBezTo>
                <a:cubicBezTo>
                  <a:pt x="479" y="130"/>
                  <a:pt x="479" y="130"/>
                  <a:pt x="479" y="131"/>
                </a:cubicBezTo>
                <a:cubicBezTo>
                  <a:pt x="479" y="132"/>
                  <a:pt x="479" y="132"/>
                  <a:pt x="479" y="133"/>
                </a:cubicBezTo>
                <a:cubicBezTo>
                  <a:pt x="479" y="134"/>
                  <a:pt x="479" y="134"/>
                  <a:pt x="479" y="135"/>
                </a:cubicBezTo>
                <a:cubicBezTo>
                  <a:pt x="478" y="136"/>
                  <a:pt x="478" y="137"/>
                  <a:pt x="478" y="138"/>
                </a:cubicBezTo>
                <a:cubicBezTo>
                  <a:pt x="478" y="138"/>
                  <a:pt x="478" y="138"/>
                  <a:pt x="478" y="138"/>
                </a:cubicBezTo>
                <a:cubicBezTo>
                  <a:pt x="477" y="139"/>
                  <a:pt x="477" y="140"/>
                  <a:pt x="476" y="141"/>
                </a:cubicBezTo>
                <a:cubicBezTo>
                  <a:pt x="476" y="141"/>
                  <a:pt x="476" y="141"/>
                  <a:pt x="476" y="141"/>
                </a:cubicBezTo>
                <a:cubicBezTo>
                  <a:pt x="475" y="141"/>
                  <a:pt x="475" y="142"/>
                  <a:pt x="474" y="143"/>
                </a:cubicBezTo>
                <a:cubicBezTo>
                  <a:pt x="474" y="143"/>
                  <a:pt x="474" y="143"/>
                  <a:pt x="474" y="143"/>
                </a:cubicBezTo>
                <a:cubicBezTo>
                  <a:pt x="473" y="143"/>
                  <a:pt x="472" y="144"/>
                  <a:pt x="471" y="144"/>
                </a:cubicBezTo>
                <a:cubicBezTo>
                  <a:pt x="471" y="144"/>
                  <a:pt x="471" y="144"/>
                  <a:pt x="471" y="144"/>
                </a:cubicBezTo>
                <a:cubicBezTo>
                  <a:pt x="470" y="144"/>
                  <a:pt x="470" y="145"/>
                  <a:pt x="469" y="145"/>
                </a:cubicBezTo>
                <a:cubicBezTo>
                  <a:pt x="468" y="145"/>
                  <a:pt x="468" y="145"/>
                  <a:pt x="468" y="145"/>
                </a:cubicBezTo>
                <a:cubicBezTo>
                  <a:pt x="468" y="145"/>
                  <a:pt x="467" y="145"/>
                  <a:pt x="466" y="145"/>
                </a:cubicBezTo>
                <a:cubicBezTo>
                  <a:pt x="466" y="145"/>
                  <a:pt x="466" y="145"/>
                  <a:pt x="466" y="145"/>
                </a:cubicBezTo>
                <a:cubicBezTo>
                  <a:pt x="465" y="146"/>
                  <a:pt x="464" y="146"/>
                  <a:pt x="463" y="146"/>
                </a:cubicBezTo>
                <a:cubicBezTo>
                  <a:pt x="463" y="146"/>
                  <a:pt x="463" y="146"/>
                  <a:pt x="463" y="146"/>
                </a:cubicBezTo>
                <a:cubicBezTo>
                  <a:pt x="462" y="146"/>
                  <a:pt x="462" y="146"/>
                  <a:pt x="461" y="146"/>
                </a:cubicBezTo>
                <a:cubicBezTo>
                  <a:pt x="460" y="146"/>
                  <a:pt x="460" y="146"/>
                  <a:pt x="460" y="146"/>
                </a:cubicBezTo>
                <a:cubicBezTo>
                  <a:pt x="460" y="112"/>
                  <a:pt x="461" y="78"/>
                  <a:pt x="462" y="44"/>
                </a:cubicBezTo>
                <a:cubicBezTo>
                  <a:pt x="462" y="45"/>
                  <a:pt x="462" y="45"/>
                  <a:pt x="462" y="45"/>
                </a:cubicBezTo>
                <a:cubicBezTo>
                  <a:pt x="462" y="45"/>
                  <a:pt x="462" y="45"/>
                  <a:pt x="462" y="45"/>
                </a:cubicBezTo>
                <a:cubicBezTo>
                  <a:pt x="461" y="46"/>
                  <a:pt x="461" y="46"/>
                  <a:pt x="461" y="46"/>
                </a:cubicBezTo>
                <a:cubicBezTo>
                  <a:pt x="461" y="46"/>
                  <a:pt x="461" y="46"/>
                  <a:pt x="461" y="46"/>
                </a:cubicBezTo>
                <a:cubicBezTo>
                  <a:pt x="461" y="46"/>
                  <a:pt x="460" y="47"/>
                  <a:pt x="460" y="47"/>
                </a:cubicBezTo>
                <a:cubicBezTo>
                  <a:pt x="460" y="47"/>
                  <a:pt x="460" y="47"/>
                  <a:pt x="460" y="47"/>
                </a:cubicBezTo>
                <a:cubicBezTo>
                  <a:pt x="460" y="47"/>
                  <a:pt x="459" y="47"/>
                  <a:pt x="459" y="48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58" y="48"/>
                  <a:pt x="458" y="48"/>
                  <a:pt x="457" y="48"/>
                </a:cubicBezTo>
                <a:cubicBezTo>
                  <a:pt x="457" y="48"/>
                  <a:pt x="457" y="48"/>
                  <a:pt x="457" y="48"/>
                </a:cubicBezTo>
                <a:cubicBezTo>
                  <a:pt x="456" y="49"/>
                  <a:pt x="456" y="49"/>
                  <a:pt x="455" y="49"/>
                </a:cubicBezTo>
                <a:cubicBezTo>
                  <a:pt x="455" y="49"/>
                  <a:pt x="455" y="49"/>
                  <a:pt x="455" y="49"/>
                </a:cubicBezTo>
                <a:cubicBezTo>
                  <a:pt x="455" y="49"/>
                  <a:pt x="454" y="49"/>
                  <a:pt x="454" y="49"/>
                </a:cubicBezTo>
                <a:cubicBezTo>
                  <a:pt x="453" y="49"/>
                  <a:pt x="453" y="50"/>
                  <a:pt x="453" y="50"/>
                </a:cubicBezTo>
                <a:cubicBezTo>
                  <a:pt x="452" y="50"/>
                  <a:pt x="452" y="50"/>
                  <a:pt x="451" y="50"/>
                </a:cubicBezTo>
                <a:cubicBezTo>
                  <a:pt x="451" y="50"/>
                  <a:pt x="451" y="50"/>
                  <a:pt x="450" y="50"/>
                </a:cubicBezTo>
                <a:cubicBezTo>
                  <a:pt x="449" y="50"/>
                  <a:pt x="447" y="51"/>
                  <a:pt x="445" y="51"/>
                </a:cubicBezTo>
                <a:cubicBezTo>
                  <a:pt x="445" y="51"/>
                  <a:pt x="445" y="51"/>
                  <a:pt x="445" y="51"/>
                </a:cubicBezTo>
                <a:cubicBezTo>
                  <a:pt x="443" y="51"/>
                  <a:pt x="441" y="51"/>
                  <a:pt x="439" y="52"/>
                </a:cubicBezTo>
                <a:cubicBezTo>
                  <a:pt x="438" y="52"/>
                  <a:pt x="438" y="52"/>
                  <a:pt x="438" y="52"/>
                </a:cubicBezTo>
                <a:cubicBezTo>
                  <a:pt x="436" y="52"/>
                  <a:pt x="434" y="52"/>
                  <a:pt x="432" y="52"/>
                </a:cubicBezTo>
                <a:cubicBezTo>
                  <a:pt x="432" y="52"/>
                  <a:pt x="432" y="52"/>
                  <a:pt x="432" y="52"/>
                </a:cubicBezTo>
                <a:cubicBezTo>
                  <a:pt x="429" y="52"/>
                  <a:pt x="427" y="52"/>
                  <a:pt x="425" y="52"/>
                </a:cubicBezTo>
                <a:cubicBezTo>
                  <a:pt x="424" y="52"/>
                  <a:pt x="424" y="52"/>
                  <a:pt x="424" y="52"/>
                </a:cubicBezTo>
                <a:cubicBezTo>
                  <a:pt x="424" y="35"/>
                  <a:pt x="425" y="17"/>
                  <a:pt x="425" y="0"/>
                </a:cubicBezTo>
                <a:cubicBezTo>
                  <a:pt x="425" y="0"/>
                  <a:pt x="425" y="0"/>
                  <a:pt x="425" y="0"/>
                </a:cubicBezTo>
                <a:cubicBezTo>
                  <a:pt x="424" y="0"/>
                  <a:pt x="424" y="0"/>
                  <a:pt x="424" y="0"/>
                </a:cubicBezTo>
                <a:cubicBezTo>
                  <a:pt x="424" y="0"/>
                  <a:pt x="424" y="0"/>
                  <a:pt x="424" y="0"/>
                </a:cubicBezTo>
                <a:cubicBezTo>
                  <a:pt x="424" y="0"/>
                  <a:pt x="424" y="0"/>
                  <a:pt x="424" y="0"/>
                </a:cubicBezTo>
                <a:cubicBezTo>
                  <a:pt x="424" y="0"/>
                  <a:pt x="424" y="0"/>
                  <a:pt x="424" y="0"/>
                </a:cubicBezTo>
                <a:cubicBezTo>
                  <a:pt x="423" y="52"/>
                  <a:pt x="423" y="52"/>
                  <a:pt x="423" y="52"/>
                </a:cubicBezTo>
                <a:cubicBezTo>
                  <a:pt x="422" y="52"/>
                  <a:pt x="421" y="52"/>
                  <a:pt x="420" y="52"/>
                </a:cubicBezTo>
                <a:cubicBezTo>
                  <a:pt x="419" y="52"/>
                  <a:pt x="418" y="52"/>
                  <a:pt x="416" y="52"/>
                </a:cubicBezTo>
                <a:cubicBezTo>
                  <a:pt x="415" y="52"/>
                  <a:pt x="414" y="52"/>
                  <a:pt x="412" y="52"/>
                </a:cubicBezTo>
                <a:cubicBezTo>
                  <a:pt x="412" y="52"/>
                  <a:pt x="412" y="52"/>
                  <a:pt x="412" y="52"/>
                </a:cubicBezTo>
                <a:cubicBezTo>
                  <a:pt x="411" y="52"/>
                  <a:pt x="409" y="52"/>
                  <a:pt x="408" y="52"/>
                </a:cubicBezTo>
                <a:cubicBezTo>
                  <a:pt x="408" y="52"/>
                  <a:pt x="408" y="52"/>
                  <a:pt x="408" y="52"/>
                </a:cubicBezTo>
                <a:cubicBezTo>
                  <a:pt x="408" y="52"/>
                  <a:pt x="408" y="52"/>
                  <a:pt x="408" y="52"/>
                </a:cubicBezTo>
                <a:cubicBezTo>
                  <a:pt x="408" y="52"/>
                  <a:pt x="408" y="52"/>
                  <a:pt x="408" y="52"/>
                </a:cubicBezTo>
                <a:cubicBezTo>
                  <a:pt x="407" y="52"/>
                  <a:pt x="407" y="52"/>
                  <a:pt x="407" y="52"/>
                </a:cubicBezTo>
                <a:cubicBezTo>
                  <a:pt x="407" y="52"/>
                  <a:pt x="407" y="52"/>
                  <a:pt x="406" y="52"/>
                </a:cubicBezTo>
                <a:cubicBezTo>
                  <a:pt x="406" y="52"/>
                  <a:pt x="405" y="52"/>
                  <a:pt x="405" y="52"/>
                </a:cubicBezTo>
                <a:cubicBezTo>
                  <a:pt x="404" y="52"/>
                  <a:pt x="404" y="52"/>
                  <a:pt x="403" y="52"/>
                </a:cubicBezTo>
                <a:cubicBezTo>
                  <a:pt x="403" y="52"/>
                  <a:pt x="402" y="52"/>
                  <a:pt x="402" y="52"/>
                </a:cubicBezTo>
                <a:cubicBezTo>
                  <a:pt x="402" y="52"/>
                  <a:pt x="401" y="52"/>
                  <a:pt x="401" y="52"/>
                </a:cubicBezTo>
                <a:cubicBezTo>
                  <a:pt x="400" y="52"/>
                  <a:pt x="400" y="51"/>
                  <a:pt x="400" y="51"/>
                </a:cubicBezTo>
                <a:cubicBezTo>
                  <a:pt x="399" y="51"/>
                  <a:pt x="399" y="51"/>
                  <a:pt x="398" y="51"/>
                </a:cubicBezTo>
                <a:cubicBezTo>
                  <a:pt x="398" y="51"/>
                  <a:pt x="398" y="51"/>
                  <a:pt x="397" y="51"/>
                </a:cubicBezTo>
                <a:cubicBezTo>
                  <a:pt x="397" y="51"/>
                  <a:pt x="397" y="51"/>
                  <a:pt x="397" y="51"/>
                </a:cubicBezTo>
                <a:cubicBezTo>
                  <a:pt x="396" y="51"/>
                  <a:pt x="396" y="51"/>
                  <a:pt x="396" y="51"/>
                </a:cubicBezTo>
                <a:cubicBezTo>
                  <a:pt x="395" y="51"/>
                  <a:pt x="395" y="51"/>
                  <a:pt x="395" y="51"/>
                </a:cubicBezTo>
                <a:cubicBezTo>
                  <a:pt x="394" y="51"/>
                  <a:pt x="394" y="51"/>
                  <a:pt x="394" y="51"/>
                </a:cubicBezTo>
                <a:cubicBezTo>
                  <a:pt x="393" y="51"/>
                  <a:pt x="393" y="51"/>
                  <a:pt x="393" y="51"/>
                </a:cubicBezTo>
                <a:cubicBezTo>
                  <a:pt x="392" y="51"/>
                  <a:pt x="392" y="51"/>
                  <a:pt x="392" y="51"/>
                </a:cubicBezTo>
                <a:cubicBezTo>
                  <a:pt x="391" y="51"/>
                  <a:pt x="391" y="51"/>
                  <a:pt x="391" y="51"/>
                </a:cubicBezTo>
                <a:cubicBezTo>
                  <a:pt x="390" y="51"/>
                  <a:pt x="390" y="51"/>
                  <a:pt x="390" y="51"/>
                </a:cubicBezTo>
                <a:cubicBezTo>
                  <a:pt x="389" y="51"/>
                  <a:pt x="389" y="51"/>
                  <a:pt x="389" y="51"/>
                </a:cubicBezTo>
                <a:cubicBezTo>
                  <a:pt x="389" y="51"/>
                  <a:pt x="389" y="51"/>
                  <a:pt x="389" y="51"/>
                </a:cubicBezTo>
                <a:cubicBezTo>
                  <a:pt x="388" y="51"/>
                  <a:pt x="388" y="51"/>
                  <a:pt x="388" y="51"/>
                </a:cubicBezTo>
                <a:cubicBezTo>
                  <a:pt x="388" y="51"/>
                  <a:pt x="388" y="51"/>
                  <a:pt x="388" y="51"/>
                </a:cubicBezTo>
                <a:cubicBezTo>
                  <a:pt x="387" y="51"/>
                  <a:pt x="387" y="51"/>
                  <a:pt x="387" y="51"/>
                </a:cubicBezTo>
                <a:cubicBezTo>
                  <a:pt x="387" y="51"/>
                  <a:pt x="387" y="51"/>
                  <a:pt x="387" y="51"/>
                </a:cubicBezTo>
                <a:cubicBezTo>
                  <a:pt x="387" y="51"/>
                  <a:pt x="387" y="51"/>
                  <a:pt x="387" y="51"/>
                </a:cubicBezTo>
                <a:cubicBezTo>
                  <a:pt x="386" y="51"/>
                  <a:pt x="386" y="51"/>
                  <a:pt x="386" y="51"/>
                </a:cubicBezTo>
                <a:cubicBezTo>
                  <a:pt x="386" y="51"/>
                  <a:pt x="386" y="51"/>
                  <a:pt x="386" y="51"/>
                </a:cubicBezTo>
                <a:cubicBezTo>
                  <a:pt x="385" y="51"/>
                  <a:pt x="385" y="51"/>
                  <a:pt x="385" y="51"/>
                </a:cubicBezTo>
                <a:cubicBezTo>
                  <a:pt x="384" y="51"/>
                  <a:pt x="384" y="51"/>
                  <a:pt x="384" y="51"/>
                </a:cubicBezTo>
                <a:cubicBezTo>
                  <a:pt x="383" y="51"/>
                  <a:pt x="383" y="51"/>
                  <a:pt x="383" y="51"/>
                </a:cubicBezTo>
                <a:cubicBezTo>
                  <a:pt x="382" y="51"/>
                  <a:pt x="382" y="51"/>
                  <a:pt x="382" y="51"/>
                </a:cubicBezTo>
                <a:cubicBezTo>
                  <a:pt x="381" y="51"/>
                  <a:pt x="381" y="51"/>
                  <a:pt x="381" y="51"/>
                </a:cubicBezTo>
                <a:cubicBezTo>
                  <a:pt x="380" y="52"/>
                  <a:pt x="380" y="52"/>
                  <a:pt x="380" y="52"/>
                </a:cubicBezTo>
                <a:cubicBezTo>
                  <a:pt x="380" y="52"/>
                  <a:pt x="380" y="52"/>
                  <a:pt x="380" y="52"/>
                </a:cubicBezTo>
                <a:cubicBezTo>
                  <a:pt x="379" y="52"/>
                  <a:pt x="379" y="52"/>
                  <a:pt x="379" y="52"/>
                </a:cubicBezTo>
                <a:cubicBezTo>
                  <a:pt x="378" y="52"/>
                  <a:pt x="378" y="52"/>
                  <a:pt x="378" y="52"/>
                </a:cubicBezTo>
                <a:cubicBezTo>
                  <a:pt x="378" y="52"/>
                  <a:pt x="378" y="52"/>
                  <a:pt x="378" y="52"/>
                </a:cubicBezTo>
                <a:cubicBezTo>
                  <a:pt x="378" y="52"/>
                  <a:pt x="378" y="52"/>
                  <a:pt x="378" y="52"/>
                </a:cubicBezTo>
                <a:cubicBezTo>
                  <a:pt x="378" y="52"/>
                  <a:pt x="378" y="52"/>
                  <a:pt x="378" y="52"/>
                </a:cubicBezTo>
                <a:cubicBezTo>
                  <a:pt x="377" y="52"/>
                  <a:pt x="377" y="52"/>
                  <a:pt x="377" y="52"/>
                </a:cubicBezTo>
                <a:cubicBezTo>
                  <a:pt x="376" y="52"/>
                  <a:pt x="376" y="52"/>
                  <a:pt x="376" y="52"/>
                </a:cubicBezTo>
                <a:cubicBezTo>
                  <a:pt x="375" y="52"/>
                  <a:pt x="375" y="52"/>
                  <a:pt x="375" y="52"/>
                </a:cubicBezTo>
                <a:cubicBezTo>
                  <a:pt x="374" y="52"/>
                  <a:pt x="374" y="52"/>
                  <a:pt x="374" y="52"/>
                </a:cubicBezTo>
                <a:cubicBezTo>
                  <a:pt x="373" y="52"/>
                  <a:pt x="373" y="52"/>
                  <a:pt x="373" y="52"/>
                </a:cubicBezTo>
                <a:cubicBezTo>
                  <a:pt x="373" y="52"/>
                  <a:pt x="373" y="52"/>
                  <a:pt x="373" y="52"/>
                </a:cubicBezTo>
                <a:cubicBezTo>
                  <a:pt x="373" y="52"/>
                  <a:pt x="372" y="52"/>
                  <a:pt x="372" y="52"/>
                </a:cubicBezTo>
                <a:cubicBezTo>
                  <a:pt x="371" y="52"/>
                  <a:pt x="371" y="52"/>
                  <a:pt x="370" y="52"/>
                </a:cubicBezTo>
                <a:cubicBezTo>
                  <a:pt x="369" y="53"/>
                  <a:pt x="369" y="53"/>
                  <a:pt x="369" y="53"/>
                </a:cubicBezTo>
                <a:cubicBezTo>
                  <a:pt x="369" y="53"/>
                  <a:pt x="369" y="53"/>
                  <a:pt x="369" y="53"/>
                </a:cubicBezTo>
                <a:cubicBezTo>
                  <a:pt x="369" y="53"/>
                  <a:pt x="369" y="53"/>
                  <a:pt x="369" y="53"/>
                </a:cubicBezTo>
                <a:cubicBezTo>
                  <a:pt x="369" y="53"/>
                  <a:pt x="369" y="53"/>
                  <a:pt x="369" y="53"/>
                </a:cubicBezTo>
                <a:cubicBezTo>
                  <a:pt x="367" y="53"/>
                  <a:pt x="366" y="53"/>
                  <a:pt x="365" y="53"/>
                </a:cubicBezTo>
                <a:cubicBezTo>
                  <a:pt x="364" y="53"/>
                  <a:pt x="363" y="53"/>
                  <a:pt x="362" y="54"/>
                </a:cubicBezTo>
                <a:cubicBezTo>
                  <a:pt x="361" y="54"/>
                  <a:pt x="361" y="54"/>
                  <a:pt x="361" y="54"/>
                </a:cubicBezTo>
                <a:cubicBezTo>
                  <a:pt x="361" y="54"/>
                  <a:pt x="361" y="54"/>
                  <a:pt x="361" y="54"/>
                </a:cubicBezTo>
                <a:cubicBezTo>
                  <a:pt x="361" y="54"/>
                  <a:pt x="361" y="54"/>
                  <a:pt x="361" y="54"/>
                </a:cubicBezTo>
                <a:cubicBezTo>
                  <a:pt x="360" y="54"/>
                  <a:pt x="359" y="54"/>
                  <a:pt x="357" y="54"/>
                </a:cubicBezTo>
                <a:cubicBezTo>
                  <a:pt x="356" y="55"/>
                  <a:pt x="355" y="55"/>
                  <a:pt x="354" y="55"/>
                </a:cubicBezTo>
                <a:cubicBezTo>
                  <a:pt x="353" y="55"/>
                  <a:pt x="353" y="55"/>
                  <a:pt x="353" y="55"/>
                </a:cubicBezTo>
                <a:cubicBezTo>
                  <a:pt x="353" y="55"/>
                  <a:pt x="353" y="55"/>
                  <a:pt x="353" y="55"/>
                </a:cubicBezTo>
                <a:cubicBezTo>
                  <a:pt x="353" y="55"/>
                  <a:pt x="353" y="55"/>
                  <a:pt x="353" y="55"/>
                </a:cubicBezTo>
                <a:cubicBezTo>
                  <a:pt x="352" y="56"/>
                  <a:pt x="352" y="56"/>
                  <a:pt x="352" y="56"/>
                </a:cubicBezTo>
                <a:cubicBezTo>
                  <a:pt x="352" y="56"/>
                  <a:pt x="352" y="56"/>
                  <a:pt x="352" y="56"/>
                </a:cubicBezTo>
                <a:cubicBezTo>
                  <a:pt x="351" y="56"/>
                  <a:pt x="351" y="56"/>
                  <a:pt x="351" y="56"/>
                </a:cubicBezTo>
                <a:cubicBezTo>
                  <a:pt x="351" y="56"/>
                  <a:pt x="351" y="56"/>
                  <a:pt x="351" y="56"/>
                </a:cubicBezTo>
                <a:cubicBezTo>
                  <a:pt x="351" y="56"/>
                  <a:pt x="351" y="56"/>
                  <a:pt x="351" y="56"/>
                </a:cubicBezTo>
                <a:cubicBezTo>
                  <a:pt x="351" y="56"/>
                  <a:pt x="351" y="56"/>
                  <a:pt x="351" y="56"/>
                </a:cubicBezTo>
                <a:cubicBezTo>
                  <a:pt x="350" y="56"/>
                  <a:pt x="350" y="56"/>
                  <a:pt x="350" y="56"/>
                </a:cubicBezTo>
                <a:cubicBezTo>
                  <a:pt x="350" y="56"/>
                  <a:pt x="350" y="56"/>
                  <a:pt x="350" y="56"/>
                </a:cubicBezTo>
                <a:cubicBezTo>
                  <a:pt x="349" y="57"/>
                  <a:pt x="349" y="57"/>
                  <a:pt x="349" y="57"/>
                </a:cubicBezTo>
                <a:cubicBezTo>
                  <a:pt x="349" y="57"/>
                  <a:pt x="349" y="57"/>
                  <a:pt x="349" y="57"/>
                </a:cubicBezTo>
                <a:cubicBezTo>
                  <a:pt x="348" y="57"/>
                  <a:pt x="348" y="57"/>
                  <a:pt x="348" y="57"/>
                </a:cubicBezTo>
                <a:cubicBezTo>
                  <a:pt x="348" y="57"/>
                  <a:pt x="348" y="57"/>
                  <a:pt x="348" y="57"/>
                </a:cubicBezTo>
                <a:cubicBezTo>
                  <a:pt x="348" y="57"/>
                  <a:pt x="348" y="57"/>
                  <a:pt x="348" y="57"/>
                </a:cubicBezTo>
                <a:cubicBezTo>
                  <a:pt x="348" y="57"/>
                  <a:pt x="348" y="57"/>
                  <a:pt x="348" y="57"/>
                </a:cubicBezTo>
                <a:cubicBezTo>
                  <a:pt x="348" y="57"/>
                  <a:pt x="348" y="57"/>
                  <a:pt x="348" y="57"/>
                </a:cubicBezTo>
                <a:cubicBezTo>
                  <a:pt x="348" y="57"/>
                  <a:pt x="348" y="57"/>
                  <a:pt x="348" y="57"/>
                </a:cubicBezTo>
                <a:cubicBezTo>
                  <a:pt x="347" y="58"/>
                  <a:pt x="347" y="58"/>
                  <a:pt x="347" y="58"/>
                </a:cubicBezTo>
                <a:cubicBezTo>
                  <a:pt x="347" y="58"/>
                  <a:pt x="347" y="58"/>
                  <a:pt x="347" y="58"/>
                </a:cubicBezTo>
                <a:cubicBezTo>
                  <a:pt x="346" y="58"/>
                  <a:pt x="346" y="58"/>
                  <a:pt x="346" y="58"/>
                </a:cubicBezTo>
                <a:cubicBezTo>
                  <a:pt x="346" y="58"/>
                  <a:pt x="346" y="58"/>
                  <a:pt x="346" y="58"/>
                </a:cubicBezTo>
                <a:cubicBezTo>
                  <a:pt x="346" y="58"/>
                  <a:pt x="346" y="58"/>
                  <a:pt x="346" y="58"/>
                </a:cubicBezTo>
                <a:cubicBezTo>
                  <a:pt x="346" y="58"/>
                  <a:pt x="346" y="58"/>
                  <a:pt x="346" y="58"/>
                </a:cubicBezTo>
                <a:cubicBezTo>
                  <a:pt x="346" y="58"/>
                  <a:pt x="346" y="58"/>
                  <a:pt x="346" y="58"/>
                </a:cubicBezTo>
                <a:cubicBezTo>
                  <a:pt x="345" y="59"/>
                  <a:pt x="345" y="59"/>
                  <a:pt x="345" y="59"/>
                </a:cubicBezTo>
                <a:cubicBezTo>
                  <a:pt x="345" y="59"/>
                  <a:pt x="345" y="59"/>
                  <a:pt x="345" y="59"/>
                </a:cubicBezTo>
                <a:cubicBezTo>
                  <a:pt x="345" y="59"/>
                  <a:pt x="345" y="59"/>
                  <a:pt x="345" y="59"/>
                </a:cubicBezTo>
                <a:cubicBezTo>
                  <a:pt x="344" y="59"/>
                  <a:pt x="344" y="59"/>
                  <a:pt x="344" y="59"/>
                </a:cubicBezTo>
                <a:cubicBezTo>
                  <a:pt x="344" y="60"/>
                  <a:pt x="344" y="60"/>
                  <a:pt x="344" y="60"/>
                </a:cubicBezTo>
                <a:cubicBezTo>
                  <a:pt x="344" y="60"/>
                  <a:pt x="344" y="60"/>
                  <a:pt x="344" y="60"/>
                </a:cubicBezTo>
                <a:cubicBezTo>
                  <a:pt x="344" y="60"/>
                  <a:pt x="344" y="60"/>
                  <a:pt x="344" y="60"/>
                </a:cubicBezTo>
                <a:cubicBezTo>
                  <a:pt x="344" y="60"/>
                  <a:pt x="344" y="60"/>
                  <a:pt x="344" y="60"/>
                </a:cubicBezTo>
                <a:cubicBezTo>
                  <a:pt x="344" y="60"/>
                  <a:pt x="344" y="60"/>
                  <a:pt x="344" y="60"/>
                </a:cubicBezTo>
                <a:cubicBezTo>
                  <a:pt x="343" y="60"/>
                  <a:pt x="343" y="60"/>
                  <a:pt x="343" y="60"/>
                </a:cubicBezTo>
                <a:cubicBezTo>
                  <a:pt x="343" y="60"/>
                  <a:pt x="343" y="60"/>
                  <a:pt x="343" y="60"/>
                </a:cubicBezTo>
                <a:cubicBezTo>
                  <a:pt x="343" y="61"/>
                  <a:pt x="343" y="61"/>
                  <a:pt x="343" y="61"/>
                </a:cubicBezTo>
                <a:cubicBezTo>
                  <a:pt x="343" y="61"/>
                  <a:pt x="343" y="61"/>
                  <a:pt x="343" y="61"/>
                </a:cubicBezTo>
                <a:cubicBezTo>
                  <a:pt x="342" y="61"/>
                  <a:pt x="342" y="61"/>
                  <a:pt x="342" y="61"/>
                </a:cubicBezTo>
                <a:cubicBezTo>
                  <a:pt x="342" y="61"/>
                  <a:pt x="342" y="61"/>
                  <a:pt x="342" y="61"/>
                </a:cubicBezTo>
                <a:cubicBezTo>
                  <a:pt x="342" y="61"/>
                  <a:pt x="342" y="61"/>
                  <a:pt x="342" y="61"/>
                </a:cubicBezTo>
                <a:cubicBezTo>
                  <a:pt x="342" y="62"/>
                  <a:pt x="342" y="62"/>
                  <a:pt x="342" y="62"/>
                </a:cubicBezTo>
                <a:cubicBezTo>
                  <a:pt x="342" y="62"/>
                  <a:pt x="342" y="62"/>
                  <a:pt x="342" y="62"/>
                </a:cubicBezTo>
                <a:cubicBezTo>
                  <a:pt x="342" y="62"/>
                  <a:pt x="342" y="62"/>
                  <a:pt x="342" y="62"/>
                </a:cubicBezTo>
                <a:cubicBezTo>
                  <a:pt x="341" y="63"/>
                  <a:pt x="341" y="63"/>
                  <a:pt x="341" y="63"/>
                </a:cubicBezTo>
                <a:cubicBezTo>
                  <a:pt x="341" y="63"/>
                  <a:pt x="341" y="63"/>
                  <a:pt x="341" y="63"/>
                </a:cubicBezTo>
                <a:cubicBezTo>
                  <a:pt x="341" y="63"/>
                  <a:pt x="341" y="63"/>
                  <a:pt x="341" y="63"/>
                </a:cubicBezTo>
                <a:cubicBezTo>
                  <a:pt x="341" y="63"/>
                  <a:pt x="341" y="63"/>
                  <a:pt x="341" y="63"/>
                </a:cubicBezTo>
                <a:cubicBezTo>
                  <a:pt x="341" y="63"/>
                  <a:pt x="341" y="63"/>
                  <a:pt x="341" y="63"/>
                </a:cubicBezTo>
                <a:cubicBezTo>
                  <a:pt x="341" y="63"/>
                  <a:pt x="341" y="63"/>
                  <a:pt x="341" y="63"/>
                </a:cubicBezTo>
                <a:cubicBezTo>
                  <a:pt x="341" y="64"/>
                  <a:pt x="341" y="64"/>
                  <a:pt x="341" y="64"/>
                </a:cubicBezTo>
                <a:cubicBezTo>
                  <a:pt x="341" y="64"/>
                  <a:pt x="341" y="64"/>
                  <a:pt x="341" y="64"/>
                </a:cubicBezTo>
                <a:cubicBezTo>
                  <a:pt x="341" y="65"/>
                  <a:pt x="341" y="65"/>
                  <a:pt x="341" y="65"/>
                </a:cubicBezTo>
                <a:cubicBezTo>
                  <a:pt x="340" y="65"/>
                  <a:pt x="340" y="65"/>
                  <a:pt x="340" y="65"/>
                </a:cubicBezTo>
                <a:cubicBezTo>
                  <a:pt x="340" y="65"/>
                  <a:pt x="340" y="65"/>
                  <a:pt x="340" y="65"/>
                </a:cubicBezTo>
                <a:cubicBezTo>
                  <a:pt x="340" y="65"/>
                  <a:pt x="340" y="65"/>
                  <a:pt x="340" y="65"/>
                </a:cubicBezTo>
                <a:cubicBezTo>
                  <a:pt x="340" y="65"/>
                  <a:pt x="340" y="65"/>
                  <a:pt x="340" y="65"/>
                </a:cubicBezTo>
                <a:cubicBezTo>
                  <a:pt x="340" y="66"/>
                  <a:pt x="340" y="66"/>
                  <a:pt x="340" y="66"/>
                </a:cubicBezTo>
                <a:cubicBezTo>
                  <a:pt x="340" y="66"/>
                  <a:pt x="340" y="66"/>
                  <a:pt x="340" y="66"/>
                </a:cubicBezTo>
                <a:cubicBezTo>
                  <a:pt x="340" y="67"/>
                  <a:pt x="340" y="67"/>
                  <a:pt x="340" y="67"/>
                </a:cubicBezTo>
                <a:cubicBezTo>
                  <a:pt x="340" y="67"/>
                  <a:pt x="340" y="67"/>
                  <a:pt x="340" y="67"/>
                </a:cubicBezTo>
                <a:cubicBezTo>
                  <a:pt x="340" y="67"/>
                  <a:pt x="340" y="67"/>
                  <a:pt x="340" y="67"/>
                </a:cubicBezTo>
                <a:cubicBezTo>
                  <a:pt x="340" y="93"/>
                  <a:pt x="339" y="119"/>
                  <a:pt x="339" y="145"/>
                </a:cubicBezTo>
                <a:cubicBezTo>
                  <a:pt x="339" y="145"/>
                  <a:pt x="338" y="145"/>
                  <a:pt x="337" y="145"/>
                </a:cubicBezTo>
                <a:cubicBezTo>
                  <a:pt x="337" y="145"/>
                  <a:pt x="336" y="145"/>
                  <a:pt x="336" y="145"/>
                </a:cubicBezTo>
                <a:cubicBezTo>
                  <a:pt x="335" y="145"/>
                  <a:pt x="334" y="145"/>
                  <a:pt x="334" y="145"/>
                </a:cubicBezTo>
                <a:cubicBezTo>
                  <a:pt x="333" y="145"/>
                  <a:pt x="333" y="145"/>
                  <a:pt x="332" y="145"/>
                </a:cubicBezTo>
                <a:cubicBezTo>
                  <a:pt x="332" y="145"/>
                  <a:pt x="331" y="145"/>
                  <a:pt x="330" y="145"/>
                </a:cubicBezTo>
                <a:cubicBezTo>
                  <a:pt x="330" y="145"/>
                  <a:pt x="329" y="145"/>
                  <a:pt x="328" y="145"/>
                </a:cubicBezTo>
                <a:cubicBezTo>
                  <a:pt x="328" y="145"/>
                  <a:pt x="328" y="145"/>
                  <a:pt x="328" y="145"/>
                </a:cubicBezTo>
                <a:cubicBezTo>
                  <a:pt x="327" y="145"/>
                  <a:pt x="327" y="145"/>
                  <a:pt x="327" y="145"/>
                </a:cubicBezTo>
                <a:cubicBezTo>
                  <a:pt x="327" y="145"/>
                  <a:pt x="326" y="145"/>
                  <a:pt x="326" y="145"/>
                </a:cubicBezTo>
                <a:cubicBezTo>
                  <a:pt x="325" y="145"/>
                  <a:pt x="324" y="145"/>
                  <a:pt x="324" y="145"/>
                </a:cubicBezTo>
                <a:cubicBezTo>
                  <a:pt x="323" y="145"/>
                  <a:pt x="322" y="145"/>
                  <a:pt x="322" y="145"/>
                </a:cubicBezTo>
                <a:cubicBezTo>
                  <a:pt x="321" y="145"/>
                  <a:pt x="321" y="145"/>
                  <a:pt x="321" y="145"/>
                </a:cubicBezTo>
                <a:cubicBezTo>
                  <a:pt x="321" y="145"/>
                  <a:pt x="321" y="145"/>
                  <a:pt x="321" y="145"/>
                </a:cubicBezTo>
                <a:cubicBezTo>
                  <a:pt x="320" y="145"/>
                  <a:pt x="320" y="145"/>
                  <a:pt x="320" y="145"/>
                </a:cubicBezTo>
                <a:cubicBezTo>
                  <a:pt x="320" y="145"/>
                  <a:pt x="320" y="145"/>
                  <a:pt x="320" y="145"/>
                </a:cubicBezTo>
                <a:cubicBezTo>
                  <a:pt x="320" y="145"/>
                  <a:pt x="320" y="145"/>
                  <a:pt x="320" y="145"/>
                </a:cubicBezTo>
                <a:cubicBezTo>
                  <a:pt x="319" y="145"/>
                  <a:pt x="319" y="145"/>
                  <a:pt x="319" y="145"/>
                </a:cubicBezTo>
                <a:cubicBezTo>
                  <a:pt x="319" y="145"/>
                  <a:pt x="319" y="145"/>
                  <a:pt x="319" y="145"/>
                </a:cubicBezTo>
                <a:cubicBezTo>
                  <a:pt x="318" y="146"/>
                  <a:pt x="318" y="146"/>
                  <a:pt x="318" y="146"/>
                </a:cubicBezTo>
                <a:cubicBezTo>
                  <a:pt x="318" y="146"/>
                  <a:pt x="318" y="146"/>
                  <a:pt x="318" y="146"/>
                </a:cubicBezTo>
                <a:cubicBezTo>
                  <a:pt x="317" y="146"/>
                  <a:pt x="317" y="146"/>
                  <a:pt x="317" y="146"/>
                </a:cubicBezTo>
                <a:cubicBezTo>
                  <a:pt x="316" y="146"/>
                  <a:pt x="316" y="146"/>
                  <a:pt x="316" y="146"/>
                </a:cubicBezTo>
                <a:cubicBezTo>
                  <a:pt x="316" y="146"/>
                  <a:pt x="316" y="146"/>
                  <a:pt x="316" y="146"/>
                </a:cubicBezTo>
                <a:cubicBezTo>
                  <a:pt x="315" y="146"/>
                  <a:pt x="315" y="146"/>
                  <a:pt x="315" y="146"/>
                </a:cubicBezTo>
                <a:cubicBezTo>
                  <a:pt x="315" y="146"/>
                  <a:pt x="315" y="146"/>
                  <a:pt x="315" y="146"/>
                </a:cubicBezTo>
                <a:cubicBezTo>
                  <a:pt x="315" y="146"/>
                  <a:pt x="315" y="146"/>
                  <a:pt x="315" y="146"/>
                </a:cubicBezTo>
                <a:cubicBezTo>
                  <a:pt x="314" y="146"/>
                  <a:pt x="314" y="146"/>
                  <a:pt x="314" y="146"/>
                </a:cubicBezTo>
                <a:cubicBezTo>
                  <a:pt x="313" y="146"/>
                  <a:pt x="313" y="146"/>
                  <a:pt x="313" y="146"/>
                </a:cubicBezTo>
                <a:cubicBezTo>
                  <a:pt x="313" y="146"/>
                  <a:pt x="313" y="146"/>
                  <a:pt x="313" y="146"/>
                </a:cubicBezTo>
                <a:cubicBezTo>
                  <a:pt x="312" y="146"/>
                  <a:pt x="312" y="146"/>
                  <a:pt x="311" y="146"/>
                </a:cubicBezTo>
                <a:cubicBezTo>
                  <a:pt x="311" y="146"/>
                  <a:pt x="311" y="146"/>
                  <a:pt x="311" y="146"/>
                </a:cubicBezTo>
                <a:cubicBezTo>
                  <a:pt x="311" y="146"/>
                  <a:pt x="311" y="146"/>
                  <a:pt x="311" y="146"/>
                </a:cubicBezTo>
                <a:cubicBezTo>
                  <a:pt x="311" y="146"/>
                  <a:pt x="311" y="146"/>
                  <a:pt x="311" y="146"/>
                </a:cubicBezTo>
                <a:cubicBezTo>
                  <a:pt x="311" y="146"/>
                  <a:pt x="310" y="146"/>
                  <a:pt x="310" y="147"/>
                </a:cubicBezTo>
                <a:cubicBezTo>
                  <a:pt x="310" y="147"/>
                  <a:pt x="309" y="147"/>
                  <a:pt x="309" y="147"/>
                </a:cubicBezTo>
                <a:cubicBezTo>
                  <a:pt x="308" y="147"/>
                  <a:pt x="308" y="147"/>
                  <a:pt x="308" y="147"/>
                </a:cubicBezTo>
                <a:cubicBezTo>
                  <a:pt x="308" y="147"/>
                  <a:pt x="308" y="147"/>
                  <a:pt x="308" y="147"/>
                </a:cubicBezTo>
                <a:cubicBezTo>
                  <a:pt x="308" y="147"/>
                  <a:pt x="308" y="147"/>
                  <a:pt x="308" y="147"/>
                </a:cubicBezTo>
                <a:cubicBezTo>
                  <a:pt x="307" y="147"/>
                  <a:pt x="307" y="147"/>
                  <a:pt x="307" y="147"/>
                </a:cubicBezTo>
                <a:cubicBezTo>
                  <a:pt x="307" y="147"/>
                  <a:pt x="307" y="147"/>
                  <a:pt x="307" y="147"/>
                </a:cubicBezTo>
                <a:cubicBezTo>
                  <a:pt x="306" y="147"/>
                  <a:pt x="306" y="147"/>
                  <a:pt x="306" y="147"/>
                </a:cubicBezTo>
                <a:cubicBezTo>
                  <a:pt x="306" y="148"/>
                  <a:pt x="306" y="148"/>
                  <a:pt x="306" y="148"/>
                </a:cubicBezTo>
                <a:cubicBezTo>
                  <a:pt x="305" y="148"/>
                  <a:pt x="305" y="148"/>
                  <a:pt x="305" y="148"/>
                </a:cubicBezTo>
                <a:cubicBezTo>
                  <a:pt x="305" y="148"/>
                  <a:pt x="305" y="148"/>
                  <a:pt x="305" y="148"/>
                </a:cubicBezTo>
                <a:cubicBezTo>
                  <a:pt x="305" y="148"/>
                  <a:pt x="305" y="148"/>
                  <a:pt x="305" y="148"/>
                </a:cubicBezTo>
                <a:cubicBezTo>
                  <a:pt x="305" y="148"/>
                  <a:pt x="305" y="148"/>
                  <a:pt x="305" y="148"/>
                </a:cubicBezTo>
                <a:cubicBezTo>
                  <a:pt x="304" y="148"/>
                  <a:pt x="304" y="148"/>
                  <a:pt x="304" y="148"/>
                </a:cubicBezTo>
                <a:cubicBezTo>
                  <a:pt x="304" y="148"/>
                  <a:pt x="304" y="148"/>
                  <a:pt x="304" y="148"/>
                </a:cubicBezTo>
                <a:cubicBezTo>
                  <a:pt x="304" y="148"/>
                  <a:pt x="304" y="148"/>
                  <a:pt x="304" y="148"/>
                </a:cubicBezTo>
                <a:cubicBezTo>
                  <a:pt x="304" y="149"/>
                  <a:pt x="304" y="149"/>
                  <a:pt x="304" y="149"/>
                </a:cubicBezTo>
                <a:cubicBezTo>
                  <a:pt x="304" y="149"/>
                  <a:pt x="304" y="149"/>
                  <a:pt x="304" y="149"/>
                </a:cubicBezTo>
                <a:cubicBezTo>
                  <a:pt x="304" y="149"/>
                  <a:pt x="304" y="149"/>
                  <a:pt x="304" y="149"/>
                </a:cubicBezTo>
                <a:cubicBezTo>
                  <a:pt x="304" y="149"/>
                  <a:pt x="304" y="149"/>
                  <a:pt x="304" y="149"/>
                </a:cubicBezTo>
                <a:cubicBezTo>
                  <a:pt x="304" y="149"/>
                  <a:pt x="304" y="149"/>
                  <a:pt x="304" y="149"/>
                </a:cubicBezTo>
                <a:cubicBezTo>
                  <a:pt x="303" y="149"/>
                  <a:pt x="303" y="149"/>
                  <a:pt x="303" y="149"/>
                </a:cubicBezTo>
                <a:cubicBezTo>
                  <a:pt x="303" y="149"/>
                  <a:pt x="303" y="149"/>
                  <a:pt x="303" y="149"/>
                </a:cubicBezTo>
                <a:cubicBezTo>
                  <a:pt x="303" y="149"/>
                  <a:pt x="303" y="149"/>
                  <a:pt x="303" y="149"/>
                </a:cubicBezTo>
                <a:cubicBezTo>
                  <a:pt x="303" y="149"/>
                  <a:pt x="303" y="149"/>
                  <a:pt x="303" y="149"/>
                </a:cubicBezTo>
                <a:cubicBezTo>
                  <a:pt x="303" y="149"/>
                  <a:pt x="303" y="149"/>
                  <a:pt x="303" y="149"/>
                </a:cubicBezTo>
                <a:cubicBezTo>
                  <a:pt x="303" y="149"/>
                  <a:pt x="303" y="149"/>
                  <a:pt x="303" y="149"/>
                </a:cubicBezTo>
                <a:cubicBezTo>
                  <a:pt x="303" y="149"/>
                  <a:pt x="303" y="149"/>
                  <a:pt x="303" y="149"/>
                </a:cubicBezTo>
                <a:cubicBezTo>
                  <a:pt x="303" y="150"/>
                  <a:pt x="303" y="150"/>
                  <a:pt x="303" y="150"/>
                </a:cubicBezTo>
                <a:cubicBezTo>
                  <a:pt x="302" y="150"/>
                  <a:pt x="302" y="150"/>
                  <a:pt x="302" y="150"/>
                </a:cubicBezTo>
                <a:cubicBezTo>
                  <a:pt x="302" y="150"/>
                  <a:pt x="302" y="150"/>
                  <a:pt x="302" y="150"/>
                </a:cubicBezTo>
                <a:cubicBezTo>
                  <a:pt x="302" y="150"/>
                  <a:pt x="302" y="150"/>
                  <a:pt x="302" y="150"/>
                </a:cubicBezTo>
                <a:cubicBezTo>
                  <a:pt x="302" y="150"/>
                  <a:pt x="302" y="150"/>
                  <a:pt x="302" y="150"/>
                </a:cubicBezTo>
                <a:cubicBezTo>
                  <a:pt x="302" y="150"/>
                  <a:pt x="302" y="150"/>
                  <a:pt x="302" y="150"/>
                </a:cubicBezTo>
                <a:cubicBezTo>
                  <a:pt x="302" y="150"/>
                  <a:pt x="302" y="150"/>
                  <a:pt x="302" y="150"/>
                </a:cubicBezTo>
                <a:cubicBezTo>
                  <a:pt x="302" y="150"/>
                  <a:pt x="302" y="150"/>
                  <a:pt x="302" y="150"/>
                </a:cubicBezTo>
                <a:cubicBezTo>
                  <a:pt x="302" y="150"/>
                  <a:pt x="302" y="150"/>
                  <a:pt x="302" y="150"/>
                </a:cubicBezTo>
                <a:cubicBezTo>
                  <a:pt x="302" y="150"/>
                  <a:pt x="302" y="150"/>
                  <a:pt x="302" y="150"/>
                </a:cubicBezTo>
                <a:cubicBezTo>
                  <a:pt x="302" y="150"/>
                  <a:pt x="302" y="150"/>
                  <a:pt x="302" y="150"/>
                </a:cubicBezTo>
                <a:cubicBezTo>
                  <a:pt x="302" y="151"/>
                  <a:pt x="302" y="151"/>
                  <a:pt x="302" y="151"/>
                </a:cubicBezTo>
                <a:cubicBezTo>
                  <a:pt x="302" y="151"/>
                  <a:pt x="302" y="151"/>
                  <a:pt x="302" y="151"/>
                </a:cubicBezTo>
                <a:cubicBezTo>
                  <a:pt x="302" y="151"/>
                  <a:pt x="302" y="151"/>
                  <a:pt x="302" y="151"/>
                </a:cubicBezTo>
                <a:cubicBezTo>
                  <a:pt x="302" y="151"/>
                  <a:pt x="302" y="151"/>
                  <a:pt x="302" y="151"/>
                </a:cubicBezTo>
                <a:cubicBezTo>
                  <a:pt x="302" y="151"/>
                  <a:pt x="302" y="151"/>
                  <a:pt x="302" y="151"/>
                </a:cubicBezTo>
                <a:cubicBezTo>
                  <a:pt x="302" y="151"/>
                  <a:pt x="302" y="151"/>
                  <a:pt x="302" y="151"/>
                </a:cubicBezTo>
                <a:cubicBezTo>
                  <a:pt x="301" y="151"/>
                  <a:pt x="301" y="151"/>
                  <a:pt x="301" y="151"/>
                </a:cubicBezTo>
                <a:cubicBezTo>
                  <a:pt x="301" y="151"/>
                  <a:pt x="301" y="151"/>
                  <a:pt x="301" y="151"/>
                </a:cubicBezTo>
                <a:cubicBezTo>
                  <a:pt x="301" y="152"/>
                  <a:pt x="301" y="152"/>
                  <a:pt x="301" y="152"/>
                </a:cubicBezTo>
                <a:cubicBezTo>
                  <a:pt x="301" y="152"/>
                  <a:pt x="301" y="152"/>
                  <a:pt x="301" y="152"/>
                </a:cubicBezTo>
                <a:cubicBezTo>
                  <a:pt x="301" y="152"/>
                  <a:pt x="301" y="152"/>
                  <a:pt x="301" y="152"/>
                </a:cubicBezTo>
                <a:cubicBezTo>
                  <a:pt x="301" y="152"/>
                  <a:pt x="301" y="152"/>
                  <a:pt x="301" y="152"/>
                </a:cubicBezTo>
                <a:cubicBezTo>
                  <a:pt x="301" y="152"/>
                  <a:pt x="301" y="152"/>
                  <a:pt x="301" y="152"/>
                </a:cubicBezTo>
                <a:cubicBezTo>
                  <a:pt x="301" y="152"/>
                  <a:pt x="301" y="152"/>
                  <a:pt x="301" y="152"/>
                </a:cubicBezTo>
                <a:cubicBezTo>
                  <a:pt x="301" y="165"/>
                  <a:pt x="301" y="177"/>
                  <a:pt x="301" y="190"/>
                </a:cubicBezTo>
                <a:cubicBezTo>
                  <a:pt x="300" y="190"/>
                  <a:pt x="299" y="190"/>
                  <a:pt x="299" y="191"/>
                </a:cubicBezTo>
                <a:cubicBezTo>
                  <a:pt x="298" y="191"/>
                  <a:pt x="296" y="191"/>
                  <a:pt x="295" y="192"/>
                </a:cubicBezTo>
                <a:cubicBezTo>
                  <a:pt x="295" y="192"/>
                  <a:pt x="294" y="192"/>
                  <a:pt x="294" y="192"/>
                </a:cubicBezTo>
                <a:cubicBezTo>
                  <a:pt x="293" y="192"/>
                  <a:pt x="292" y="192"/>
                  <a:pt x="290" y="193"/>
                </a:cubicBezTo>
                <a:cubicBezTo>
                  <a:pt x="290" y="193"/>
                  <a:pt x="290" y="193"/>
                  <a:pt x="290" y="193"/>
                </a:cubicBezTo>
                <a:cubicBezTo>
                  <a:pt x="289" y="193"/>
                  <a:pt x="287" y="193"/>
                  <a:pt x="286" y="193"/>
                </a:cubicBezTo>
                <a:cubicBezTo>
                  <a:pt x="286" y="194"/>
                  <a:pt x="285" y="194"/>
                  <a:pt x="285" y="194"/>
                </a:cubicBezTo>
                <a:cubicBezTo>
                  <a:pt x="283" y="194"/>
                  <a:pt x="282" y="194"/>
                  <a:pt x="281" y="194"/>
                </a:cubicBezTo>
                <a:cubicBezTo>
                  <a:pt x="280" y="194"/>
                  <a:pt x="280" y="194"/>
                  <a:pt x="280" y="194"/>
                </a:cubicBezTo>
                <a:cubicBezTo>
                  <a:pt x="279" y="194"/>
                  <a:pt x="277" y="195"/>
                  <a:pt x="275" y="195"/>
                </a:cubicBezTo>
                <a:cubicBezTo>
                  <a:pt x="275" y="195"/>
                  <a:pt x="275" y="195"/>
                  <a:pt x="275" y="195"/>
                </a:cubicBezTo>
                <a:cubicBezTo>
                  <a:pt x="273" y="195"/>
                  <a:pt x="272" y="195"/>
                  <a:pt x="270" y="195"/>
                </a:cubicBezTo>
                <a:cubicBezTo>
                  <a:pt x="270" y="195"/>
                  <a:pt x="270" y="195"/>
                  <a:pt x="270" y="195"/>
                </a:cubicBezTo>
                <a:cubicBezTo>
                  <a:pt x="266" y="195"/>
                  <a:pt x="262" y="196"/>
                  <a:pt x="258" y="196"/>
                </a:cubicBezTo>
                <a:cubicBezTo>
                  <a:pt x="253" y="196"/>
                  <a:pt x="248" y="196"/>
                  <a:pt x="243" y="195"/>
                </a:cubicBezTo>
                <a:cubicBezTo>
                  <a:pt x="243" y="195"/>
                  <a:pt x="243" y="195"/>
                  <a:pt x="243" y="195"/>
                </a:cubicBezTo>
                <a:cubicBezTo>
                  <a:pt x="240" y="195"/>
                  <a:pt x="237" y="195"/>
                  <a:pt x="235" y="195"/>
                </a:cubicBezTo>
                <a:cubicBezTo>
                  <a:pt x="235" y="195"/>
                  <a:pt x="235" y="195"/>
                  <a:pt x="235" y="195"/>
                </a:cubicBezTo>
                <a:cubicBezTo>
                  <a:pt x="232" y="195"/>
                  <a:pt x="230" y="195"/>
                  <a:pt x="227" y="194"/>
                </a:cubicBezTo>
                <a:cubicBezTo>
                  <a:pt x="227" y="194"/>
                  <a:pt x="227" y="194"/>
                  <a:pt x="227" y="194"/>
                </a:cubicBezTo>
                <a:cubicBezTo>
                  <a:pt x="225" y="194"/>
                  <a:pt x="222" y="194"/>
                  <a:pt x="220" y="194"/>
                </a:cubicBezTo>
                <a:cubicBezTo>
                  <a:pt x="220" y="194"/>
                  <a:pt x="220" y="194"/>
                  <a:pt x="220" y="194"/>
                </a:cubicBezTo>
                <a:cubicBezTo>
                  <a:pt x="217" y="193"/>
                  <a:pt x="215" y="193"/>
                  <a:pt x="213" y="193"/>
                </a:cubicBezTo>
                <a:cubicBezTo>
                  <a:pt x="213" y="193"/>
                  <a:pt x="213" y="193"/>
                  <a:pt x="213" y="193"/>
                </a:cubicBezTo>
                <a:cubicBezTo>
                  <a:pt x="210" y="193"/>
                  <a:pt x="208" y="192"/>
                  <a:pt x="206" y="192"/>
                </a:cubicBezTo>
                <a:cubicBezTo>
                  <a:pt x="206" y="192"/>
                  <a:pt x="206" y="192"/>
                  <a:pt x="206" y="192"/>
                </a:cubicBezTo>
                <a:cubicBezTo>
                  <a:pt x="204" y="192"/>
                  <a:pt x="202" y="191"/>
                  <a:pt x="200" y="191"/>
                </a:cubicBezTo>
                <a:cubicBezTo>
                  <a:pt x="199" y="191"/>
                  <a:pt x="198" y="190"/>
                  <a:pt x="197" y="190"/>
                </a:cubicBezTo>
                <a:cubicBezTo>
                  <a:pt x="197" y="190"/>
                  <a:pt x="197" y="190"/>
                  <a:pt x="197" y="190"/>
                </a:cubicBezTo>
                <a:cubicBezTo>
                  <a:pt x="196" y="190"/>
                  <a:pt x="196" y="190"/>
                  <a:pt x="195" y="190"/>
                </a:cubicBezTo>
                <a:cubicBezTo>
                  <a:pt x="194" y="189"/>
                  <a:pt x="192" y="189"/>
                  <a:pt x="191" y="188"/>
                </a:cubicBezTo>
                <a:cubicBezTo>
                  <a:pt x="190" y="188"/>
                  <a:pt x="190" y="188"/>
                  <a:pt x="190" y="188"/>
                </a:cubicBezTo>
                <a:cubicBezTo>
                  <a:pt x="190" y="188"/>
                  <a:pt x="190" y="188"/>
                  <a:pt x="190" y="188"/>
                </a:cubicBezTo>
                <a:cubicBezTo>
                  <a:pt x="190" y="177"/>
                  <a:pt x="190" y="167"/>
                  <a:pt x="190" y="157"/>
                </a:cubicBezTo>
                <a:cubicBezTo>
                  <a:pt x="190" y="156"/>
                  <a:pt x="190" y="156"/>
                  <a:pt x="190" y="155"/>
                </a:cubicBezTo>
                <a:cubicBezTo>
                  <a:pt x="190" y="154"/>
                  <a:pt x="189" y="154"/>
                  <a:pt x="189" y="153"/>
                </a:cubicBezTo>
                <a:cubicBezTo>
                  <a:pt x="189" y="153"/>
                  <a:pt x="188" y="152"/>
                  <a:pt x="188" y="152"/>
                </a:cubicBezTo>
                <a:cubicBezTo>
                  <a:pt x="187" y="151"/>
                  <a:pt x="187" y="151"/>
                  <a:pt x="186" y="150"/>
                </a:cubicBezTo>
                <a:cubicBezTo>
                  <a:pt x="185" y="150"/>
                  <a:pt x="185" y="150"/>
                  <a:pt x="185" y="150"/>
                </a:cubicBezTo>
                <a:cubicBezTo>
                  <a:pt x="185" y="149"/>
                  <a:pt x="185" y="149"/>
                  <a:pt x="185" y="149"/>
                </a:cubicBezTo>
                <a:cubicBezTo>
                  <a:pt x="185" y="149"/>
                  <a:pt x="185" y="149"/>
                  <a:pt x="185" y="149"/>
                </a:cubicBezTo>
                <a:cubicBezTo>
                  <a:pt x="185" y="149"/>
                  <a:pt x="185" y="149"/>
                  <a:pt x="185" y="149"/>
                </a:cubicBezTo>
                <a:cubicBezTo>
                  <a:pt x="184" y="149"/>
                  <a:pt x="184" y="149"/>
                  <a:pt x="184" y="149"/>
                </a:cubicBezTo>
                <a:cubicBezTo>
                  <a:pt x="183" y="149"/>
                  <a:pt x="183" y="149"/>
                  <a:pt x="183" y="149"/>
                </a:cubicBezTo>
                <a:cubicBezTo>
                  <a:pt x="183" y="149"/>
                  <a:pt x="183" y="149"/>
                  <a:pt x="183" y="149"/>
                </a:cubicBezTo>
                <a:cubicBezTo>
                  <a:pt x="183" y="149"/>
                  <a:pt x="183" y="149"/>
                  <a:pt x="183" y="149"/>
                </a:cubicBezTo>
                <a:cubicBezTo>
                  <a:pt x="183" y="149"/>
                  <a:pt x="183" y="149"/>
                  <a:pt x="183" y="149"/>
                </a:cubicBezTo>
                <a:cubicBezTo>
                  <a:pt x="182" y="148"/>
                  <a:pt x="182" y="148"/>
                  <a:pt x="182" y="148"/>
                </a:cubicBezTo>
                <a:cubicBezTo>
                  <a:pt x="182" y="148"/>
                  <a:pt x="182" y="148"/>
                  <a:pt x="182" y="148"/>
                </a:cubicBezTo>
                <a:cubicBezTo>
                  <a:pt x="181" y="148"/>
                  <a:pt x="181" y="148"/>
                  <a:pt x="181" y="148"/>
                </a:cubicBezTo>
                <a:cubicBezTo>
                  <a:pt x="181" y="148"/>
                  <a:pt x="181" y="148"/>
                  <a:pt x="181" y="148"/>
                </a:cubicBezTo>
                <a:cubicBezTo>
                  <a:pt x="181" y="148"/>
                  <a:pt x="181" y="148"/>
                  <a:pt x="181" y="148"/>
                </a:cubicBezTo>
                <a:cubicBezTo>
                  <a:pt x="181" y="148"/>
                  <a:pt x="181" y="148"/>
                  <a:pt x="181" y="148"/>
                </a:cubicBezTo>
                <a:cubicBezTo>
                  <a:pt x="181" y="148"/>
                  <a:pt x="181" y="148"/>
                  <a:pt x="181" y="148"/>
                </a:cubicBezTo>
                <a:cubicBezTo>
                  <a:pt x="180" y="148"/>
                  <a:pt x="180" y="148"/>
                  <a:pt x="180" y="148"/>
                </a:cubicBezTo>
                <a:cubicBezTo>
                  <a:pt x="180" y="148"/>
                  <a:pt x="180" y="148"/>
                  <a:pt x="180" y="148"/>
                </a:cubicBezTo>
                <a:cubicBezTo>
                  <a:pt x="180" y="148"/>
                  <a:pt x="180" y="148"/>
                  <a:pt x="180" y="148"/>
                </a:cubicBezTo>
                <a:cubicBezTo>
                  <a:pt x="179" y="148"/>
                  <a:pt x="179" y="148"/>
                  <a:pt x="179" y="148"/>
                </a:cubicBezTo>
                <a:cubicBezTo>
                  <a:pt x="179" y="148"/>
                  <a:pt x="179" y="148"/>
                  <a:pt x="179" y="148"/>
                </a:cubicBezTo>
                <a:cubicBezTo>
                  <a:pt x="179" y="148"/>
                  <a:pt x="179" y="148"/>
                  <a:pt x="179" y="148"/>
                </a:cubicBezTo>
                <a:cubicBezTo>
                  <a:pt x="179" y="148"/>
                  <a:pt x="179" y="148"/>
                  <a:pt x="179" y="148"/>
                </a:cubicBezTo>
                <a:cubicBezTo>
                  <a:pt x="178" y="148"/>
                  <a:pt x="178" y="148"/>
                  <a:pt x="178" y="148"/>
                </a:cubicBezTo>
                <a:cubicBezTo>
                  <a:pt x="178" y="148"/>
                  <a:pt x="178" y="148"/>
                  <a:pt x="178" y="148"/>
                </a:cubicBezTo>
                <a:cubicBezTo>
                  <a:pt x="177" y="148"/>
                  <a:pt x="177" y="148"/>
                  <a:pt x="177" y="148"/>
                </a:cubicBezTo>
                <a:cubicBezTo>
                  <a:pt x="177" y="148"/>
                  <a:pt x="177" y="148"/>
                  <a:pt x="177" y="148"/>
                </a:cubicBezTo>
                <a:cubicBezTo>
                  <a:pt x="177" y="148"/>
                  <a:pt x="177" y="148"/>
                  <a:pt x="177" y="148"/>
                </a:cubicBezTo>
                <a:cubicBezTo>
                  <a:pt x="176" y="147"/>
                  <a:pt x="176" y="147"/>
                  <a:pt x="176" y="147"/>
                </a:cubicBezTo>
                <a:cubicBezTo>
                  <a:pt x="176" y="147"/>
                  <a:pt x="176" y="147"/>
                  <a:pt x="176" y="147"/>
                </a:cubicBezTo>
                <a:cubicBezTo>
                  <a:pt x="175" y="147"/>
                  <a:pt x="175" y="147"/>
                  <a:pt x="175" y="147"/>
                </a:cubicBezTo>
                <a:cubicBezTo>
                  <a:pt x="175" y="147"/>
                  <a:pt x="175" y="147"/>
                  <a:pt x="175" y="147"/>
                </a:cubicBezTo>
                <a:cubicBezTo>
                  <a:pt x="174" y="147"/>
                  <a:pt x="174" y="147"/>
                  <a:pt x="174" y="147"/>
                </a:cubicBezTo>
                <a:cubicBezTo>
                  <a:pt x="173" y="147"/>
                  <a:pt x="173" y="147"/>
                  <a:pt x="173" y="147"/>
                </a:cubicBezTo>
                <a:cubicBezTo>
                  <a:pt x="173" y="147"/>
                  <a:pt x="173" y="147"/>
                  <a:pt x="173" y="147"/>
                </a:cubicBezTo>
                <a:cubicBezTo>
                  <a:pt x="172" y="147"/>
                  <a:pt x="172" y="147"/>
                  <a:pt x="172" y="147"/>
                </a:cubicBezTo>
                <a:cubicBezTo>
                  <a:pt x="171" y="147"/>
                  <a:pt x="171" y="147"/>
                  <a:pt x="171" y="147"/>
                </a:cubicBezTo>
                <a:cubicBezTo>
                  <a:pt x="171" y="147"/>
                  <a:pt x="171" y="147"/>
                  <a:pt x="171" y="147"/>
                </a:cubicBezTo>
                <a:cubicBezTo>
                  <a:pt x="170" y="147"/>
                  <a:pt x="170" y="147"/>
                  <a:pt x="170" y="147"/>
                </a:cubicBezTo>
                <a:cubicBezTo>
                  <a:pt x="169" y="147"/>
                  <a:pt x="169" y="147"/>
                  <a:pt x="169" y="147"/>
                </a:cubicBezTo>
                <a:cubicBezTo>
                  <a:pt x="168" y="147"/>
                  <a:pt x="168" y="147"/>
                  <a:pt x="168" y="147"/>
                </a:cubicBezTo>
                <a:cubicBezTo>
                  <a:pt x="167" y="147"/>
                  <a:pt x="167" y="147"/>
                  <a:pt x="167" y="147"/>
                </a:cubicBezTo>
                <a:cubicBezTo>
                  <a:pt x="167" y="147"/>
                  <a:pt x="166" y="147"/>
                  <a:pt x="166" y="147"/>
                </a:cubicBezTo>
                <a:cubicBezTo>
                  <a:pt x="165" y="147"/>
                  <a:pt x="165" y="147"/>
                  <a:pt x="164" y="147"/>
                </a:cubicBezTo>
                <a:cubicBezTo>
                  <a:pt x="164" y="147"/>
                  <a:pt x="163" y="147"/>
                  <a:pt x="163" y="147"/>
                </a:cubicBezTo>
                <a:cubicBezTo>
                  <a:pt x="162" y="147"/>
                  <a:pt x="162" y="147"/>
                  <a:pt x="161" y="146"/>
                </a:cubicBezTo>
                <a:cubicBezTo>
                  <a:pt x="161" y="146"/>
                  <a:pt x="161" y="146"/>
                  <a:pt x="161" y="146"/>
                </a:cubicBezTo>
                <a:cubicBezTo>
                  <a:pt x="161" y="146"/>
                  <a:pt x="161" y="146"/>
                  <a:pt x="161" y="146"/>
                </a:cubicBezTo>
                <a:cubicBezTo>
                  <a:pt x="160" y="146"/>
                  <a:pt x="160" y="146"/>
                  <a:pt x="159" y="146"/>
                </a:cubicBezTo>
                <a:cubicBezTo>
                  <a:pt x="159" y="146"/>
                  <a:pt x="158" y="146"/>
                  <a:pt x="157" y="146"/>
                </a:cubicBezTo>
                <a:cubicBezTo>
                  <a:pt x="157" y="146"/>
                  <a:pt x="157" y="146"/>
                  <a:pt x="157" y="146"/>
                </a:cubicBezTo>
                <a:cubicBezTo>
                  <a:pt x="156" y="146"/>
                  <a:pt x="156" y="146"/>
                  <a:pt x="156" y="146"/>
                </a:cubicBezTo>
                <a:cubicBezTo>
                  <a:pt x="155" y="146"/>
                  <a:pt x="155" y="146"/>
                  <a:pt x="155" y="146"/>
                </a:cubicBezTo>
                <a:cubicBezTo>
                  <a:pt x="154" y="146"/>
                  <a:pt x="154" y="146"/>
                  <a:pt x="153" y="146"/>
                </a:cubicBezTo>
                <a:cubicBezTo>
                  <a:pt x="152" y="146"/>
                  <a:pt x="152" y="146"/>
                  <a:pt x="152" y="146"/>
                </a:cubicBezTo>
                <a:cubicBezTo>
                  <a:pt x="152" y="146"/>
                  <a:pt x="151" y="146"/>
                  <a:pt x="151" y="146"/>
                </a:cubicBezTo>
                <a:cubicBezTo>
                  <a:pt x="150" y="146"/>
                  <a:pt x="150" y="146"/>
                  <a:pt x="150" y="146"/>
                </a:cubicBezTo>
                <a:cubicBezTo>
                  <a:pt x="149" y="146"/>
                  <a:pt x="148" y="146"/>
                  <a:pt x="148" y="146"/>
                </a:cubicBezTo>
                <a:cubicBezTo>
                  <a:pt x="148" y="146"/>
                  <a:pt x="147" y="146"/>
                  <a:pt x="147" y="146"/>
                </a:cubicBezTo>
                <a:cubicBezTo>
                  <a:pt x="146" y="146"/>
                  <a:pt x="146" y="146"/>
                  <a:pt x="146" y="146"/>
                </a:cubicBezTo>
                <a:cubicBezTo>
                  <a:pt x="146" y="146"/>
                  <a:pt x="146" y="146"/>
                  <a:pt x="146" y="146"/>
                </a:cubicBezTo>
                <a:cubicBezTo>
                  <a:pt x="145" y="146"/>
                  <a:pt x="144" y="146"/>
                  <a:pt x="143" y="146"/>
                </a:cubicBezTo>
                <a:cubicBezTo>
                  <a:pt x="141" y="146"/>
                  <a:pt x="140" y="146"/>
                  <a:pt x="139" y="146"/>
                </a:cubicBezTo>
                <a:cubicBezTo>
                  <a:pt x="138" y="146"/>
                  <a:pt x="137" y="146"/>
                  <a:pt x="137" y="146"/>
                </a:cubicBezTo>
                <a:cubicBezTo>
                  <a:pt x="136" y="146"/>
                  <a:pt x="136" y="146"/>
                  <a:pt x="136" y="146"/>
                </a:cubicBezTo>
                <a:cubicBezTo>
                  <a:pt x="136" y="146"/>
                  <a:pt x="136" y="146"/>
                  <a:pt x="136" y="146"/>
                </a:cubicBezTo>
                <a:cubicBezTo>
                  <a:pt x="135" y="146"/>
                  <a:pt x="133" y="146"/>
                  <a:pt x="132" y="146"/>
                </a:cubicBezTo>
                <a:cubicBezTo>
                  <a:pt x="131" y="146"/>
                  <a:pt x="130" y="146"/>
                  <a:pt x="129" y="146"/>
                </a:cubicBezTo>
                <a:cubicBezTo>
                  <a:pt x="129" y="146"/>
                  <a:pt x="128" y="146"/>
                  <a:pt x="128" y="146"/>
                </a:cubicBezTo>
                <a:cubicBezTo>
                  <a:pt x="127" y="82"/>
                  <a:pt x="127" y="82"/>
                  <a:pt x="127" y="82"/>
                </a:cubicBezTo>
                <a:cubicBezTo>
                  <a:pt x="127" y="81"/>
                  <a:pt x="127" y="80"/>
                  <a:pt x="126" y="78"/>
                </a:cubicBezTo>
                <a:cubicBezTo>
                  <a:pt x="125" y="77"/>
                  <a:pt x="124" y="75"/>
                  <a:pt x="123" y="74"/>
                </a:cubicBezTo>
                <a:cubicBezTo>
                  <a:pt x="122" y="73"/>
                  <a:pt x="121" y="71"/>
                  <a:pt x="119" y="70"/>
                </a:cubicBezTo>
                <a:cubicBezTo>
                  <a:pt x="118" y="69"/>
                  <a:pt x="116" y="68"/>
                  <a:pt x="114" y="67"/>
                </a:cubicBezTo>
                <a:cubicBezTo>
                  <a:pt x="114" y="67"/>
                  <a:pt x="114" y="66"/>
                  <a:pt x="113" y="66"/>
                </a:cubicBezTo>
                <a:cubicBezTo>
                  <a:pt x="113" y="66"/>
                  <a:pt x="112" y="66"/>
                  <a:pt x="112" y="66"/>
                </a:cubicBezTo>
                <a:cubicBezTo>
                  <a:pt x="112" y="66"/>
                  <a:pt x="112" y="66"/>
                  <a:pt x="112" y="66"/>
                </a:cubicBezTo>
                <a:cubicBezTo>
                  <a:pt x="112" y="66"/>
                  <a:pt x="112" y="66"/>
                  <a:pt x="112" y="66"/>
                </a:cubicBezTo>
                <a:cubicBezTo>
                  <a:pt x="111" y="65"/>
                  <a:pt x="111" y="65"/>
                  <a:pt x="110" y="65"/>
                </a:cubicBezTo>
                <a:cubicBezTo>
                  <a:pt x="110" y="65"/>
                  <a:pt x="109" y="65"/>
                  <a:pt x="108" y="65"/>
                </a:cubicBezTo>
                <a:cubicBezTo>
                  <a:pt x="108" y="65"/>
                  <a:pt x="108" y="65"/>
                  <a:pt x="108" y="65"/>
                </a:cubicBezTo>
                <a:cubicBezTo>
                  <a:pt x="108" y="65"/>
                  <a:pt x="108" y="65"/>
                  <a:pt x="108" y="65"/>
                </a:cubicBezTo>
                <a:cubicBezTo>
                  <a:pt x="108" y="65"/>
                  <a:pt x="108" y="65"/>
                  <a:pt x="108" y="65"/>
                </a:cubicBezTo>
                <a:cubicBezTo>
                  <a:pt x="108" y="65"/>
                  <a:pt x="108" y="65"/>
                  <a:pt x="108" y="65"/>
                </a:cubicBezTo>
                <a:cubicBezTo>
                  <a:pt x="107" y="64"/>
                  <a:pt x="107" y="64"/>
                  <a:pt x="107" y="64"/>
                </a:cubicBezTo>
                <a:cubicBezTo>
                  <a:pt x="107" y="64"/>
                  <a:pt x="107" y="64"/>
                  <a:pt x="107" y="64"/>
                </a:cubicBezTo>
                <a:cubicBezTo>
                  <a:pt x="106" y="64"/>
                  <a:pt x="106" y="64"/>
                  <a:pt x="106" y="64"/>
                </a:cubicBezTo>
                <a:cubicBezTo>
                  <a:pt x="106" y="64"/>
                  <a:pt x="106" y="64"/>
                  <a:pt x="106" y="64"/>
                </a:cubicBezTo>
                <a:cubicBezTo>
                  <a:pt x="105" y="64"/>
                  <a:pt x="105" y="64"/>
                  <a:pt x="105" y="64"/>
                </a:cubicBezTo>
                <a:cubicBezTo>
                  <a:pt x="105" y="64"/>
                  <a:pt x="105" y="64"/>
                  <a:pt x="105" y="64"/>
                </a:cubicBezTo>
                <a:cubicBezTo>
                  <a:pt x="104" y="64"/>
                  <a:pt x="104" y="64"/>
                  <a:pt x="104" y="64"/>
                </a:cubicBezTo>
                <a:cubicBezTo>
                  <a:pt x="104" y="64"/>
                  <a:pt x="104" y="64"/>
                  <a:pt x="104" y="64"/>
                </a:cubicBezTo>
                <a:cubicBezTo>
                  <a:pt x="104" y="64"/>
                  <a:pt x="104" y="64"/>
                  <a:pt x="104" y="64"/>
                </a:cubicBezTo>
                <a:cubicBezTo>
                  <a:pt x="104" y="64"/>
                  <a:pt x="104" y="64"/>
                  <a:pt x="104" y="64"/>
                </a:cubicBezTo>
                <a:cubicBezTo>
                  <a:pt x="103" y="64"/>
                  <a:pt x="103" y="64"/>
                  <a:pt x="103" y="64"/>
                </a:cubicBezTo>
                <a:cubicBezTo>
                  <a:pt x="103" y="64"/>
                  <a:pt x="103" y="64"/>
                  <a:pt x="103" y="64"/>
                </a:cubicBezTo>
                <a:cubicBezTo>
                  <a:pt x="102" y="64"/>
                  <a:pt x="102" y="64"/>
                  <a:pt x="102" y="64"/>
                </a:cubicBezTo>
                <a:cubicBezTo>
                  <a:pt x="102" y="63"/>
                  <a:pt x="102" y="63"/>
                  <a:pt x="102" y="63"/>
                </a:cubicBezTo>
                <a:cubicBezTo>
                  <a:pt x="101" y="63"/>
                  <a:pt x="101" y="63"/>
                  <a:pt x="101" y="63"/>
                </a:cubicBezTo>
                <a:cubicBezTo>
                  <a:pt x="101" y="63"/>
                  <a:pt x="101" y="63"/>
                  <a:pt x="101" y="63"/>
                </a:cubicBezTo>
                <a:cubicBezTo>
                  <a:pt x="100" y="63"/>
                  <a:pt x="100" y="63"/>
                  <a:pt x="100" y="63"/>
                </a:cubicBezTo>
                <a:cubicBezTo>
                  <a:pt x="100" y="63"/>
                  <a:pt x="100" y="63"/>
                  <a:pt x="100" y="63"/>
                </a:cubicBezTo>
                <a:cubicBezTo>
                  <a:pt x="99" y="63"/>
                  <a:pt x="99" y="63"/>
                  <a:pt x="99" y="63"/>
                </a:cubicBezTo>
                <a:cubicBezTo>
                  <a:pt x="99" y="63"/>
                  <a:pt x="99" y="63"/>
                  <a:pt x="99" y="63"/>
                </a:cubicBezTo>
                <a:cubicBezTo>
                  <a:pt x="98" y="63"/>
                  <a:pt x="98" y="63"/>
                  <a:pt x="98" y="63"/>
                </a:cubicBezTo>
                <a:cubicBezTo>
                  <a:pt x="98" y="63"/>
                  <a:pt x="98" y="63"/>
                  <a:pt x="98" y="63"/>
                </a:cubicBezTo>
                <a:cubicBezTo>
                  <a:pt x="97" y="63"/>
                  <a:pt x="97" y="63"/>
                  <a:pt x="97" y="63"/>
                </a:cubicBezTo>
                <a:cubicBezTo>
                  <a:pt x="96" y="63"/>
                  <a:pt x="96" y="63"/>
                  <a:pt x="96" y="63"/>
                </a:cubicBezTo>
                <a:cubicBezTo>
                  <a:pt x="96" y="63"/>
                  <a:pt x="96" y="63"/>
                  <a:pt x="96" y="63"/>
                </a:cubicBezTo>
                <a:cubicBezTo>
                  <a:pt x="95" y="63"/>
                  <a:pt x="95" y="63"/>
                  <a:pt x="95" y="63"/>
                </a:cubicBezTo>
                <a:cubicBezTo>
                  <a:pt x="95" y="63"/>
                  <a:pt x="95" y="63"/>
                  <a:pt x="95" y="63"/>
                </a:cubicBezTo>
                <a:cubicBezTo>
                  <a:pt x="95" y="63"/>
                  <a:pt x="95" y="63"/>
                  <a:pt x="95" y="63"/>
                </a:cubicBezTo>
                <a:cubicBezTo>
                  <a:pt x="94" y="63"/>
                  <a:pt x="94" y="63"/>
                  <a:pt x="94" y="63"/>
                </a:cubicBezTo>
                <a:cubicBezTo>
                  <a:pt x="94" y="63"/>
                  <a:pt x="94" y="63"/>
                  <a:pt x="94" y="63"/>
                </a:cubicBezTo>
                <a:cubicBezTo>
                  <a:pt x="93" y="63"/>
                  <a:pt x="93" y="63"/>
                  <a:pt x="93" y="63"/>
                </a:cubicBezTo>
                <a:cubicBezTo>
                  <a:pt x="92" y="63"/>
                  <a:pt x="92" y="63"/>
                  <a:pt x="92" y="63"/>
                </a:cubicBezTo>
                <a:cubicBezTo>
                  <a:pt x="91" y="63"/>
                  <a:pt x="91" y="63"/>
                  <a:pt x="91" y="63"/>
                </a:cubicBezTo>
                <a:cubicBezTo>
                  <a:pt x="91" y="63"/>
                  <a:pt x="91" y="63"/>
                  <a:pt x="91" y="63"/>
                </a:cubicBezTo>
                <a:cubicBezTo>
                  <a:pt x="90" y="63"/>
                  <a:pt x="90" y="63"/>
                  <a:pt x="90" y="63"/>
                </a:cubicBezTo>
                <a:cubicBezTo>
                  <a:pt x="89" y="63"/>
                  <a:pt x="89" y="63"/>
                  <a:pt x="89" y="63"/>
                </a:cubicBezTo>
                <a:cubicBezTo>
                  <a:pt x="88" y="63"/>
                  <a:pt x="88" y="63"/>
                  <a:pt x="88" y="63"/>
                </a:cubicBezTo>
                <a:cubicBezTo>
                  <a:pt x="87" y="63"/>
                  <a:pt x="87" y="63"/>
                  <a:pt x="87" y="63"/>
                </a:cubicBezTo>
                <a:cubicBezTo>
                  <a:pt x="86" y="63"/>
                  <a:pt x="86" y="63"/>
                  <a:pt x="86" y="63"/>
                </a:cubicBezTo>
                <a:cubicBezTo>
                  <a:pt x="86" y="63"/>
                  <a:pt x="85" y="62"/>
                  <a:pt x="85" y="62"/>
                </a:cubicBezTo>
                <a:cubicBezTo>
                  <a:pt x="84" y="62"/>
                  <a:pt x="84" y="62"/>
                  <a:pt x="84" y="62"/>
                </a:cubicBezTo>
                <a:cubicBezTo>
                  <a:pt x="84" y="62"/>
                  <a:pt x="84" y="62"/>
                  <a:pt x="84" y="62"/>
                </a:cubicBezTo>
                <a:cubicBezTo>
                  <a:pt x="84" y="62"/>
                  <a:pt x="84" y="62"/>
                  <a:pt x="84" y="62"/>
                </a:cubicBezTo>
                <a:cubicBezTo>
                  <a:pt x="84" y="62"/>
                  <a:pt x="83" y="62"/>
                  <a:pt x="83" y="62"/>
                </a:cubicBezTo>
                <a:cubicBezTo>
                  <a:pt x="82" y="62"/>
                  <a:pt x="82" y="62"/>
                  <a:pt x="82" y="62"/>
                </a:cubicBezTo>
                <a:cubicBezTo>
                  <a:pt x="81" y="62"/>
                  <a:pt x="81" y="62"/>
                  <a:pt x="81" y="62"/>
                </a:cubicBezTo>
                <a:cubicBezTo>
                  <a:pt x="80" y="62"/>
                  <a:pt x="80" y="62"/>
                  <a:pt x="80" y="62"/>
                </a:cubicBezTo>
                <a:cubicBezTo>
                  <a:pt x="79" y="63"/>
                  <a:pt x="79" y="63"/>
                  <a:pt x="79" y="63"/>
                </a:cubicBezTo>
                <a:cubicBezTo>
                  <a:pt x="78" y="63"/>
                  <a:pt x="78" y="63"/>
                  <a:pt x="78" y="63"/>
                </a:cubicBezTo>
                <a:cubicBezTo>
                  <a:pt x="78" y="63"/>
                  <a:pt x="78" y="63"/>
                  <a:pt x="78" y="63"/>
                </a:cubicBezTo>
                <a:cubicBezTo>
                  <a:pt x="77" y="63"/>
                  <a:pt x="77" y="63"/>
                  <a:pt x="77" y="63"/>
                </a:cubicBezTo>
                <a:cubicBezTo>
                  <a:pt x="76" y="63"/>
                  <a:pt x="76" y="63"/>
                  <a:pt x="76" y="63"/>
                </a:cubicBezTo>
                <a:cubicBezTo>
                  <a:pt x="76" y="63"/>
                  <a:pt x="76" y="63"/>
                  <a:pt x="76" y="63"/>
                </a:cubicBezTo>
                <a:cubicBezTo>
                  <a:pt x="75" y="63"/>
                  <a:pt x="74" y="63"/>
                  <a:pt x="74" y="63"/>
                </a:cubicBezTo>
                <a:cubicBezTo>
                  <a:pt x="73" y="63"/>
                  <a:pt x="72" y="63"/>
                  <a:pt x="72" y="63"/>
                </a:cubicBezTo>
                <a:cubicBezTo>
                  <a:pt x="71" y="63"/>
                  <a:pt x="70" y="63"/>
                  <a:pt x="70" y="63"/>
                </a:cubicBezTo>
                <a:cubicBezTo>
                  <a:pt x="69" y="63"/>
                  <a:pt x="69" y="63"/>
                  <a:pt x="69" y="63"/>
                </a:cubicBezTo>
                <a:cubicBezTo>
                  <a:pt x="69" y="63"/>
                  <a:pt x="69" y="63"/>
                  <a:pt x="69" y="63"/>
                </a:cubicBezTo>
                <a:cubicBezTo>
                  <a:pt x="69" y="63"/>
                  <a:pt x="69" y="63"/>
                  <a:pt x="69" y="63"/>
                </a:cubicBezTo>
                <a:cubicBezTo>
                  <a:pt x="68" y="63"/>
                  <a:pt x="68" y="63"/>
                  <a:pt x="68" y="63"/>
                </a:cubicBezTo>
                <a:cubicBezTo>
                  <a:pt x="66" y="63"/>
                  <a:pt x="65" y="63"/>
                  <a:pt x="64" y="63"/>
                </a:cubicBezTo>
                <a:cubicBezTo>
                  <a:pt x="62" y="63"/>
                  <a:pt x="61" y="63"/>
                  <a:pt x="60" y="63"/>
                </a:cubicBezTo>
                <a:cubicBezTo>
                  <a:pt x="60" y="63"/>
                  <a:pt x="60" y="63"/>
                  <a:pt x="60" y="63"/>
                </a:cubicBezTo>
                <a:cubicBezTo>
                  <a:pt x="59" y="63"/>
                  <a:pt x="59" y="63"/>
                  <a:pt x="59" y="63"/>
                </a:cubicBezTo>
                <a:cubicBezTo>
                  <a:pt x="59" y="63"/>
                  <a:pt x="58" y="63"/>
                  <a:pt x="58" y="63"/>
                </a:cubicBezTo>
                <a:cubicBezTo>
                  <a:pt x="57" y="63"/>
                  <a:pt x="57" y="63"/>
                  <a:pt x="56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4"/>
                  <a:pt x="54" y="64"/>
                </a:cubicBezTo>
                <a:cubicBezTo>
                  <a:pt x="54" y="64"/>
                  <a:pt x="53" y="64"/>
                  <a:pt x="52" y="64"/>
                </a:cubicBezTo>
                <a:cubicBezTo>
                  <a:pt x="52" y="64"/>
                  <a:pt x="51" y="64"/>
                  <a:pt x="50" y="64"/>
                </a:cubicBezTo>
                <a:cubicBezTo>
                  <a:pt x="49" y="64"/>
                  <a:pt x="49" y="64"/>
                  <a:pt x="48" y="64"/>
                </a:cubicBezTo>
                <a:cubicBezTo>
                  <a:pt x="46" y="64"/>
                  <a:pt x="45" y="64"/>
                  <a:pt x="43" y="64"/>
                </a:cubicBezTo>
                <a:cubicBezTo>
                  <a:pt x="43" y="64"/>
                  <a:pt x="43" y="64"/>
                  <a:pt x="43" y="64"/>
                </a:cubicBezTo>
                <a:cubicBezTo>
                  <a:pt x="43" y="64"/>
                  <a:pt x="43" y="64"/>
                  <a:pt x="43" y="64"/>
                </a:cubicBezTo>
                <a:cubicBezTo>
                  <a:pt x="43" y="64"/>
                  <a:pt x="43" y="64"/>
                  <a:pt x="43" y="64"/>
                </a:cubicBezTo>
                <a:cubicBezTo>
                  <a:pt x="43" y="64"/>
                  <a:pt x="43" y="64"/>
                  <a:pt x="43" y="64"/>
                </a:cubicBezTo>
                <a:cubicBezTo>
                  <a:pt x="42" y="64"/>
                  <a:pt x="41" y="64"/>
                  <a:pt x="40" y="64"/>
                </a:cubicBezTo>
                <a:cubicBezTo>
                  <a:pt x="40" y="64"/>
                  <a:pt x="40" y="64"/>
                  <a:pt x="40" y="64"/>
                </a:cubicBezTo>
                <a:cubicBezTo>
                  <a:pt x="39" y="64"/>
                  <a:pt x="38" y="65"/>
                  <a:pt x="37" y="65"/>
                </a:cubicBezTo>
                <a:cubicBezTo>
                  <a:pt x="37" y="65"/>
                  <a:pt x="37" y="65"/>
                  <a:pt x="37" y="65"/>
                </a:cubicBezTo>
                <a:cubicBezTo>
                  <a:pt x="36" y="65"/>
                  <a:pt x="34" y="65"/>
                  <a:pt x="33" y="65"/>
                </a:cubicBezTo>
                <a:cubicBezTo>
                  <a:pt x="32" y="65"/>
                  <a:pt x="31" y="65"/>
                  <a:pt x="30" y="65"/>
                </a:cubicBezTo>
                <a:cubicBezTo>
                  <a:pt x="27" y="65"/>
                  <a:pt x="24" y="65"/>
                  <a:pt x="21" y="65"/>
                </a:cubicBezTo>
                <a:cubicBezTo>
                  <a:pt x="21" y="65"/>
                  <a:pt x="21" y="65"/>
                  <a:pt x="21" y="65"/>
                </a:cubicBezTo>
                <a:cubicBezTo>
                  <a:pt x="20" y="65"/>
                  <a:pt x="18" y="64"/>
                  <a:pt x="17" y="64"/>
                </a:cubicBezTo>
                <a:cubicBezTo>
                  <a:pt x="17" y="64"/>
                  <a:pt x="17" y="64"/>
                  <a:pt x="17" y="64"/>
                </a:cubicBezTo>
                <a:cubicBezTo>
                  <a:pt x="16" y="64"/>
                  <a:pt x="14" y="64"/>
                  <a:pt x="13" y="64"/>
                </a:cubicBezTo>
                <a:cubicBezTo>
                  <a:pt x="12" y="64"/>
                  <a:pt x="11" y="64"/>
                  <a:pt x="10" y="63"/>
                </a:cubicBezTo>
                <a:cubicBezTo>
                  <a:pt x="10" y="63"/>
                  <a:pt x="10" y="63"/>
                  <a:pt x="10" y="63"/>
                </a:cubicBezTo>
                <a:cubicBezTo>
                  <a:pt x="9" y="63"/>
                  <a:pt x="8" y="63"/>
                  <a:pt x="7" y="62"/>
                </a:cubicBezTo>
                <a:cubicBezTo>
                  <a:pt x="6" y="62"/>
                  <a:pt x="6" y="62"/>
                  <a:pt x="6" y="62"/>
                </a:cubicBezTo>
                <a:cubicBezTo>
                  <a:pt x="5" y="62"/>
                  <a:pt x="5" y="62"/>
                  <a:pt x="4" y="61"/>
                </a:cubicBezTo>
                <a:cubicBezTo>
                  <a:pt x="3" y="61"/>
                  <a:pt x="3" y="61"/>
                  <a:pt x="3" y="61"/>
                </a:cubicBezTo>
                <a:cubicBezTo>
                  <a:pt x="3" y="61"/>
                  <a:pt x="2" y="61"/>
                  <a:pt x="1" y="60"/>
                </a:cubicBezTo>
                <a:cubicBezTo>
                  <a:pt x="1" y="59"/>
                  <a:pt x="1" y="59"/>
                  <a:pt x="1" y="59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7"/>
                  <a:pt x="0" y="57"/>
                  <a:pt x="0" y="56"/>
                </a:cubicBezTo>
                <a:cubicBezTo>
                  <a:pt x="1" y="97"/>
                  <a:pt x="1" y="138"/>
                  <a:pt x="2" y="178"/>
                </a:cubicBezTo>
                <a:cubicBezTo>
                  <a:pt x="2" y="179"/>
                  <a:pt x="2" y="179"/>
                  <a:pt x="2" y="180"/>
                </a:cubicBezTo>
                <a:cubicBezTo>
                  <a:pt x="2" y="180"/>
                  <a:pt x="2" y="180"/>
                  <a:pt x="2" y="181"/>
                </a:cubicBezTo>
                <a:cubicBezTo>
                  <a:pt x="3" y="182"/>
                  <a:pt x="3" y="182"/>
                  <a:pt x="3" y="182"/>
                </a:cubicBezTo>
                <a:cubicBezTo>
                  <a:pt x="3" y="182"/>
                  <a:pt x="3" y="182"/>
                  <a:pt x="3" y="182"/>
                </a:cubicBezTo>
                <a:cubicBezTo>
                  <a:pt x="4" y="183"/>
                  <a:pt x="4" y="183"/>
                  <a:pt x="4" y="183"/>
                </a:cubicBezTo>
                <a:cubicBezTo>
                  <a:pt x="4" y="200"/>
                  <a:pt x="5" y="217"/>
                  <a:pt x="5" y="235"/>
                </a:cubicBezTo>
                <a:cubicBezTo>
                  <a:pt x="5" y="236"/>
                  <a:pt x="5" y="237"/>
                  <a:pt x="6" y="238"/>
                </a:cubicBezTo>
                <a:cubicBezTo>
                  <a:pt x="6" y="239"/>
                  <a:pt x="6" y="240"/>
                  <a:pt x="7" y="242"/>
                </a:cubicBezTo>
                <a:cubicBezTo>
                  <a:pt x="7" y="243"/>
                  <a:pt x="8" y="245"/>
                  <a:pt x="8" y="246"/>
                </a:cubicBezTo>
                <a:cubicBezTo>
                  <a:pt x="9" y="248"/>
                  <a:pt x="10" y="249"/>
                  <a:pt x="10" y="251"/>
                </a:cubicBezTo>
                <a:cubicBezTo>
                  <a:pt x="12" y="254"/>
                  <a:pt x="14" y="257"/>
                  <a:pt x="15" y="260"/>
                </a:cubicBezTo>
                <a:cubicBezTo>
                  <a:pt x="17" y="263"/>
                  <a:pt x="19" y="265"/>
                  <a:pt x="20" y="267"/>
                </a:cubicBezTo>
                <a:cubicBezTo>
                  <a:pt x="22" y="269"/>
                  <a:pt x="23" y="271"/>
                  <a:pt x="24" y="272"/>
                </a:cubicBezTo>
                <a:cubicBezTo>
                  <a:pt x="25" y="273"/>
                  <a:pt x="26" y="274"/>
                  <a:pt x="26" y="274"/>
                </a:cubicBezTo>
                <a:cubicBezTo>
                  <a:pt x="26" y="274"/>
                  <a:pt x="26" y="274"/>
                  <a:pt x="26" y="274"/>
                </a:cubicBezTo>
                <a:cubicBezTo>
                  <a:pt x="26" y="274"/>
                  <a:pt x="26" y="274"/>
                  <a:pt x="26" y="274"/>
                </a:cubicBezTo>
                <a:cubicBezTo>
                  <a:pt x="26" y="274"/>
                  <a:pt x="26" y="274"/>
                  <a:pt x="26" y="274"/>
                </a:cubicBezTo>
                <a:cubicBezTo>
                  <a:pt x="26" y="274"/>
                  <a:pt x="26" y="274"/>
                  <a:pt x="26" y="274"/>
                </a:cubicBezTo>
                <a:cubicBezTo>
                  <a:pt x="27" y="275"/>
                  <a:pt x="27" y="275"/>
                  <a:pt x="27" y="275"/>
                </a:cubicBezTo>
                <a:cubicBezTo>
                  <a:pt x="27" y="275"/>
                  <a:pt x="27" y="275"/>
                  <a:pt x="27" y="275"/>
                </a:cubicBezTo>
                <a:cubicBezTo>
                  <a:pt x="27" y="275"/>
                  <a:pt x="27" y="275"/>
                  <a:pt x="27" y="275"/>
                </a:cubicBezTo>
                <a:cubicBezTo>
                  <a:pt x="27" y="275"/>
                  <a:pt x="27" y="275"/>
                  <a:pt x="27" y="275"/>
                </a:cubicBezTo>
                <a:cubicBezTo>
                  <a:pt x="27" y="275"/>
                  <a:pt x="27" y="275"/>
                  <a:pt x="27" y="275"/>
                </a:cubicBezTo>
                <a:cubicBezTo>
                  <a:pt x="28" y="275"/>
                  <a:pt x="28" y="275"/>
                  <a:pt x="28" y="275"/>
                </a:cubicBezTo>
                <a:cubicBezTo>
                  <a:pt x="28" y="275"/>
                  <a:pt x="28" y="275"/>
                  <a:pt x="28" y="275"/>
                </a:cubicBezTo>
                <a:cubicBezTo>
                  <a:pt x="28" y="275"/>
                  <a:pt x="28" y="275"/>
                  <a:pt x="28" y="275"/>
                </a:cubicBezTo>
                <a:cubicBezTo>
                  <a:pt x="29" y="276"/>
                  <a:pt x="29" y="276"/>
                  <a:pt x="29" y="276"/>
                </a:cubicBezTo>
                <a:cubicBezTo>
                  <a:pt x="29" y="276"/>
                  <a:pt x="29" y="276"/>
                  <a:pt x="29" y="276"/>
                </a:cubicBezTo>
                <a:cubicBezTo>
                  <a:pt x="30" y="276"/>
                  <a:pt x="30" y="276"/>
                  <a:pt x="30" y="276"/>
                </a:cubicBezTo>
                <a:cubicBezTo>
                  <a:pt x="30" y="276"/>
                  <a:pt x="30" y="276"/>
                  <a:pt x="30" y="276"/>
                </a:cubicBezTo>
                <a:cubicBezTo>
                  <a:pt x="30" y="276"/>
                  <a:pt x="30" y="276"/>
                  <a:pt x="30" y="276"/>
                </a:cubicBezTo>
                <a:cubicBezTo>
                  <a:pt x="31" y="276"/>
                  <a:pt x="31" y="276"/>
                  <a:pt x="31" y="276"/>
                </a:cubicBezTo>
                <a:cubicBezTo>
                  <a:pt x="31" y="276"/>
                  <a:pt x="31" y="276"/>
                  <a:pt x="31" y="276"/>
                </a:cubicBezTo>
                <a:cubicBezTo>
                  <a:pt x="32" y="276"/>
                  <a:pt x="32" y="276"/>
                  <a:pt x="32" y="276"/>
                </a:cubicBezTo>
                <a:cubicBezTo>
                  <a:pt x="32" y="277"/>
                  <a:pt x="32" y="277"/>
                  <a:pt x="32" y="277"/>
                </a:cubicBezTo>
                <a:cubicBezTo>
                  <a:pt x="32" y="277"/>
                  <a:pt x="32" y="277"/>
                  <a:pt x="32" y="277"/>
                </a:cubicBezTo>
                <a:cubicBezTo>
                  <a:pt x="32" y="277"/>
                  <a:pt x="32" y="277"/>
                  <a:pt x="32" y="277"/>
                </a:cubicBezTo>
                <a:cubicBezTo>
                  <a:pt x="32" y="277"/>
                  <a:pt x="32" y="277"/>
                  <a:pt x="32" y="277"/>
                </a:cubicBezTo>
                <a:cubicBezTo>
                  <a:pt x="33" y="277"/>
                  <a:pt x="33" y="277"/>
                  <a:pt x="33" y="277"/>
                </a:cubicBezTo>
                <a:cubicBezTo>
                  <a:pt x="33" y="277"/>
                  <a:pt x="33" y="277"/>
                  <a:pt x="33" y="277"/>
                </a:cubicBezTo>
                <a:cubicBezTo>
                  <a:pt x="33" y="277"/>
                  <a:pt x="33" y="277"/>
                  <a:pt x="33" y="277"/>
                </a:cubicBezTo>
                <a:cubicBezTo>
                  <a:pt x="34" y="277"/>
                  <a:pt x="34" y="277"/>
                  <a:pt x="34" y="277"/>
                </a:cubicBezTo>
                <a:cubicBezTo>
                  <a:pt x="34" y="277"/>
                  <a:pt x="34" y="277"/>
                  <a:pt x="34" y="277"/>
                </a:cubicBezTo>
                <a:cubicBezTo>
                  <a:pt x="34" y="277"/>
                  <a:pt x="34" y="277"/>
                  <a:pt x="34" y="277"/>
                </a:cubicBezTo>
                <a:cubicBezTo>
                  <a:pt x="34" y="277"/>
                  <a:pt x="34" y="277"/>
                  <a:pt x="34" y="277"/>
                </a:cubicBezTo>
                <a:cubicBezTo>
                  <a:pt x="34" y="277"/>
                  <a:pt x="34" y="277"/>
                  <a:pt x="34" y="277"/>
                </a:cubicBezTo>
                <a:cubicBezTo>
                  <a:pt x="35" y="277"/>
                  <a:pt x="35" y="277"/>
                  <a:pt x="35" y="277"/>
                </a:cubicBezTo>
                <a:cubicBezTo>
                  <a:pt x="35" y="277"/>
                  <a:pt x="35" y="277"/>
                  <a:pt x="35" y="277"/>
                </a:cubicBezTo>
                <a:cubicBezTo>
                  <a:pt x="36" y="277"/>
                  <a:pt x="36" y="277"/>
                  <a:pt x="36" y="277"/>
                </a:cubicBezTo>
                <a:cubicBezTo>
                  <a:pt x="36" y="277"/>
                  <a:pt x="36" y="277"/>
                  <a:pt x="36" y="277"/>
                </a:cubicBezTo>
                <a:cubicBezTo>
                  <a:pt x="36" y="277"/>
                  <a:pt x="36" y="277"/>
                  <a:pt x="36" y="277"/>
                </a:cubicBezTo>
                <a:cubicBezTo>
                  <a:pt x="37" y="277"/>
                  <a:pt x="37" y="277"/>
                  <a:pt x="37" y="277"/>
                </a:cubicBezTo>
                <a:cubicBezTo>
                  <a:pt x="37" y="277"/>
                  <a:pt x="37" y="277"/>
                  <a:pt x="37" y="277"/>
                </a:cubicBezTo>
                <a:cubicBezTo>
                  <a:pt x="37" y="277"/>
                  <a:pt x="37" y="277"/>
                  <a:pt x="37" y="277"/>
                </a:cubicBezTo>
                <a:cubicBezTo>
                  <a:pt x="38" y="277"/>
                  <a:pt x="38" y="277"/>
                  <a:pt x="38" y="277"/>
                </a:cubicBezTo>
                <a:cubicBezTo>
                  <a:pt x="38" y="277"/>
                  <a:pt x="38" y="277"/>
                  <a:pt x="38" y="277"/>
                </a:cubicBezTo>
                <a:cubicBezTo>
                  <a:pt x="39" y="278"/>
                  <a:pt x="39" y="278"/>
                  <a:pt x="39" y="278"/>
                </a:cubicBezTo>
                <a:cubicBezTo>
                  <a:pt x="39" y="278"/>
                  <a:pt x="39" y="278"/>
                  <a:pt x="39" y="278"/>
                </a:cubicBezTo>
                <a:cubicBezTo>
                  <a:pt x="39" y="278"/>
                  <a:pt x="39" y="278"/>
                  <a:pt x="39" y="278"/>
                </a:cubicBezTo>
                <a:cubicBezTo>
                  <a:pt x="39" y="278"/>
                  <a:pt x="39" y="278"/>
                  <a:pt x="39" y="278"/>
                </a:cubicBezTo>
                <a:cubicBezTo>
                  <a:pt x="39" y="278"/>
                  <a:pt x="39" y="278"/>
                  <a:pt x="39" y="278"/>
                </a:cubicBezTo>
                <a:cubicBezTo>
                  <a:pt x="40" y="278"/>
                  <a:pt x="40" y="278"/>
                  <a:pt x="40" y="278"/>
                </a:cubicBezTo>
                <a:cubicBezTo>
                  <a:pt x="40" y="278"/>
                  <a:pt x="40" y="278"/>
                  <a:pt x="40" y="278"/>
                </a:cubicBezTo>
                <a:cubicBezTo>
                  <a:pt x="41" y="278"/>
                  <a:pt x="41" y="278"/>
                  <a:pt x="41" y="278"/>
                </a:cubicBezTo>
                <a:cubicBezTo>
                  <a:pt x="42" y="278"/>
                  <a:pt x="42" y="278"/>
                  <a:pt x="42" y="278"/>
                </a:cubicBezTo>
                <a:cubicBezTo>
                  <a:pt x="42" y="278"/>
                  <a:pt x="42" y="278"/>
                  <a:pt x="42" y="278"/>
                </a:cubicBezTo>
                <a:cubicBezTo>
                  <a:pt x="43" y="278"/>
                  <a:pt x="43" y="278"/>
                  <a:pt x="43" y="278"/>
                </a:cubicBezTo>
                <a:cubicBezTo>
                  <a:pt x="43" y="278"/>
                  <a:pt x="43" y="278"/>
                  <a:pt x="43" y="278"/>
                </a:cubicBezTo>
                <a:cubicBezTo>
                  <a:pt x="43" y="278"/>
                  <a:pt x="43" y="278"/>
                  <a:pt x="43" y="278"/>
                </a:cubicBezTo>
                <a:cubicBezTo>
                  <a:pt x="44" y="278"/>
                  <a:pt x="44" y="278"/>
                  <a:pt x="44" y="278"/>
                </a:cubicBezTo>
                <a:cubicBezTo>
                  <a:pt x="44" y="278"/>
                  <a:pt x="44" y="278"/>
                  <a:pt x="44" y="278"/>
                </a:cubicBezTo>
                <a:cubicBezTo>
                  <a:pt x="45" y="278"/>
                  <a:pt x="45" y="278"/>
                  <a:pt x="45" y="278"/>
                </a:cubicBezTo>
                <a:cubicBezTo>
                  <a:pt x="46" y="278"/>
                  <a:pt x="46" y="278"/>
                  <a:pt x="46" y="278"/>
                </a:cubicBezTo>
                <a:cubicBezTo>
                  <a:pt x="47" y="278"/>
                  <a:pt x="47" y="278"/>
                  <a:pt x="47" y="278"/>
                </a:cubicBezTo>
                <a:cubicBezTo>
                  <a:pt x="48" y="278"/>
                  <a:pt x="48" y="278"/>
                  <a:pt x="48" y="278"/>
                </a:cubicBezTo>
                <a:cubicBezTo>
                  <a:pt x="49" y="278"/>
                  <a:pt x="49" y="278"/>
                  <a:pt x="49" y="278"/>
                </a:cubicBezTo>
                <a:cubicBezTo>
                  <a:pt x="49" y="278"/>
                  <a:pt x="50" y="278"/>
                  <a:pt x="50" y="278"/>
                </a:cubicBezTo>
                <a:cubicBezTo>
                  <a:pt x="50" y="278"/>
                  <a:pt x="51" y="278"/>
                  <a:pt x="51" y="278"/>
                </a:cubicBezTo>
                <a:cubicBezTo>
                  <a:pt x="51" y="278"/>
                  <a:pt x="51" y="278"/>
                  <a:pt x="51" y="278"/>
                </a:cubicBezTo>
                <a:cubicBezTo>
                  <a:pt x="52" y="278"/>
                  <a:pt x="52" y="278"/>
                  <a:pt x="52" y="278"/>
                </a:cubicBezTo>
                <a:cubicBezTo>
                  <a:pt x="52" y="278"/>
                  <a:pt x="52" y="278"/>
                  <a:pt x="52" y="278"/>
                </a:cubicBezTo>
                <a:cubicBezTo>
                  <a:pt x="53" y="278"/>
                  <a:pt x="53" y="278"/>
                  <a:pt x="53" y="278"/>
                </a:cubicBezTo>
                <a:cubicBezTo>
                  <a:pt x="54" y="278"/>
                  <a:pt x="54" y="278"/>
                  <a:pt x="54" y="278"/>
                </a:cubicBezTo>
                <a:cubicBezTo>
                  <a:pt x="55" y="278"/>
                  <a:pt x="55" y="278"/>
                  <a:pt x="55" y="278"/>
                </a:cubicBezTo>
                <a:cubicBezTo>
                  <a:pt x="56" y="278"/>
                  <a:pt x="56" y="278"/>
                  <a:pt x="56" y="278"/>
                </a:cubicBezTo>
                <a:cubicBezTo>
                  <a:pt x="57" y="278"/>
                  <a:pt x="57" y="278"/>
                  <a:pt x="57" y="278"/>
                </a:cubicBezTo>
                <a:cubicBezTo>
                  <a:pt x="57" y="278"/>
                  <a:pt x="57" y="278"/>
                  <a:pt x="57" y="278"/>
                </a:cubicBezTo>
                <a:cubicBezTo>
                  <a:pt x="58" y="278"/>
                  <a:pt x="58" y="278"/>
                  <a:pt x="58" y="278"/>
                </a:cubicBezTo>
                <a:cubicBezTo>
                  <a:pt x="58" y="278"/>
                  <a:pt x="58" y="278"/>
                  <a:pt x="58" y="278"/>
                </a:cubicBezTo>
                <a:cubicBezTo>
                  <a:pt x="58" y="278"/>
                  <a:pt x="58" y="278"/>
                  <a:pt x="58" y="278"/>
                </a:cubicBezTo>
                <a:cubicBezTo>
                  <a:pt x="59" y="278"/>
                  <a:pt x="59" y="278"/>
                  <a:pt x="59" y="278"/>
                </a:cubicBezTo>
                <a:cubicBezTo>
                  <a:pt x="60" y="278"/>
                  <a:pt x="62" y="278"/>
                  <a:pt x="63" y="278"/>
                </a:cubicBezTo>
                <a:cubicBezTo>
                  <a:pt x="64" y="278"/>
                  <a:pt x="64" y="278"/>
                  <a:pt x="64" y="278"/>
                </a:cubicBezTo>
                <a:cubicBezTo>
                  <a:pt x="65" y="278"/>
                  <a:pt x="66" y="278"/>
                  <a:pt x="67" y="278"/>
                </a:cubicBezTo>
                <a:cubicBezTo>
                  <a:pt x="68" y="278"/>
                  <a:pt x="68" y="278"/>
                  <a:pt x="69" y="278"/>
                </a:cubicBezTo>
                <a:cubicBezTo>
                  <a:pt x="72" y="278"/>
                  <a:pt x="75" y="278"/>
                  <a:pt x="78" y="277"/>
                </a:cubicBezTo>
                <a:close/>
              </a:path>
            </a:pathLst>
          </a:custGeom>
          <a:gradFill rotWithShape="1">
            <a:gsLst>
              <a:gs pos="0">
                <a:srgbClr val="292929"/>
              </a:gs>
              <a:gs pos="100000">
                <a:schemeClr val="bg2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" name="Freeform 11"/>
          <p:cNvSpPr>
            <a:spLocks/>
          </p:cNvSpPr>
          <p:nvPr/>
        </p:nvSpPr>
        <p:spPr bwMode="auto">
          <a:xfrm flipH="1">
            <a:off x="5740598" y="3081362"/>
            <a:ext cx="15875" cy="223837"/>
          </a:xfrm>
          <a:custGeom>
            <a:avLst/>
            <a:gdLst>
              <a:gd name="T0" fmla="*/ 2 w 10"/>
              <a:gd name="T1" fmla="*/ 14 h 152"/>
              <a:gd name="T2" fmla="*/ 1 w 10"/>
              <a:gd name="T3" fmla="*/ 10 h 152"/>
              <a:gd name="T4" fmla="*/ 0 w 10"/>
              <a:gd name="T5" fmla="*/ 5 h 152"/>
              <a:gd name="T6" fmla="*/ 0 w 10"/>
              <a:gd name="T7" fmla="*/ 0 h 152"/>
              <a:gd name="T8" fmla="*/ 6 w 10"/>
              <a:gd name="T9" fmla="*/ 132 h 152"/>
              <a:gd name="T10" fmla="*/ 7 w 10"/>
              <a:gd name="T11" fmla="*/ 137 h 152"/>
              <a:gd name="T12" fmla="*/ 8 w 10"/>
              <a:gd name="T13" fmla="*/ 142 h 152"/>
              <a:gd name="T14" fmla="*/ 9 w 10"/>
              <a:gd name="T15" fmla="*/ 147 h 152"/>
              <a:gd name="T16" fmla="*/ 10 w 10"/>
              <a:gd name="T17" fmla="*/ 152 h 152"/>
              <a:gd name="T18" fmla="*/ 3 w 10"/>
              <a:gd name="T19" fmla="*/ 18 h 152"/>
              <a:gd name="T20" fmla="*/ 2 w 10"/>
              <a:gd name="T21" fmla="*/ 14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" h="152">
                <a:moveTo>
                  <a:pt x="2" y="14"/>
                </a:moveTo>
                <a:cubicBezTo>
                  <a:pt x="2" y="13"/>
                  <a:pt x="2" y="11"/>
                  <a:pt x="1" y="10"/>
                </a:cubicBezTo>
                <a:cubicBezTo>
                  <a:pt x="1" y="8"/>
                  <a:pt x="1" y="6"/>
                  <a:pt x="0" y="5"/>
                </a:cubicBezTo>
                <a:cubicBezTo>
                  <a:pt x="0" y="3"/>
                  <a:pt x="0" y="2"/>
                  <a:pt x="0" y="0"/>
                </a:cubicBezTo>
                <a:cubicBezTo>
                  <a:pt x="6" y="132"/>
                  <a:pt x="6" y="132"/>
                  <a:pt x="6" y="132"/>
                </a:cubicBezTo>
                <a:cubicBezTo>
                  <a:pt x="6" y="133"/>
                  <a:pt x="7" y="135"/>
                  <a:pt x="7" y="137"/>
                </a:cubicBezTo>
                <a:cubicBezTo>
                  <a:pt x="7" y="139"/>
                  <a:pt x="8" y="140"/>
                  <a:pt x="8" y="142"/>
                </a:cubicBezTo>
                <a:cubicBezTo>
                  <a:pt x="9" y="144"/>
                  <a:pt x="9" y="146"/>
                  <a:pt x="9" y="147"/>
                </a:cubicBezTo>
                <a:cubicBezTo>
                  <a:pt x="10" y="149"/>
                  <a:pt x="10" y="150"/>
                  <a:pt x="10" y="152"/>
                </a:cubicBezTo>
                <a:cubicBezTo>
                  <a:pt x="8" y="107"/>
                  <a:pt x="5" y="63"/>
                  <a:pt x="3" y="18"/>
                </a:cubicBezTo>
                <a:cubicBezTo>
                  <a:pt x="3" y="17"/>
                  <a:pt x="3" y="16"/>
                  <a:pt x="2" y="14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" name="Freeform 12"/>
          <p:cNvSpPr>
            <a:spLocks/>
          </p:cNvSpPr>
          <p:nvPr/>
        </p:nvSpPr>
        <p:spPr bwMode="auto">
          <a:xfrm flipH="1">
            <a:off x="5259585" y="3055962"/>
            <a:ext cx="1154113" cy="500062"/>
          </a:xfrm>
          <a:custGeom>
            <a:avLst/>
            <a:gdLst>
              <a:gd name="T0" fmla="*/ 770 w 781"/>
              <a:gd name="T1" fmla="*/ 90 h 337"/>
              <a:gd name="T2" fmla="*/ 745 w 781"/>
              <a:gd name="T3" fmla="*/ 99 h 337"/>
              <a:gd name="T4" fmla="*/ 705 w 781"/>
              <a:gd name="T5" fmla="*/ 105 h 337"/>
              <a:gd name="T6" fmla="*/ 672 w 781"/>
              <a:gd name="T7" fmla="*/ 104 h 337"/>
              <a:gd name="T8" fmla="*/ 667 w 781"/>
              <a:gd name="T9" fmla="*/ 104 h 337"/>
              <a:gd name="T10" fmla="*/ 660 w 781"/>
              <a:gd name="T11" fmla="*/ 104 h 337"/>
              <a:gd name="T12" fmla="*/ 654 w 781"/>
              <a:gd name="T13" fmla="*/ 104 h 337"/>
              <a:gd name="T14" fmla="*/ 631 w 781"/>
              <a:gd name="T15" fmla="*/ 111 h 337"/>
              <a:gd name="T16" fmla="*/ 629 w 781"/>
              <a:gd name="T17" fmla="*/ 113 h 337"/>
              <a:gd name="T18" fmla="*/ 629 w 781"/>
              <a:gd name="T19" fmla="*/ 116 h 337"/>
              <a:gd name="T20" fmla="*/ 628 w 781"/>
              <a:gd name="T21" fmla="*/ 186 h 337"/>
              <a:gd name="T22" fmla="*/ 600 w 781"/>
              <a:gd name="T23" fmla="*/ 188 h 337"/>
              <a:gd name="T24" fmla="*/ 422 w 781"/>
              <a:gd name="T25" fmla="*/ 190 h 337"/>
              <a:gd name="T26" fmla="*/ 164 w 781"/>
              <a:gd name="T27" fmla="*/ 16 h 337"/>
              <a:gd name="T28" fmla="*/ 174 w 781"/>
              <a:gd name="T29" fmla="*/ 147 h 337"/>
              <a:gd name="T30" fmla="*/ 160 w 781"/>
              <a:gd name="T31" fmla="*/ 117 h 337"/>
              <a:gd name="T32" fmla="*/ 151 w 781"/>
              <a:gd name="T33" fmla="*/ 112 h 337"/>
              <a:gd name="T34" fmla="*/ 147 w 781"/>
              <a:gd name="T35" fmla="*/ 111 h 337"/>
              <a:gd name="T36" fmla="*/ 144 w 781"/>
              <a:gd name="T37" fmla="*/ 111 h 337"/>
              <a:gd name="T38" fmla="*/ 141 w 781"/>
              <a:gd name="T39" fmla="*/ 110 h 337"/>
              <a:gd name="T40" fmla="*/ 136 w 781"/>
              <a:gd name="T41" fmla="*/ 110 h 337"/>
              <a:gd name="T42" fmla="*/ 132 w 781"/>
              <a:gd name="T43" fmla="*/ 110 h 337"/>
              <a:gd name="T44" fmla="*/ 127 w 781"/>
              <a:gd name="T45" fmla="*/ 110 h 337"/>
              <a:gd name="T46" fmla="*/ 119 w 781"/>
              <a:gd name="T47" fmla="*/ 111 h 337"/>
              <a:gd name="T48" fmla="*/ 108 w 781"/>
              <a:gd name="T49" fmla="*/ 112 h 337"/>
              <a:gd name="T50" fmla="*/ 72 w 781"/>
              <a:gd name="T51" fmla="*/ 116 h 337"/>
              <a:gd name="T52" fmla="*/ 24 w 781"/>
              <a:gd name="T53" fmla="*/ 113 h 337"/>
              <a:gd name="T54" fmla="*/ 7 w 781"/>
              <a:gd name="T55" fmla="*/ 107 h 337"/>
              <a:gd name="T56" fmla="*/ 15 w 781"/>
              <a:gd name="T57" fmla="*/ 240 h 337"/>
              <a:gd name="T58" fmla="*/ 24 w 781"/>
              <a:gd name="T59" fmla="*/ 248 h 337"/>
              <a:gd name="T60" fmla="*/ 32 w 781"/>
              <a:gd name="T61" fmla="*/ 251 h 337"/>
              <a:gd name="T62" fmla="*/ 42 w 781"/>
              <a:gd name="T63" fmla="*/ 253 h 337"/>
              <a:gd name="T64" fmla="*/ 52 w 781"/>
              <a:gd name="T65" fmla="*/ 255 h 337"/>
              <a:gd name="T66" fmla="*/ 59 w 781"/>
              <a:gd name="T67" fmla="*/ 255 h 337"/>
              <a:gd name="T68" fmla="*/ 70 w 781"/>
              <a:gd name="T69" fmla="*/ 256 h 337"/>
              <a:gd name="T70" fmla="*/ 79 w 781"/>
              <a:gd name="T71" fmla="*/ 256 h 337"/>
              <a:gd name="T72" fmla="*/ 90 w 781"/>
              <a:gd name="T73" fmla="*/ 255 h 337"/>
              <a:gd name="T74" fmla="*/ 108 w 781"/>
              <a:gd name="T75" fmla="*/ 253 h 337"/>
              <a:gd name="T76" fmla="*/ 356 w 781"/>
              <a:gd name="T77" fmla="*/ 336 h 337"/>
              <a:gd name="T78" fmla="*/ 599 w 781"/>
              <a:gd name="T79" fmla="*/ 334 h 337"/>
              <a:gd name="T80" fmla="*/ 616 w 781"/>
              <a:gd name="T81" fmla="*/ 333 h 337"/>
              <a:gd name="T82" fmla="*/ 628 w 781"/>
              <a:gd name="T83" fmla="*/ 333 h 337"/>
              <a:gd name="T84" fmla="*/ 637 w 781"/>
              <a:gd name="T85" fmla="*/ 332 h 337"/>
              <a:gd name="T86" fmla="*/ 647 w 781"/>
              <a:gd name="T87" fmla="*/ 330 h 337"/>
              <a:gd name="T88" fmla="*/ 652 w 781"/>
              <a:gd name="T89" fmla="*/ 327 h 337"/>
              <a:gd name="T90" fmla="*/ 657 w 781"/>
              <a:gd name="T91" fmla="*/ 325 h 337"/>
              <a:gd name="T92" fmla="*/ 657 w 781"/>
              <a:gd name="T93" fmla="*/ 325 h 337"/>
              <a:gd name="T94" fmla="*/ 658 w 781"/>
              <a:gd name="T95" fmla="*/ 324 h 337"/>
              <a:gd name="T96" fmla="*/ 658 w 781"/>
              <a:gd name="T97" fmla="*/ 323 h 337"/>
              <a:gd name="T98" fmla="*/ 658 w 781"/>
              <a:gd name="T99" fmla="*/ 322 h 337"/>
              <a:gd name="T100" fmla="*/ 665 w 781"/>
              <a:gd name="T101" fmla="*/ 243 h 337"/>
              <a:gd name="T102" fmla="*/ 684 w 781"/>
              <a:gd name="T103" fmla="*/ 244 h 337"/>
              <a:gd name="T104" fmla="*/ 695 w 781"/>
              <a:gd name="T105" fmla="*/ 245 h 337"/>
              <a:gd name="T106" fmla="*/ 703 w 781"/>
              <a:gd name="T107" fmla="*/ 245 h 337"/>
              <a:gd name="T108" fmla="*/ 709 w 781"/>
              <a:gd name="T109" fmla="*/ 245 h 337"/>
              <a:gd name="T110" fmla="*/ 718 w 781"/>
              <a:gd name="T111" fmla="*/ 244 h 337"/>
              <a:gd name="T112" fmla="*/ 737 w 781"/>
              <a:gd name="T113" fmla="*/ 241 h 337"/>
              <a:gd name="T114" fmla="*/ 758 w 781"/>
              <a:gd name="T115" fmla="*/ 235 h 337"/>
              <a:gd name="T116" fmla="*/ 767 w 781"/>
              <a:gd name="T117" fmla="*/ 232 h 337"/>
              <a:gd name="T118" fmla="*/ 773 w 781"/>
              <a:gd name="T119" fmla="*/ 229 h 337"/>
              <a:gd name="T120" fmla="*/ 777 w 781"/>
              <a:gd name="T121" fmla="*/ 226 h 337"/>
              <a:gd name="T122" fmla="*/ 779 w 781"/>
              <a:gd name="T123" fmla="*/ 223 h 337"/>
              <a:gd name="T124" fmla="*/ 781 w 781"/>
              <a:gd name="T125" fmla="*/ 218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81" h="337">
                <a:moveTo>
                  <a:pt x="781" y="217"/>
                </a:moveTo>
                <a:cubicBezTo>
                  <a:pt x="778" y="79"/>
                  <a:pt x="778" y="79"/>
                  <a:pt x="778" y="79"/>
                </a:cubicBezTo>
                <a:cubicBezTo>
                  <a:pt x="778" y="80"/>
                  <a:pt x="778" y="81"/>
                  <a:pt x="778" y="81"/>
                </a:cubicBezTo>
                <a:cubicBezTo>
                  <a:pt x="778" y="81"/>
                  <a:pt x="778" y="81"/>
                  <a:pt x="778" y="81"/>
                </a:cubicBezTo>
                <a:cubicBezTo>
                  <a:pt x="777" y="82"/>
                  <a:pt x="777" y="83"/>
                  <a:pt x="777" y="84"/>
                </a:cubicBezTo>
                <a:cubicBezTo>
                  <a:pt x="776" y="84"/>
                  <a:pt x="776" y="85"/>
                  <a:pt x="775" y="86"/>
                </a:cubicBezTo>
                <a:cubicBezTo>
                  <a:pt x="775" y="86"/>
                  <a:pt x="775" y="86"/>
                  <a:pt x="775" y="86"/>
                </a:cubicBezTo>
                <a:cubicBezTo>
                  <a:pt x="774" y="86"/>
                  <a:pt x="774" y="87"/>
                  <a:pt x="773" y="88"/>
                </a:cubicBezTo>
                <a:cubicBezTo>
                  <a:pt x="773" y="88"/>
                  <a:pt x="773" y="88"/>
                  <a:pt x="773" y="88"/>
                </a:cubicBezTo>
                <a:cubicBezTo>
                  <a:pt x="772" y="89"/>
                  <a:pt x="771" y="89"/>
                  <a:pt x="770" y="90"/>
                </a:cubicBezTo>
                <a:cubicBezTo>
                  <a:pt x="770" y="90"/>
                  <a:pt x="770" y="90"/>
                  <a:pt x="770" y="90"/>
                </a:cubicBezTo>
                <a:cubicBezTo>
                  <a:pt x="769" y="91"/>
                  <a:pt x="767" y="91"/>
                  <a:pt x="766" y="92"/>
                </a:cubicBezTo>
                <a:cubicBezTo>
                  <a:pt x="766" y="92"/>
                  <a:pt x="766" y="92"/>
                  <a:pt x="766" y="92"/>
                </a:cubicBezTo>
                <a:cubicBezTo>
                  <a:pt x="765" y="92"/>
                  <a:pt x="765" y="93"/>
                  <a:pt x="764" y="93"/>
                </a:cubicBezTo>
                <a:cubicBezTo>
                  <a:pt x="764" y="93"/>
                  <a:pt x="764" y="93"/>
                  <a:pt x="764" y="93"/>
                </a:cubicBezTo>
                <a:cubicBezTo>
                  <a:pt x="763" y="93"/>
                  <a:pt x="762" y="94"/>
                  <a:pt x="762" y="94"/>
                </a:cubicBezTo>
                <a:cubicBezTo>
                  <a:pt x="761" y="94"/>
                  <a:pt x="761" y="94"/>
                  <a:pt x="761" y="94"/>
                </a:cubicBezTo>
                <a:cubicBezTo>
                  <a:pt x="760" y="94"/>
                  <a:pt x="760" y="95"/>
                  <a:pt x="759" y="95"/>
                </a:cubicBezTo>
                <a:cubicBezTo>
                  <a:pt x="759" y="95"/>
                  <a:pt x="759" y="95"/>
                  <a:pt x="759" y="95"/>
                </a:cubicBezTo>
                <a:cubicBezTo>
                  <a:pt x="758" y="95"/>
                  <a:pt x="757" y="96"/>
                  <a:pt x="756" y="96"/>
                </a:cubicBezTo>
                <a:cubicBezTo>
                  <a:pt x="754" y="96"/>
                  <a:pt x="752" y="97"/>
                  <a:pt x="750" y="98"/>
                </a:cubicBezTo>
                <a:cubicBezTo>
                  <a:pt x="748" y="98"/>
                  <a:pt x="747" y="98"/>
                  <a:pt x="745" y="99"/>
                </a:cubicBezTo>
                <a:cubicBezTo>
                  <a:pt x="744" y="99"/>
                  <a:pt x="742" y="100"/>
                  <a:pt x="741" y="100"/>
                </a:cubicBezTo>
                <a:cubicBezTo>
                  <a:pt x="740" y="100"/>
                  <a:pt x="738" y="101"/>
                  <a:pt x="737" y="101"/>
                </a:cubicBezTo>
                <a:cubicBezTo>
                  <a:pt x="735" y="101"/>
                  <a:pt x="734" y="101"/>
                  <a:pt x="733" y="102"/>
                </a:cubicBezTo>
                <a:cubicBezTo>
                  <a:pt x="732" y="102"/>
                  <a:pt x="730" y="102"/>
                  <a:pt x="729" y="102"/>
                </a:cubicBezTo>
                <a:cubicBezTo>
                  <a:pt x="728" y="103"/>
                  <a:pt x="727" y="103"/>
                  <a:pt x="726" y="103"/>
                </a:cubicBezTo>
                <a:cubicBezTo>
                  <a:pt x="724" y="103"/>
                  <a:pt x="723" y="104"/>
                  <a:pt x="722" y="104"/>
                </a:cubicBezTo>
                <a:cubicBezTo>
                  <a:pt x="720" y="104"/>
                  <a:pt x="719" y="104"/>
                  <a:pt x="717" y="104"/>
                </a:cubicBezTo>
                <a:cubicBezTo>
                  <a:pt x="717" y="104"/>
                  <a:pt x="717" y="104"/>
                  <a:pt x="717" y="104"/>
                </a:cubicBezTo>
                <a:cubicBezTo>
                  <a:pt x="715" y="105"/>
                  <a:pt x="713" y="105"/>
                  <a:pt x="711" y="105"/>
                </a:cubicBezTo>
                <a:cubicBezTo>
                  <a:pt x="711" y="105"/>
                  <a:pt x="711" y="105"/>
                  <a:pt x="711" y="105"/>
                </a:cubicBezTo>
                <a:cubicBezTo>
                  <a:pt x="709" y="105"/>
                  <a:pt x="707" y="105"/>
                  <a:pt x="705" y="105"/>
                </a:cubicBezTo>
                <a:cubicBezTo>
                  <a:pt x="705" y="105"/>
                  <a:pt x="705" y="105"/>
                  <a:pt x="705" y="105"/>
                </a:cubicBezTo>
                <a:cubicBezTo>
                  <a:pt x="703" y="106"/>
                  <a:pt x="701" y="106"/>
                  <a:pt x="699" y="106"/>
                </a:cubicBezTo>
                <a:cubicBezTo>
                  <a:pt x="697" y="106"/>
                  <a:pt x="695" y="106"/>
                  <a:pt x="693" y="106"/>
                </a:cubicBezTo>
                <a:cubicBezTo>
                  <a:pt x="690" y="106"/>
                  <a:pt x="688" y="105"/>
                  <a:pt x="686" y="105"/>
                </a:cubicBezTo>
                <a:cubicBezTo>
                  <a:pt x="686" y="105"/>
                  <a:pt x="686" y="105"/>
                  <a:pt x="686" y="105"/>
                </a:cubicBezTo>
                <a:cubicBezTo>
                  <a:pt x="684" y="105"/>
                  <a:pt x="682" y="105"/>
                  <a:pt x="680" y="105"/>
                </a:cubicBezTo>
                <a:cubicBezTo>
                  <a:pt x="679" y="105"/>
                  <a:pt x="679" y="105"/>
                  <a:pt x="679" y="105"/>
                </a:cubicBezTo>
                <a:cubicBezTo>
                  <a:pt x="677" y="105"/>
                  <a:pt x="675" y="105"/>
                  <a:pt x="673" y="104"/>
                </a:cubicBezTo>
                <a:cubicBezTo>
                  <a:pt x="673" y="104"/>
                  <a:pt x="673" y="104"/>
                  <a:pt x="673" y="104"/>
                </a:cubicBezTo>
                <a:cubicBezTo>
                  <a:pt x="673" y="104"/>
                  <a:pt x="673" y="104"/>
                  <a:pt x="673" y="104"/>
                </a:cubicBezTo>
                <a:cubicBezTo>
                  <a:pt x="672" y="104"/>
                  <a:pt x="672" y="104"/>
                  <a:pt x="672" y="104"/>
                </a:cubicBezTo>
                <a:cubicBezTo>
                  <a:pt x="672" y="104"/>
                  <a:pt x="672" y="104"/>
                  <a:pt x="672" y="104"/>
                </a:cubicBezTo>
                <a:cubicBezTo>
                  <a:pt x="671" y="104"/>
                  <a:pt x="671" y="104"/>
                  <a:pt x="671" y="104"/>
                </a:cubicBezTo>
                <a:cubicBezTo>
                  <a:pt x="670" y="104"/>
                  <a:pt x="670" y="104"/>
                  <a:pt x="670" y="104"/>
                </a:cubicBezTo>
                <a:cubicBezTo>
                  <a:pt x="670" y="104"/>
                  <a:pt x="670" y="104"/>
                  <a:pt x="670" y="104"/>
                </a:cubicBezTo>
                <a:cubicBezTo>
                  <a:pt x="670" y="104"/>
                  <a:pt x="670" y="104"/>
                  <a:pt x="670" y="104"/>
                </a:cubicBezTo>
                <a:cubicBezTo>
                  <a:pt x="670" y="104"/>
                  <a:pt x="670" y="104"/>
                  <a:pt x="670" y="104"/>
                </a:cubicBezTo>
                <a:cubicBezTo>
                  <a:pt x="669" y="104"/>
                  <a:pt x="669" y="104"/>
                  <a:pt x="669" y="104"/>
                </a:cubicBezTo>
                <a:cubicBezTo>
                  <a:pt x="669" y="104"/>
                  <a:pt x="669" y="104"/>
                  <a:pt x="669" y="104"/>
                </a:cubicBezTo>
                <a:cubicBezTo>
                  <a:pt x="668" y="104"/>
                  <a:pt x="668" y="104"/>
                  <a:pt x="668" y="104"/>
                </a:cubicBezTo>
                <a:cubicBezTo>
                  <a:pt x="667" y="104"/>
                  <a:pt x="667" y="104"/>
                  <a:pt x="667" y="104"/>
                </a:cubicBezTo>
                <a:cubicBezTo>
                  <a:pt x="667" y="104"/>
                  <a:pt x="667" y="104"/>
                  <a:pt x="667" y="104"/>
                </a:cubicBezTo>
                <a:cubicBezTo>
                  <a:pt x="667" y="104"/>
                  <a:pt x="667" y="104"/>
                  <a:pt x="667" y="104"/>
                </a:cubicBezTo>
                <a:cubicBezTo>
                  <a:pt x="666" y="104"/>
                  <a:pt x="666" y="104"/>
                  <a:pt x="666" y="104"/>
                </a:cubicBezTo>
                <a:cubicBezTo>
                  <a:pt x="665" y="104"/>
                  <a:pt x="665" y="104"/>
                  <a:pt x="665" y="104"/>
                </a:cubicBezTo>
                <a:cubicBezTo>
                  <a:pt x="664" y="104"/>
                  <a:pt x="664" y="104"/>
                  <a:pt x="664" y="104"/>
                </a:cubicBezTo>
                <a:cubicBezTo>
                  <a:pt x="664" y="104"/>
                  <a:pt x="664" y="104"/>
                  <a:pt x="664" y="104"/>
                </a:cubicBezTo>
                <a:cubicBezTo>
                  <a:pt x="663" y="104"/>
                  <a:pt x="663" y="104"/>
                  <a:pt x="663" y="104"/>
                </a:cubicBezTo>
                <a:cubicBezTo>
                  <a:pt x="662" y="104"/>
                  <a:pt x="662" y="104"/>
                  <a:pt x="662" y="104"/>
                </a:cubicBezTo>
                <a:cubicBezTo>
                  <a:pt x="662" y="104"/>
                  <a:pt x="662" y="104"/>
                  <a:pt x="662" y="104"/>
                </a:cubicBezTo>
                <a:cubicBezTo>
                  <a:pt x="661" y="104"/>
                  <a:pt x="661" y="104"/>
                  <a:pt x="661" y="104"/>
                </a:cubicBezTo>
                <a:cubicBezTo>
                  <a:pt x="661" y="104"/>
                  <a:pt x="661" y="104"/>
                  <a:pt x="661" y="104"/>
                </a:cubicBezTo>
                <a:cubicBezTo>
                  <a:pt x="660" y="104"/>
                  <a:pt x="660" y="104"/>
                  <a:pt x="660" y="104"/>
                </a:cubicBezTo>
                <a:cubicBezTo>
                  <a:pt x="660" y="104"/>
                  <a:pt x="660" y="104"/>
                  <a:pt x="660" y="104"/>
                </a:cubicBezTo>
                <a:cubicBezTo>
                  <a:pt x="660" y="104"/>
                  <a:pt x="660" y="104"/>
                  <a:pt x="660" y="104"/>
                </a:cubicBezTo>
                <a:cubicBezTo>
                  <a:pt x="660" y="104"/>
                  <a:pt x="660" y="104"/>
                  <a:pt x="660" y="104"/>
                </a:cubicBezTo>
                <a:cubicBezTo>
                  <a:pt x="659" y="104"/>
                  <a:pt x="659" y="104"/>
                  <a:pt x="659" y="104"/>
                </a:cubicBezTo>
                <a:cubicBezTo>
                  <a:pt x="659" y="104"/>
                  <a:pt x="659" y="104"/>
                  <a:pt x="659" y="104"/>
                </a:cubicBezTo>
                <a:cubicBezTo>
                  <a:pt x="658" y="104"/>
                  <a:pt x="658" y="104"/>
                  <a:pt x="658" y="104"/>
                </a:cubicBezTo>
                <a:cubicBezTo>
                  <a:pt x="657" y="104"/>
                  <a:pt x="657" y="104"/>
                  <a:pt x="657" y="104"/>
                </a:cubicBezTo>
                <a:cubicBezTo>
                  <a:pt x="656" y="104"/>
                  <a:pt x="656" y="104"/>
                  <a:pt x="656" y="104"/>
                </a:cubicBezTo>
                <a:cubicBezTo>
                  <a:pt x="656" y="104"/>
                  <a:pt x="656" y="104"/>
                  <a:pt x="656" y="104"/>
                </a:cubicBezTo>
                <a:cubicBezTo>
                  <a:pt x="655" y="104"/>
                  <a:pt x="655" y="104"/>
                  <a:pt x="655" y="104"/>
                </a:cubicBezTo>
                <a:cubicBezTo>
                  <a:pt x="654" y="104"/>
                  <a:pt x="654" y="104"/>
                  <a:pt x="654" y="104"/>
                </a:cubicBezTo>
                <a:cubicBezTo>
                  <a:pt x="654" y="104"/>
                  <a:pt x="654" y="104"/>
                  <a:pt x="654" y="104"/>
                </a:cubicBezTo>
                <a:cubicBezTo>
                  <a:pt x="654" y="104"/>
                  <a:pt x="654" y="104"/>
                  <a:pt x="654" y="104"/>
                </a:cubicBezTo>
                <a:cubicBezTo>
                  <a:pt x="653" y="104"/>
                  <a:pt x="653" y="104"/>
                  <a:pt x="653" y="104"/>
                </a:cubicBezTo>
                <a:cubicBezTo>
                  <a:pt x="652" y="104"/>
                  <a:pt x="652" y="104"/>
                  <a:pt x="652" y="104"/>
                </a:cubicBezTo>
                <a:cubicBezTo>
                  <a:pt x="652" y="105"/>
                  <a:pt x="652" y="105"/>
                  <a:pt x="652" y="105"/>
                </a:cubicBezTo>
                <a:cubicBezTo>
                  <a:pt x="651" y="105"/>
                  <a:pt x="651" y="105"/>
                  <a:pt x="651" y="105"/>
                </a:cubicBezTo>
                <a:cubicBezTo>
                  <a:pt x="648" y="0"/>
                  <a:pt x="648" y="0"/>
                  <a:pt x="648" y="0"/>
                </a:cubicBezTo>
                <a:cubicBezTo>
                  <a:pt x="629" y="51"/>
                  <a:pt x="629" y="51"/>
                  <a:pt x="629" y="51"/>
                </a:cubicBezTo>
                <a:cubicBezTo>
                  <a:pt x="631" y="111"/>
                  <a:pt x="631" y="111"/>
                  <a:pt x="631" y="111"/>
                </a:cubicBezTo>
                <a:cubicBezTo>
                  <a:pt x="631" y="111"/>
                  <a:pt x="631" y="111"/>
                  <a:pt x="631" y="111"/>
                </a:cubicBezTo>
                <a:cubicBezTo>
                  <a:pt x="631" y="111"/>
                  <a:pt x="631" y="111"/>
                  <a:pt x="631" y="111"/>
                </a:cubicBezTo>
                <a:cubicBezTo>
                  <a:pt x="630" y="112"/>
                  <a:pt x="630" y="112"/>
                  <a:pt x="630" y="112"/>
                </a:cubicBezTo>
                <a:cubicBezTo>
                  <a:pt x="630" y="112"/>
                  <a:pt x="630" y="112"/>
                  <a:pt x="630" y="112"/>
                </a:cubicBezTo>
                <a:cubicBezTo>
                  <a:pt x="630" y="112"/>
                  <a:pt x="630" y="112"/>
                  <a:pt x="630" y="112"/>
                </a:cubicBezTo>
                <a:cubicBezTo>
                  <a:pt x="630" y="112"/>
                  <a:pt x="630" y="112"/>
                  <a:pt x="630" y="112"/>
                </a:cubicBezTo>
                <a:cubicBezTo>
                  <a:pt x="630" y="112"/>
                  <a:pt x="630" y="112"/>
                  <a:pt x="630" y="112"/>
                </a:cubicBezTo>
                <a:cubicBezTo>
                  <a:pt x="630" y="112"/>
                  <a:pt x="630" y="112"/>
                  <a:pt x="630" y="112"/>
                </a:cubicBezTo>
                <a:cubicBezTo>
                  <a:pt x="630" y="112"/>
                  <a:pt x="630" y="112"/>
                  <a:pt x="630" y="112"/>
                </a:cubicBezTo>
                <a:cubicBezTo>
                  <a:pt x="630" y="113"/>
                  <a:pt x="630" y="113"/>
                  <a:pt x="630" y="113"/>
                </a:cubicBezTo>
                <a:cubicBezTo>
                  <a:pt x="629" y="113"/>
                  <a:pt x="629" y="113"/>
                  <a:pt x="629" y="113"/>
                </a:cubicBezTo>
                <a:cubicBezTo>
                  <a:pt x="629" y="113"/>
                  <a:pt x="629" y="113"/>
                  <a:pt x="629" y="113"/>
                </a:cubicBezTo>
                <a:cubicBezTo>
                  <a:pt x="629" y="113"/>
                  <a:pt x="629" y="113"/>
                  <a:pt x="629" y="113"/>
                </a:cubicBezTo>
                <a:cubicBezTo>
                  <a:pt x="629" y="114"/>
                  <a:pt x="629" y="114"/>
                  <a:pt x="629" y="114"/>
                </a:cubicBezTo>
                <a:cubicBezTo>
                  <a:pt x="629" y="114"/>
                  <a:pt x="629" y="114"/>
                  <a:pt x="629" y="114"/>
                </a:cubicBezTo>
                <a:cubicBezTo>
                  <a:pt x="629" y="114"/>
                  <a:pt x="629" y="114"/>
                  <a:pt x="629" y="114"/>
                </a:cubicBezTo>
                <a:cubicBezTo>
                  <a:pt x="629" y="114"/>
                  <a:pt x="629" y="114"/>
                  <a:pt x="629" y="114"/>
                </a:cubicBezTo>
                <a:cubicBezTo>
                  <a:pt x="629" y="115"/>
                  <a:pt x="629" y="115"/>
                  <a:pt x="629" y="115"/>
                </a:cubicBezTo>
                <a:cubicBezTo>
                  <a:pt x="629" y="115"/>
                  <a:pt x="629" y="115"/>
                  <a:pt x="629" y="115"/>
                </a:cubicBezTo>
                <a:cubicBezTo>
                  <a:pt x="629" y="115"/>
                  <a:pt x="629" y="115"/>
                  <a:pt x="629" y="115"/>
                </a:cubicBezTo>
                <a:cubicBezTo>
                  <a:pt x="629" y="115"/>
                  <a:pt x="629" y="115"/>
                  <a:pt x="629" y="115"/>
                </a:cubicBezTo>
                <a:cubicBezTo>
                  <a:pt x="629" y="115"/>
                  <a:pt x="629" y="115"/>
                  <a:pt x="629" y="115"/>
                </a:cubicBezTo>
                <a:cubicBezTo>
                  <a:pt x="629" y="116"/>
                  <a:pt x="629" y="116"/>
                  <a:pt x="629" y="116"/>
                </a:cubicBezTo>
                <a:cubicBezTo>
                  <a:pt x="629" y="116"/>
                  <a:pt x="629" y="116"/>
                  <a:pt x="629" y="116"/>
                </a:cubicBezTo>
                <a:cubicBezTo>
                  <a:pt x="629" y="116"/>
                  <a:pt x="629" y="116"/>
                  <a:pt x="629" y="116"/>
                </a:cubicBezTo>
                <a:cubicBezTo>
                  <a:pt x="629" y="116"/>
                  <a:pt x="629" y="116"/>
                  <a:pt x="629" y="116"/>
                </a:cubicBezTo>
                <a:cubicBezTo>
                  <a:pt x="629" y="117"/>
                  <a:pt x="629" y="117"/>
                  <a:pt x="629" y="117"/>
                </a:cubicBezTo>
                <a:cubicBezTo>
                  <a:pt x="629" y="117"/>
                  <a:pt x="629" y="117"/>
                  <a:pt x="629" y="117"/>
                </a:cubicBezTo>
                <a:cubicBezTo>
                  <a:pt x="629" y="117"/>
                  <a:pt x="629" y="117"/>
                  <a:pt x="629" y="117"/>
                </a:cubicBezTo>
                <a:cubicBezTo>
                  <a:pt x="631" y="186"/>
                  <a:pt x="631" y="186"/>
                  <a:pt x="631" y="186"/>
                </a:cubicBezTo>
                <a:cubicBezTo>
                  <a:pt x="631" y="186"/>
                  <a:pt x="631" y="186"/>
                  <a:pt x="631" y="186"/>
                </a:cubicBezTo>
                <a:cubicBezTo>
                  <a:pt x="630" y="186"/>
                  <a:pt x="630" y="186"/>
                  <a:pt x="630" y="186"/>
                </a:cubicBezTo>
                <a:cubicBezTo>
                  <a:pt x="630" y="186"/>
                  <a:pt x="630" y="186"/>
                  <a:pt x="630" y="186"/>
                </a:cubicBezTo>
                <a:cubicBezTo>
                  <a:pt x="629" y="186"/>
                  <a:pt x="629" y="186"/>
                  <a:pt x="628" y="186"/>
                </a:cubicBezTo>
                <a:cubicBezTo>
                  <a:pt x="628" y="186"/>
                  <a:pt x="628" y="186"/>
                  <a:pt x="628" y="186"/>
                </a:cubicBezTo>
                <a:cubicBezTo>
                  <a:pt x="626" y="186"/>
                  <a:pt x="625" y="186"/>
                  <a:pt x="623" y="187"/>
                </a:cubicBezTo>
                <a:cubicBezTo>
                  <a:pt x="623" y="187"/>
                  <a:pt x="623" y="187"/>
                  <a:pt x="623" y="187"/>
                </a:cubicBezTo>
                <a:cubicBezTo>
                  <a:pt x="622" y="187"/>
                  <a:pt x="621" y="187"/>
                  <a:pt x="620" y="187"/>
                </a:cubicBezTo>
                <a:cubicBezTo>
                  <a:pt x="619" y="187"/>
                  <a:pt x="618" y="187"/>
                  <a:pt x="617" y="187"/>
                </a:cubicBezTo>
                <a:cubicBezTo>
                  <a:pt x="616" y="187"/>
                  <a:pt x="616" y="187"/>
                  <a:pt x="616" y="187"/>
                </a:cubicBezTo>
                <a:cubicBezTo>
                  <a:pt x="614" y="187"/>
                  <a:pt x="612" y="187"/>
                  <a:pt x="610" y="187"/>
                </a:cubicBezTo>
                <a:cubicBezTo>
                  <a:pt x="609" y="187"/>
                  <a:pt x="609" y="187"/>
                  <a:pt x="608" y="187"/>
                </a:cubicBezTo>
                <a:cubicBezTo>
                  <a:pt x="608" y="188"/>
                  <a:pt x="607" y="188"/>
                  <a:pt x="606" y="188"/>
                </a:cubicBezTo>
                <a:cubicBezTo>
                  <a:pt x="606" y="188"/>
                  <a:pt x="605" y="188"/>
                  <a:pt x="604" y="188"/>
                </a:cubicBezTo>
                <a:cubicBezTo>
                  <a:pt x="604" y="188"/>
                  <a:pt x="603" y="188"/>
                  <a:pt x="602" y="188"/>
                </a:cubicBezTo>
                <a:cubicBezTo>
                  <a:pt x="601" y="188"/>
                  <a:pt x="601" y="188"/>
                  <a:pt x="600" y="188"/>
                </a:cubicBezTo>
                <a:cubicBezTo>
                  <a:pt x="599" y="188"/>
                  <a:pt x="599" y="188"/>
                  <a:pt x="598" y="188"/>
                </a:cubicBezTo>
                <a:cubicBezTo>
                  <a:pt x="597" y="188"/>
                  <a:pt x="597" y="188"/>
                  <a:pt x="596" y="188"/>
                </a:cubicBezTo>
                <a:cubicBezTo>
                  <a:pt x="595" y="188"/>
                  <a:pt x="594" y="188"/>
                  <a:pt x="593" y="188"/>
                </a:cubicBezTo>
                <a:cubicBezTo>
                  <a:pt x="592" y="188"/>
                  <a:pt x="591" y="188"/>
                  <a:pt x="591" y="188"/>
                </a:cubicBezTo>
                <a:cubicBezTo>
                  <a:pt x="589" y="188"/>
                  <a:pt x="588" y="188"/>
                  <a:pt x="586" y="188"/>
                </a:cubicBezTo>
                <a:cubicBezTo>
                  <a:pt x="585" y="188"/>
                  <a:pt x="585" y="188"/>
                  <a:pt x="584" y="188"/>
                </a:cubicBezTo>
                <a:cubicBezTo>
                  <a:pt x="583" y="188"/>
                  <a:pt x="582" y="188"/>
                  <a:pt x="582" y="188"/>
                </a:cubicBezTo>
                <a:cubicBezTo>
                  <a:pt x="581" y="188"/>
                  <a:pt x="580" y="188"/>
                  <a:pt x="579" y="188"/>
                </a:cubicBezTo>
                <a:cubicBezTo>
                  <a:pt x="579" y="188"/>
                  <a:pt x="578" y="188"/>
                  <a:pt x="577" y="188"/>
                </a:cubicBezTo>
                <a:cubicBezTo>
                  <a:pt x="560" y="188"/>
                  <a:pt x="536" y="188"/>
                  <a:pt x="508" y="189"/>
                </a:cubicBezTo>
                <a:cubicBezTo>
                  <a:pt x="481" y="189"/>
                  <a:pt x="451" y="189"/>
                  <a:pt x="422" y="190"/>
                </a:cubicBezTo>
                <a:cubicBezTo>
                  <a:pt x="394" y="190"/>
                  <a:pt x="367" y="190"/>
                  <a:pt x="347" y="191"/>
                </a:cubicBezTo>
                <a:cubicBezTo>
                  <a:pt x="327" y="191"/>
                  <a:pt x="313" y="191"/>
                  <a:pt x="310" y="191"/>
                </a:cubicBezTo>
                <a:cubicBezTo>
                  <a:pt x="186" y="191"/>
                  <a:pt x="186" y="191"/>
                  <a:pt x="186" y="191"/>
                </a:cubicBezTo>
                <a:cubicBezTo>
                  <a:pt x="176" y="59"/>
                  <a:pt x="176" y="59"/>
                  <a:pt x="176" y="59"/>
                </a:cubicBezTo>
                <a:cubicBezTo>
                  <a:pt x="176" y="59"/>
                  <a:pt x="176" y="59"/>
                  <a:pt x="176" y="59"/>
                </a:cubicBezTo>
                <a:cubicBezTo>
                  <a:pt x="176" y="58"/>
                  <a:pt x="176" y="58"/>
                  <a:pt x="176" y="58"/>
                </a:cubicBezTo>
                <a:cubicBezTo>
                  <a:pt x="176" y="58"/>
                  <a:pt x="176" y="58"/>
                  <a:pt x="176" y="58"/>
                </a:cubicBezTo>
                <a:cubicBezTo>
                  <a:pt x="176" y="57"/>
                  <a:pt x="176" y="57"/>
                  <a:pt x="176" y="57"/>
                </a:cubicBezTo>
                <a:cubicBezTo>
                  <a:pt x="175" y="55"/>
                  <a:pt x="173" y="50"/>
                  <a:pt x="172" y="45"/>
                </a:cubicBezTo>
                <a:cubicBezTo>
                  <a:pt x="170" y="41"/>
                  <a:pt x="169" y="35"/>
                  <a:pt x="167" y="30"/>
                </a:cubicBezTo>
                <a:cubicBezTo>
                  <a:pt x="166" y="25"/>
                  <a:pt x="165" y="20"/>
                  <a:pt x="164" y="16"/>
                </a:cubicBezTo>
                <a:cubicBezTo>
                  <a:pt x="163" y="13"/>
                  <a:pt x="163" y="10"/>
                  <a:pt x="162" y="10"/>
                </a:cubicBezTo>
                <a:cubicBezTo>
                  <a:pt x="162" y="10"/>
                  <a:pt x="162" y="10"/>
                  <a:pt x="162" y="10"/>
                </a:cubicBezTo>
                <a:cubicBezTo>
                  <a:pt x="162" y="10"/>
                  <a:pt x="162" y="10"/>
                  <a:pt x="162" y="10"/>
                </a:cubicBezTo>
                <a:cubicBezTo>
                  <a:pt x="162" y="10"/>
                  <a:pt x="162" y="10"/>
                  <a:pt x="162" y="10"/>
                </a:cubicBezTo>
                <a:cubicBezTo>
                  <a:pt x="162" y="10"/>
                  <a:pt x="162" y="10"/>
                  <a:pt x="162" y="10"/>
                </a:cubicBezTo>
                <a:cubicBezTo>
                  <a:pt x="166" y="53"/>
                  <a:pt x="169" y="97"/>
                  <a:pt x="172" y="140"/>
                </a:cubicBezTo>
                <a:cubicBezTo>
                  <a:pt x="172" y="140"/>
                  <a:pt x="172" y="140"/>
                  <a:pt x="172" y="140"/>
                </a:cubicBezTo>
                <a:cubicBezTo>
                  <a:pt x="172" y="140"/>
                  <a:pt x="172" y="140"/>
                  <a:pt x="172" y="140"/>
                </a:cubicBezTo>
                <a:cubicBezTo>
                  <a:pt x="172" y="140"/>
                  <a:pt x="172" y="140"/>
                  <a:pt x="172" y="140"/>
                </a:cubicBezTo>
                <a:cubicBezTo>
                  <a:pt x="173" y="140"/>
                  <a:pt x="173" y="140"/>
                  <a:pt x="173" y="140"/>
                </a:cubicBezTo>
                <a:cubicBezTo>
                  <a:pt x="173" y="141"/>
                  <a:pt x="173" y="144"/>
                  <a:pt x="174" y="147"/>
                </a:cubicBezTo>
                <a:cubicBezTo>
                  <a:pt x="175" y="151"/>
                  <a:pt x="176" y="157"/>
                  <a:pt x="178" y="162"/>
                </a:cubicBezTo>
                <a:cubicBezTo>
                  <a:pt x="179" y="168"/>
                  <a:pt x="180" y="174"/>
                  <a:pt x="182" y="179"/>
                </a:cubicBezTo>
                <a:cubicBezTo>
                  <a:pt x="183" y="184"/>
                  <a:pt x="185" y="188"/>
                  <a:pt x="186" y="191"/>
                </a:cubicBezTo>
                <a:cubicBezTo>
                  <a:pt x="171" y="191"/>
                  <a:pt x="171" y="191"/>
                  <a:pt x="171" y="191"/>
                </a:cubicBezTo>
                <a:cubicBezTo>
                  <a:pt x="170" y="168"/>
                  <a:pt x="168" y="145"/>
                  <a:pt x="166" y="122"/>
                </a:cubicBezTo>
                <a:cubicBezTo>
                  <a:pt x="166" y="121"/>
                  <a:pt x="166" y="121"/>
                  <a:pt x="166" y="121"/>
                </a:cubicBezTo>
                <a:cubicBezTo>
                  <a:pt x="166" y="120"/>
                  <a:pt x="166" y="120"/>
                  <a:pt x="166" y="120"/>
                </a:cubicBezTo>
                <a:cubicBezTo>
                  <a:pt x="165" y="119"/>
                  <a:pt x="165" y="119"/>
                  <a:pt x="165" y="119"/>
                </a:cubicBezTo>
                <a:cubicBezTo>
                  <a:pt x="164" y="119"/>
                  <a:pt x="164" y="119"/>
                  <a:pt x="164" y="119"/>
                </a:cubicBezTo>
                <a:cubicBezTo>
                  <a:pt x="163" y="118"/>
                  <a:pt x="162" y="118"/>
                  <a:pt x="161" y="117"/>
                </a:cubicBezTo>
                <a:cubicBezTo>
                  <a:pt x="160" y="117"/>
                  <a:pt x="160" y="117"/>
                  <a:pt x="160" y="117"/>
                </a:cubicBezTo>
                <a:cubicBezTo>
                  <a:pt x="160" y="116"/>
                  <a:pt x="159" y="116"/>
                  <a:pt x="158" y="116"/>
                </a:cubicBezTo>
                <a:cubicBezTo>
                  <a:pt x="157" y="115"/>
                  <a:pt x="157" y="115"/>
                  <a:pt x="157" y="115"/>
                </a:cubicBezTo>
                <a:cubicBezTo>
                  <a:pt x="157" y="115"/>
                  <a:pt x="156" y="114"/>
                  <a:pt x="156" y="114"/>
                </a:cubicBezTo>
                <a:cubicBezTo>
                  <a:pt x="155" y="114"/>
                  <a:pt x="155" y="114"/>
                  <a:pt x="155" y="114"/>
                </a:cubicBezTo>
                <a:cubicBezTo>
                  <a:pt x="155" y="114"/>
                  <a:pt x="155" y="114"/>
                  <a:pt x="154" y="114"/>
                </a:cubicBezTo>
                <a:cubicBezTo>
                  <a:pt x="154" y="113"/>
                  <a:pt x="153" y="113"/>
                  <a:pt x="153" y="113"/>
                </a:cubicBezTo>
                <a:cubicBezTo>
                  <a:pt x="152" y="113"/>
                  <a:pt x="152" y="113"/>
                  <a:pt x="152" y="113"/>
                </a:cubicBezTo>
                <a:cubicBezTo>
                  <a:pt x="152" y="113"/>
                  <a:pt x="152" y="113"/>
                  <a:pt x="152" y="113"/>
                </a:cubicBezTo>
                <a:cubicBezTo>
                  <a:pt x="151" y="112"/>
                  <a:pt x="151" y="112"/>
                  <a:pt x="151" y="112"/>
                </a:cubicBezTo>
                <a:cubicBezTo>
                  <a:pt x="151" y="112"/>
                  <a:pt x="151" y="112"/>
                  <a:pt x="151" y="112"/>
                </a:cubicBezTo>
                <a:cubicBezTo>
                  <a:pt x="151" y="112"/>
                  <a:pt x="151" y="112"/>
                  <a:pt x="151" y="112"/>
                </a:cubicBezTo>
                <a:cubicBezTo>
                  <a:pt x="150" y="112"/>
                  <a:pt x="150" y="112"/>
                  <a:pt x="150" y="112"/>
                </a:cubicBezTo>
                <a:cubicBezTo>
                  <a:pt x="150" y="112"/>
                  <a:pt x="150" y="112"/>
                  <a:pt x="150" y="112"/>
                </a:cubicBezTo>
                <a:cubicBezTo>
                  <a:pt x="149" y="112"/>
                  <a:pt x="149" y="112"/>
                  <a:pt x="149" y="112"/>
                </a:cubicBezTo>
                <a:cubicBezTo>
                  <a:pt x="149" y="112"/>
                  <a:pt x="149" y="112"/>
                  <a:pt x="149" y="112"/>
                </a:cubicBezTo>
                <a:cubicBezTo>
                  <a:pt x="149" y="112"/>
                  <a:pt x="149" y="112"/>
                  <a:pt x="149" y="112"/>
                </a:cubicBezTo>
                <a:cubicBezTo>
                  <a:pt x="149" y="112"/>
                  <a:pt x="149" y="112"/>
                  <a:pt x="149" y="112"/>
                </a:cubicBezTo>
                <a:cubicBezTo>
                  <a:pt x="148" y="112"/>
                  <a:pt x="148" y="112"/>
                  <a:pt x="148" y="112"/>
                </a:cubicBezTo>
                <a:cubicBezTo>
                  <a:pt x="148" y="111"/>
                  <a:pt x="148" y="111"/>
                  <a:pt x="148" y="111"/>
                </a:cubicBezTo>
                <a:cubicBezTo>
                  <a:pt x="147" y="111"/>
                  <a:pt x="147" y="111"/>
                  <a:pt x="147" y="111"/>
                </a:cubicBezTo>
                <a:cubicBezTo>
                  <a:pt x="147" y="111"/>
                  <a:pt x="147" y="111"/>
                  <a:pt x="147" y="111"/>
                </a:cubicBezTo>
                <a:cubicBezTo>
                  <a:pt x="147" y="111"/>
                  <a:pt x="147" y="111"/>
                  <a:pt x="147" y="111"/>
                </a:cubicBezTo>
                <a:cubicBezTo>
                  <a:pt x="147" y="111"/>
                  <a:pt x="147" y="111"/>
                  <a:pt x="147" y="111"/>
                </a:cubicBezTo>
                <a:cubicBezTo>
                  <a:pt x="146" y="111"/>
                  <a:pt x="146" y="111"/>
                  <a:pt x="146" y="111"/>
                </a:cubicBezTo>
                <a:cubicBezTo>
                  <a:pt x="146" y="111"/>
                  <a:pt x="146" y="111"/>
                  <a:pt x="146" y="111"/>
                </a:cubicBezTo>
                <a:cubicBezTo>
                  <a:pt x="146" y="111"/>
                  <a:pt x="146" y="111"/>
                  <a:pt x="146" y="111"/>
                </a:cubicBezTo>
                <a:cubicBezTo>
                  <a:pt x="145" y="111"/>
                  <a:pt x="145" y="111"/>
                  <a:pt x="145" y="111"/>
                </a:cubicBezTo>
                <a:cubicBezTo>
                  <a:pt x="145" y="111"/>
                  <a:pt x="145" y="111"/>
                  <a:pt x="145" y="111"/>
                </a:cubicBezTo>
                <a:cubicBezTo>
                  <a:pt x="145" y="111"/>
                  <a:pt x="145" y="111"/>
                  <a:pt x="145" y="111"/>
                </a:cubicBezTo>
                <a:cubicBezTo>
                  <a:pt x="145" y="111"/>
                  <a:pt x="145" y="111"/>
                  <a:pt x="145" y="111"/>
                </a:cubicBezTo>
                <a:cubicBezTo>
                  <a:pt x="145" y="111"/>
                  <a:pt x="145" y="111"/>
                  <a:pt x="145" y="111"/>
                </a:cubicBezTo>
                <a:cubicBezTo>
                  <a:pt x="144" y="111"/>
                  <a:pt x="144" y="111"/>
                  <a:pt x="144" y="111"/>
                </a:cubicBezTo>
                <a:cubicBezTo>
                  <a:pt x="144" y="111"/>
                  <a:pt x="144" y="111"/>
                  <a:pt x="144" y="111"/>
                </a:cubicBezTo>
                <a:cubicBezTo>
                  <a:pt x="144" y="111"/>
                  <a:pt x="144" y="111"/>
                  <a:pt x="144" y="111"/>
                </a:cubicBezTo>
                <a:cubicBezTo>
                  <a:pt x="143" y="111"/>
                  <a:pt x="143" y="111"/>
                  <a:pt x="143" y="111"/>
                </a:cubicBezTo>
                <a:cubicBezTo>
                  <a:pt x="143" y="111"/>
                  <a:pt x="143" y="111"/>
                  <a:pt x="143" y="111"/>
                </a:cubicBezTo>
                <a:cubicBezTo>
                  <a:pt x="143" y="111"/>
                  <a:pt x="143" y="111"/>
                  <a:pt x="143" y="111"/>
                </a:cubicBezTo>
                <a:cubicBezTo>
                  <a:pt x="143" y="111"/>
                  <a:pt x="143" y="111"/>
                  <a:pt x="143" y="111"/>
                </a:cubicBezTo>
                <a:cubicBezTo>
                  <a:pt x="142" y="111"/>
                  <a:pt x="142" y="111"/>
                  <a:pt x="142" y="111"/>
                </a:cubicBezTo>
                <a:cubicBezTo>
                  <a:pt x="142" y="111"/>
                  <a:pt x="142" y="111"/>
                  <a:pt x="142" y="111"/>
                </a:cubicBezTo>
                <a:cubicBezTo>
                  <a:pt x="142" y="111"/>
                  <a:pt x="142" y="111"/>
                  <a:pt x="142" y="111"/>
                </a:cubicBezTo>
                <a:cubicBezTo>
                  <a:pt x="142" y="111"/>
                  <a:pt x="142" y="111"/>
                  <a:pt x="142" y="111"/>
                </a:cubicBezTo>
                <a:cubicBezTo>
                  <a:pt x="141" y="110"/>
                  <a:pt x="141" y="110"/>
                  <a:pt x="141" y="110"/>
                </a:cubicBezTo>
                <a:cubicBezTo>
                  <a:pt x="141" y="110"/>
                  <a:pt x="141" y="110"/>
                  <a:pt x="141" y="110"/>
                </a:cubicBezTo>
                <a:cubicBezTo>
                  <a:pt x="141" y="110"/>
                  <a:pt x="141" y="110"/>
                  <a:pt x="141" y="110"/>
                </a:cubicBezTo>
                <a:cubicBezTo>
                  <a:pt x="140" y="110"/>
                  <a:pt x="140" y="110"/>
                  <a:pt x="140" y="110"/>
                </a:cubicBezTo>
                <a:cubicBezTo>
                  <a:pt x="140" y="110"/>
                  <a:pt x="140" y="110"/>
                  <a:pt x="140" y="110"/>
                </a:cubicBezTo>
                <a:cubicBezTo>
                  <a:pt x="139" y="110"/>
                  <a:pt x="139" y="110"/>
                  <a:pt x="139" y="110"/>
                </a:cubicBezTo>
                <a:cubicBezTo>
                  <a:pt x="139" y="110"/>
                  <a:pt x="139" y="110"/>
                  <a:pt x="139" y="110"/>
                </a:cubicBezTo>
                <a:cubicBezTo>
                  <a:pt x="139" y="110"/>
                  <a:pt x="139" y="110"/>
                  <a:pt x="139" y="110"/>
                </a:cubicBezTo>
                <a:cubicBezTo>
                  <a:pt x="138" y="110"/>
                  <a:pt x="138" y="110"/>
                  <a:pt x="138" y="110"/>
                </a:cubicBezTo>
                <a:cubicBezTo>
                  <a:pt x="138" y="110"/>
                  <a:pt x="138" y="110"/>
                  <a:pt x="138" y="110"/>
                </a:cubicBezTo>
                <a:cubicBezTo>
                  <a:pt x="137" y="110"/>
                  <a:pt x="137" y="110"/>
                  <a:pt x="137" y="110"/>
                </a:cubicBezTo>
                <a:cubicBezTo>
                  <a:pt x="137" y="110"/>
                  <a:pt x="137" y="110"/>
                  <a:pt x="137" y="110"/>
                </a:cubicBezTo>
                <a:cubicBezTo>
                  <a:pt x="136" y="110"/>
                  <a:pt x="136" y="110"/>
                  <a:pt x="136" y="110"/>
                </a:cubicBezTo>
                <a:cubicBezTo>
                  <a:pt x="136" y="110"/>
                  <a:pt x="136" y="110"/>
                  <a:pt x="136" y="110"/>
                </a:cubicBezTo>
                <a:cubicBezTo>
                  <a:pt x="136" y="110"/>
                  <a:pt x="136" y="110"/>
                  <a:pt x="136" y="110"/>
                </a:cubicBezTo>
                <a:cubicBezTo>
                  <a:pt x="135" y="110"/>
                  <a:pt x="135" y="110"/>
                  <a:pt x="135" y="110"/>
                </a:cubicBezTo>
                <a:cubicBezTo>
                  <a:pt x="135" y="110"/>
                  <a:pt x="135" y="110"/>
                  <a:pt x="135" y="110"/>
                </a:cubicBezTo>
                <a:cubicBezTo>
                  <a:pt x="134" y="110"/>
                  <a:pt x="134" y="110"/>
                  <a:pt x="134" y="110"/>
                </a:cubicBezTo>
                <a:cubicBezTo>
                  <a:pt x="134" y="110"/>
                  <a:pt x="134" y="110"/>
                  <a:pt x="134" y="110"/>
                </a:cubicBezTo>
                <a:cubicBezTo>
                  <a:pt x="134" y="110"/>
                  <a:pt x="134" y="110"/>
                  <a:pt x="134" y="110"/>
                </a:cubicBezTo>
                <a:cubicBezTo>
                  <a:pt x="133" y="110"/>
                  <a:pt x="133" y="110"/>
                  <a:pt x="133" y="110"/>
                </a:cubicBezTo>
                <a:cubicBezTo>
                  <a:pt x="133" y="110"/>
                  <a:pt x="133" y="110"/>
                  <a:pt x="133" y="110"/>
                </a:cubicBezTo>
                <a:cubicBezTo>
                  <a:pt x="133" y="110"/>
                  <a:pt x="133" y="110"/>
                  <a:pt x="133" y="110"/>
                </a:cubicBezTo>
                <a:cubicBezTo>
                  <a:pt x="132" y="110"/>
                  <a:pt x="132" y="110"/>
                  <a:pt x="132" y="110"/>
                </a:cubicBezTo>
                <a:cubicBezTo>
                  <a:pt x="132" y="110"/>
                  <a:pt x="132" y="110"/>
                  <a:pt x="132" y="110"/>
                </a:cubicBezTo>
                <a:cubicBezTo>
                  <a:pt x="132" y="110"/>
                  <a:pt x="132" y="110"/>
                  <a:pt x="132" y="110"/>
                </a:cubicBezTo>
                <a:cubicBezTo>
                  <a:pt x="131" y="110"/>
                  <a:pt x="131" y="110"/>
                  <a:pt x="131" y="110"/>
                </a:cubicBezTo>
                <a:cubicBezTo>
                  <a:pt x="131" y="110"/>
                  <a:pt x="131" y="110"/>
                  <a:pt x="131" y="110"/>
                </a:cubicBezTo>
                <a:cubicBezTo>
                  <a:pt x="130" y="110"/>
                  <a:pt x="130" y="110"/>
                  <a:pt x="130" y="110"/>
                </a:cubicBezTo>
                <a:cubicBezTo>
                  <a:pt x="130" y="110"/>
                  <a:pt x="130" y="110"/>
                  <a:pt x="130" y="110"/>
                </a:cubicBezTo>
                <a:cubicBezTo>
                  <a:pt x="130" y="110"/>
                  <a:pt x="130" y="110"/>
                  <a:pt x="130" y="110"/>
                </a:cubicBezTo>
                <a:cubicBezTo>
                  <a:pt x="129" y="110"/>
                  <a:pt x="129" y="110"/>
                  <a:pt x="129" y="110"/>
                </a:cubicBezTo>
                <a:cubicBezTo>
                  <a:pt x="128" y="110"/>
                  <a:pt x="128" y="110"/>
                  <a:pt x="128" y="110"/>
                </a:cubicBezTo>
                <a:cubicBezTo>
                  <a:pt x="127" y="110"/>
                  <a:pt x="127" y="110"/>
                  <a:pt x="127" y="110"/>
                </a:cubicBezTo>
                <a:cubicBezTo>
                  <a:pt x="127" y="110"/>
                  <a:pt x="127" y="110"/>
                  <a:pt x="127" y="110"/>
                </a:cubicBezTo>
                <a:cubicBezTo>
                  <a:pt x="127" y="110"/>
                  <a:pt x="127" y="110"/>
                  <a:pt x="127" y="110"/>
                </a:cubicBezTo>
                <a:cubicBezTo>
                  <a:pt x="126" y="110"/>
                  <a:pt x="126" y="110"/>
                  <a:pt x="126" y="110"/>
                </a:cubicBezTo>
                <a:cubicBezTo>
                  <a:pt x="126" y="110"/>
                  <a:pt x="126" y="110"/>
                  <a:pt x="126" y="110"/>
                </a:cubicBezTo>
                <a:cubicBezTo>
                  <a:pt x="125" y="111"/>
                  <a:pt x="125" y="111"/>
                  <a:pt x="125" y="111"/>
                </a:cubicBezTo>
                <a:cubicBezTo>
                  <a:pt x="125" y="111"/>
                  <a:pt x="124" y="111"/>
                  <a:pt x="124" y="111"/>
                </a:cubicBezTo>
                <a:cubicBezTo>
                  <a:pt x="123" y="111"/>
                  <a:pt x="123" y="111"/>
                  <a:pt x="123" y="111"/>
                </a:cubicBezTo>
                <a:cubicBezTo>
                  <a:pt x="123" y="111"/>
                  <a:pt x="123" y="111"/>
                  <a:pt x="123" y="111"/>
                </a:cubicBezTo>
                <a:cubicBezTo>
                  <a:pt x="123" y="111"/>
                  <a:pt x="123" y="111"/>
                  <a:pt x="123" y="111"/>
                </a:cubicBezTo>
                <a:cubicBezTo>
                  <a:pt x="122" y="111"/>
                  <a:pt x="122" y="111"/>
                  <a:pt x="121" y="111"/>
                </a:cubicBezTo>
                <a:cubicBezTo>
                  <a:pt x="121" y="111"/>
                  <a:pt x="120" y="111"/>
                  <a:pt x="120" y="111"/>
                </a:cubicBezTo>
                <a:cubicBezTo>
                  <a:pt x="119" y="111"/>
                  <a:pt x="119" y="111"/>
                  <a:pt x="119" y="111"/>
                </a:cubicBezTo>
                <a:cubicBezTo>
                  <a:pt x="119" y="111"/>
                  <a:pt x="119" y="111"/>
                  <a:pt x="119" y="111"/>
                </a:cubicBezTo>
                <a:cubicBezTo>
                  <a:pt x="118" y="111"/>
                  <a:pt x="118" y="111"/>
                  <a:pt x="118" y="111"/>
                </a:cubicBezTo>
                <a:cubicBezTo>
                  <a:pt x="118" y="111"/>
                  <a:pt x="118" y="111"/>
                  <a:pt x="117" y="111"/>
                </a:cubicBezTo>
                <a:cubicBezTo>
                  <a:pt x="117" y="111"/>
                  <a:pt x="116" y="111"/>
                  <a:pt x="115" y="111"/>
                </a:cubicBezTo>
                <a:cubicBezTo>
                  <a:pt x="115" y="112"/>
                  <a:pt x="115" y="112"/>
                  <a:pt x="115" y="112"/>
                </a:cubicBezTo>
                <a:cubicBezTo>
                  <a:pt x="114" y="112"/>
                  <a:pt x="114" y="112"/>
                  <a:pt x="114" y="112"/>
                </a:cubicBezTo>
                <a:cubicBezTo>
                  <a:pt x="113" y="112"/>
                  <a:pt x="112" y="112"/>
                  <a:pt x="111" y="112"/>
                </a:cubicBezTo>
                <a:cubicBezTo>
                  <a:pt x="111" y="112"/>
                  <a:pt x="111" y="112"/>
                  <a:pt x="111" y="112"/>
                </a:cubicBezTo>
                <a:cubicBezTo>
                  <a:pt x="110" y="112"/>
                  <a:pt x="110" y="112"/>
                  <a:pt x="110" y="112"/>
                </a:cubicBezTo>
                <a:cubicBezTo>
                  <a:pt x="110" y="112"/>
                  <a:pt x="110" y="112"/>
                  <a:pt x="110" y="112"/>
                </a:cubicBezTo>
                <a:cubicBezTo>
                  <a:pt x="109" y="112"/>
                  <a:pt x="109" y="112"/>
                  <a:pt x="108" y="112"/>
                </a:cubicBezTo>
                <a:cubicBezTo>
                  <a:pt x="108" y="112"/>
                  <a:pt x="107" y="113"/>
                  <a:pt x="106" y="113"/>
                </a:cubicBezTo>
                <a:cubicBezTo>
                  <a:pt x="106" y="113"/>
                  <a:pt x="106" y="113"/>
                  <a:pt x="106" y="113"/>
                </a:cubicBezTo>
                <a:cubicBezTo>
                  <a:pt x="105" y="113"/>
                  <a:pt x="105" y="113"/>
                  <a:pt x="105" y="113"/>
                </a:cubicBezTo>
                <a:cubicBezTo>
                  <a:pt x="104" y="113"/>
                  <a:pt x="104" y="113"/>
                  <a:pt x="104" y="113"/>
                </a:cubicBezTo>
                <a:cubicBezTo>
                  <a:pt x="104" y="113"/>
                  <a:pt x="103" y="113"/>
                  <a:pt x="102" y="113"/>
                </a:cubicBezTo>
                <a:cubicBezTo>
                  <a:pt x="102" y="113"/>
                  <a:pt x="101" y="113"/>
                  <a:pt x="100" y="114"/>
                </a:cubicBezTo>
                <a:cubicBezTo>
                  <a:pt x="97" y="114"/>
                  <a:pt x="94" y="114"/>
                  <a:pt x="91" y="115"/>
                </a:cubicBezTo>
                <a:cubicBezTo>
                  <a:pt x="90" y="115"/>
                  <a:pt x="90" y="115"/>
                  <a:pt x="90" y="115"/>
                </a:cubicBezTo>
                <a:cubicBezTo>
                  <a:pt x="87" y="115"/>
                  <a:pt x="84" y="116"/>
                  <a:pt x="81" y="116"/>
                </a:cubicBezTo>
                <a:cubicBezTo>
                  <a:pt x="81" y="116"/>
                  <a:pt x="81" y="116"/>
                  <a:pt x="81" y="116"/>
                </a:cubicBezTo>
                <a:cubicBezTo>
                  <a:pt x="78" y="116"/>
                  <a:pt x="75" y="116"/>
                  <a:pt x="72" y="116"/>
                </a:cubicBezTo>
                <a:cubicBezTo>
                  <a:pt x="72" y="116"/>
                  <a:pt x="72" y="116"/>
                  <a:pt x="72" y="116"/>
                </a:cubicBezTo>
                <a:cubicBezTo>
                  <a:pt x="69" y="117"/>
                  <a:pt x="66" y="117"/>
                  <a:pt x="63" y="117"/>
                </a:cubicBezTo>
                <a:cubicBezTo>
                  <a:pt x="59" y="117"/>
                  <a:pt x="55" y="117"/>
                  <a:pt x="52" y="117"/>
                </a:cubicBezTo>
                <a:cubicBezTo>
                  <a:pt x="52" y="117"/>
                  <a:pt x="52" y="117"/>
                  <a:pt x="52" y="117"/>
                </a:cubicBezTo>
                <a:cubicBezTo>
                  <a:pt x="50" y="117"/>
                  <a:pt x="48" y="116"/>
                  <a:pt x="46" y="116"/>
                </a:cubicBezTo>
                <a:cubicBezTo>
                  <a:pt x="46" y="116"/>
                  <a:pt x="46" y="116"/>
                  <a:pt x="46" y="116"/>
                </a:cubicBezTo>
                <a:cubicBezTo>
                  <a:pt x="45" y="116"/>
                  <a:pt x="43" y="116"/>
                  <a:pt x="41" y="116"/>
                </a:cubicBezTo>
                <a:cubicBezTo>
                  <a:pt x="36" y="116"/>
                  <a:pt x="32" y="115"/>
                  <a:pt x="28" y="114"/>
                </a:cubicBezTo>
                <a:cubicBezTo>
                  <a:pt x="28" y="114"/>
                  <a:pt x="28" y="114"/>
                  <a:pt x="28" y="114"/>
                </a:cubicBezTo>
                <a:cubicBezTo>
                  <a:pt x="26" y="114"/>
                  <a:pt x="25" y="114"/>
                  <a:pt x="24" y="113"/>
                </a:cubicBezTo>
                <a:cubicBezTo>
                  <a:pt x="24" y="113"/>
                  <a:pt x="24" y="113"/>
                  <a:pt x="24" y="113"/>
                </a:cubicBezTo>
                <a:cubicBezTo>
                  <a:pt x="22" y="113"/>
                  <a:pt x="21" y="113"/>
                  <a:pt x="20" y="113"/>
                </a:cubicBezTo>
                <a:cubicBezTo>
                  <a:pt x="20" y="112"/>
                  <a:pt x="20" y="112"/>
                  <a:pt x="20" y="112"/>
                </a:cubicBezTo>
                <a:cubicBezTo>
                  <a:pt x="19" y="112"/>
                  <a:pt x="18" y="112"/>
                  <a:pt x="17" y="112"/>
                </a:cubicBezTo>
                <a:cubicBezTo>
                  <a:pt x="17" y="111"/>
                  <a:pt x="17" y="111"/>
                  <a:pt x="17" y="111"/>
                </a:cubicBezTo>
                <a:cubicBezTo>
                  <a:pt x="16" y="111"/>
                  <a:pt x="15" y="111"/>
                  <a:pt x="14" y="111"/>
                </a:cubicBezTo>
                <a:cubicBezTo>
                  <a:pt x="14" y="110"/>
                  <a:pt x="14" y="110"/>
                  <a:pt x="14" y="110"/>
                </a:cubicBezTo>
                <a:cubicBezTo>
                  <a:pt x="13" y="110"/>
                  <a:pt x="13" y="110"/>
                  <a:pt x="13" y="110"/>
                </a:cubicBezTo>
                <a:cubicBezTo>
                  <a:pt x="12" y="110"/>
                  <a:pt x="11" y="110"/>
                  <a:pt x="10" y="109"/>
                </a:cubicBezTo>
                <a:cubicBezTo>
                  <a:pt x="9" y="109"/>
                  <a:pt x="9" y="109"/>
                  <a:pt x="9" y="109"/>
                </a:cubicBezTo>
                <a:cubicBezTo>
                  <a:pt x="9" y="108"/>
                  <a:pt x="8" y="108"/>
                  <a:pt x="8" y="108"/>
                </a:cubicBezTo>
                <a:cubicBezTo>
                  <a:pt x="7" y="107"/>
                  <a:pt x="7" y="107"/>
                  <a:pt x="7" y="107"/>
                </a:cubicBezTo>
                <a:cubicBezTo>
                  <a:pt x="6" y="107"/>
                  <a:pt x="6" y="107"/>
                  <a:pt x="5" y="106"/>
                </a:cubicBezTo>
                <a:cubicBezTo>
                  <a:pt x="5" y="106"/>
                  <a:pt x="5" y="106"/>
                  <a:pt x="5" y="106"/>
                </a:cubicBezTo>
                <a:cubicBezTo>
                  <a:pt x="4" y="106"/>
                  <a:pt x="4" y="105"/>
                  <a:pt x="3" y="105"/>
                </a:cubicBezTo>
                <a:cubicBezTo>
                  <a:pt x="3" y="104"/>
                  <a:pt x="2" y="103"/>
                  <a:pt x="2" y="103"/>
                </a:cubicBezTo>
                <a:cubicBezTo>
                  <a:pt x="1" y="102"/>
                  <a:pt x="1" y="101"/>
                  <a:pt x="1" y="101"/>
                </a:cubicBezTo>
                <a:cubicBezTo>
                  <a:pt x="1" y="100"/>
                  <a:pt x="0" y="99"/>
                  <a:pt x="0" y="99"/>
                </a:cubicBezTo>
                <a:cubicBezTo>
                  <a:pt x="0" y="98"/>
                  <a:pt x="0" y="97"/>
                  <a:pt x="0" y="97"/>
                </a:cubicBezTo>
                <a:cubicBezTo>
                  <a:pt x="4" y="142"/>
                  <a:pt x="8" y="188"/>
                  <a:pt x="12" y="234"/>
                </a:cubicBezTo>
                <a:cubicBezTo>
                  <a:pt x="13" y="235"/>
                  <a:pt x="13" y="235"/>
                  <a:pt x="13" y="236"/>
                </a:cubicBezTo>
                <a:cubicBezTo>
                  <a:pt x="13" y="237"/>
                  <a:pt x="13" y="238"/>
                  <a:pt x="14" y="238"/>
                </a:cubicBezTo>
                <a:cubicBezTo>
                  <a:pt x="14" y="239"/>
                  <a:pt x="14" y="240"/>
                  <a:pt x="15" y="240"/>
                </a:cubicBezTo>
                <a:cubicBezTo>
                  <a:pt x="15" y="241"/>
                  <a:pt x="16" y="242"/>
                  <a:pt x="16" y="242"/>
                </a:cubicBezTo>
                <a:cubicBezTo>
                  <a:pt x="17" y="243"/>
                  <a:pt x="17" y="244"/>
                  <a:pt x="18" y="244"/>
                </a:cubicBezTo>
                <a:cubicBezTo>
                  <a:pt x="18" y="244"/>
                  <a:pt x="18" y="244"/>
                  <a:pt x="18" y="244"/>
                </a:cubicBezTo>
                <a:cubicBezTo>
                  <a:pt x="18" y="245"/>
                  <a:pt x="18" y="245"/>
                  <a:pt x="18" y="245"/>
                </a:cubicBezTo>
                <a:cubicBezTo>
                  <a:pt x="19" y="245"/>
                  <a:pt x="19" y="245"/>
                  <a:pt x="20" y="246"/>
                </a:cubicBezTo>
                <a:cubicBezTo>
                  <a:pt x="20" y="246"/>
                  <a:pt x="20" y="246"/>
                  <a:pt x="20" y="246"/>
                </a:cubicBezTo>
                <a:cubicBezTo>
                  <a:pt x="20" y="246"/>
                  <a:pt x="20" y="246"/>
                  <a:pt x="20" y="246"/>
                </a:cubicBezTo>
                <a:cubicBezTo>
                  <a:pt x="21" y="246"/>
                  <a:pt x="22" y="247"/>
                  <a:pt x="22" y="247"/>
                </a:cubicBezTo>
                <a:cubicBezTo>
                  <a:pt x="23" y="247"/>
                  <a:pt x="23" y="247"/>
                  <a:pt x="23" y="247"/>
                </a:cubicBezTo>
                <a:cubicBezTo>
                  <a:pt x="23" y="247"/>
                  <a:pt x="23" y="247"/>
                  <a:pt x="23" y="247"/>
                </a:cubicBezTo>
                <a:cubicBezTo>
                  <a:pt x="24" y="248"/>
                  <a:pt x="24" y="248"/>
                  <a:pt x="24" y="248"/>
                </a:cubicBezTo>
                <a:cubicBezTo>
                  <a:pt x="24" y="248"/>
                  <a:pt x="25" y="248"/>
                  <a:pt x="26" y="249"/>
                </a:cubicBezTo>
                <a:cubicBezTo>
                  <a:pt x="26" y="249"/>
                  <a:pt x="26" y="249"/>
                  <a:pt x="26" y="249"/>
                </a:cubicBezTo>
                <a:cubicBezTo>
                  <a:pt x="26" y="249"/>
                  <a:pt x="26" y="249"/>
                  <a:pt x="26" y="249"/>
                </a:cubicBezTo>
                <a:cubicBezTo>
                  <a:pt x="26" y="249"/>
                  <a:pt x="26" y="249"/>
                  <a:pt x="26" y="249"/>
                </a:cubicBezTo>
                <a:cubicBezTo>
                  <a:pt x="27" y="249"/>
                  <a:pt x="27" y="249"/>
                  <a:pt x="27" y="249"/>
                </a:cubicBezTo>
                <a:cubicBezTo>
                  <a:pt x="28" y="249"/>
                  <a:pt x="28" y="250"/>
                  <a:pt x="28" y="250"/>
                </a:cubicBezTo>
                <a:cubicBezTo>
                  <a:pt x="29" y="250"/>
                  <a:pt x="29" y="250"/>
                  <a:pt x="29" y="250"/>
                </a:cubicBezTo>
                <a:cubicBezTo>
                  <a:pt x="29" y="250"/>
                  <a:pt x="29" y="250"/>
                  <a:pt x="29" y="250"/>
                </a:cubicBezTo>
                <a:cubicBezTo>
                  <a:pt x="30" y="250"/>
                  <a:pt x="30" y="250"/>
                  <a:pt x="30" y="250"/>
                </a:cubicBezTo>
                <a:cubicBezTo>
                  <a:pt x="30" y="250"/>
                  <a:pt x="31" y="250"/>
                  <a:pt x="31" y="251"/>
                </a:cubicBezTo>
                <a:cubicBezTo>
                  <a:pt x="31" y="251"/>
                  <a:pt x="32" y="251"/>
                  <a:pt x="32" y="251"/>
                </a:cubicBezTo>
                <a:cubicBezTo>
                  <a:pt x="33" y="251"/>
                  <a:pt x="33" y="251"/>
                  <a:pt x="33" y="251"/>
                </a:cubicBezTo>
                <a:cubicBezTo>
                  <a:pt x="33" y="251"/>
                  <a:pt x="33" y="251"/>
                  <a:pt x="33" y="251"/>
                </a:cubicBezTo>
                <a:cubicBezTo>
                  <a:pt x="33" y="251"/>
                  <a:pt x="33" y="251"/>
                  <a:pt x="33" y="251"/>
                </a:cubicBezTo>
                <a:cubicBezTo>
                  <a:pt x="34" y="251"/>
                  <a:pt x="34" y="251"/>
                  <a:pt x="34" y="252"/>
                </a:cubicBezTo>
                <a:cubicBezTo>
                  <a:pt x="35" y="252"/>
                  <a:pt x="35" y="252"/>
                  <a:pt x="36" y="252"/>
                </a:cubicBezTo>
                <a:cubicBezTo>
                  <a:pt x="36" y="252"/>
                  <a:pt x="36" y="252"/>
                  <a:pt x="37" y="252"/>
                </a:cubicBezTo>
                <a:cubicBezTo>
                  <a:pt x="37" y="252"/>
                  <a:pt x="37" y="252"/>
                  <a:pt x="38" y="252"/>
                </a:cubicBezTo>
                <a:cubicBezTo>
                  <a:pt x="38" y="252"/>
                  <a:pt x="39" y="253"/>
                  <a:pt x="39" y="253"/>
                </a:cubicBezTo>
                <a:cubicBezTo>
                  <a:pt x="39" y="253"/>
                  <a:pt x="40" y="253"/>
                  <a:pt x="40" y="253"/>
                </a:cubicBezTo>
                <a:cubicBezTo>
                  <a:pt x="40" y="253"/>
                  <a:pt x="41" y="253"/>
                  <a:pt x="41" y="253"/>
                </a:cubicBezTo>
                <a:cubicBezTo>
                  <a:pt x="42" y="253"/>
                  <a:pt x="42" y="253"/>
                  <a:pt x="42" y="253"/>
                </a:cubicBezTo>
                <a:cubicBezTo>
                  <a:pt x="43" y="253"/>
                  <a:pt x="43" y="253"/>
                  <a:pt x="43" y="253"/>
                </a:cubicBezTo>
                <a:cubicBezTo>
                  <a:pt x="44" y="254"/>
                  <a:pt x="44" y="254"/>
                  <a:pt x="44" y="254"/>
                </a:cubicBezTo>
                <a:cubicBezTo>
                  <a:pt x="45" y="254"/>
                  <a:pt x="45" y="254"/>
                  <a:pt x="45" y="254"/>
                </a:cubicBezTo>
                <a:cubicBezTo>
                  <a:pt x="46" y="254"/>
                  <a:pt x="46" y="254"/>
                  <a:pt x="46" y="254"/>
                </a:cubicBezTo>
                <a:cubicBezTo>
                  <a:pt x="46" y="254"/>
                  <a:pt x="46" y="254"/>
                  <a:pt x="47" y="254"/>
                </a:cubicBezTo>
                <a:cubicBezTo>
                  <a:pt x="47" y="254"/>
                  <a:pt x="47" y="254"/>
                  <a:pt x="48" y="254"/>
                </a:cubicBezTo>
                <a:cubicBezTo>
                  <a:pt x="49" y="254"/>
                  <a:pt x="49" y="254"/>
                  <a:pt x="49" y="254"/>
                </a:cubicBezTo>
                <a:cubicBezTo>
                  <a:pt x="49" y="254"/>
                  <a:pt x="49" y="254"/>
                  <a:pt x="49" y="254"/>
                </a:cubicBezTo>
                <a:cubicBezTo>
                  <a:pt x="50" y="254"/>
                  <a:pt x="50" y="254"/>
                  <a:pt x="50" y="254"/>
                </a:cubicBezTo>
                <a:cubicBezTo>
                  <a:pt x="50" y="255"/>
                  <a:pt x="51" y="255"/>
                  <a:pt x="51" y="255"/>
                </a:cubicBezTo>
                <a:cubicBezTo>
                  <a:pt x="51" y="255"/>
                  <a:pt x="52" y="255"/>
                  <a:pt x="52" y="255"/>
                </a:cubicBezTo>
                <a:cubicBezTo>
                  <a:pt x="53" y="255"/>
                  <a:pt x="53" y="255"/>
                  <a:pt x="53" y="255"/>
                </a:cubicBezTo>
                <a:cubicBezTo>
                  <a:pt x="54" y="255"/>
                  <a:pt x="54" y="255"/>
                  <a:pt x="54" y="255"/>
                </a:cubicBezTo>
                <a:cubicBezTo>
                  <a:pt x="54" y="255"/>
                  <a:pt x="54" y="255"/>
                  <a:pt x="54" y="255"/>
                </a:cubicBezTo>
                <a:cubicBezTo>
                  <a:pt x="54" y="255"/>
                  <a:pt x="54" y="255"/>
                  <a:pt x="54" y="255"/>
                </a:cubicBezTo>
                <a:cubicBezTo>
                  <a:pt x="54" y="255"/>
                  <a:pt x="54" y="255"/>
                  <a:pt x="54" y="255"/>
                </a:cubicBezTo>
                <a:cubicBezTo>
                  <a:pt x="55" y="255"/>
                  <a:pt x="55" y="255"/>
                  <a:pt x="56" y="255"/>
                </a:cubicBezTo>
                <a:cubicBezTo>
                  <a:pt x="56" y="255"/>
                  <a:pt x="56" y="255"/>
                  <a:pt x="57" y="255"/>
                </a:cubicBezTo>
                <a:cubicBezTo>
                  <a:pt x="57" y="255"/>
                  <a:pt x="57" y="255"/>
                  <a:pt x="58" y="255"/>
                </a:cubicBezTo>
                <a:cubicBezTo>
                  <a:pt x="58" y="255"/>
                  <a:pt x="58" y="255"/>
                  <a:pt x="58" y="255"/>
                </a:cubicBezTo>
                <a:cubicBezTo>
                  <a:pt x="58" y="255"/>
                  <a:pt x="58" y="255"/>
                  <a:pt x="58" y="255"/>
                </a:cubicBezTo>
                <a:cubicBezTo>
                  <a:pt x="58" y="255"/>
                  <a:pt x="59" y="255"/>
                  <a:pt x="59" y="255"/>
                </a:cubicBezTo>
                <a:cubicBezTo>
                  <a:pt x="59" y="255"/>
                  <a:pt x="60" y="255"/>
                  <a:pt x="60" y="255"/>
                </a:cubicBezTo>
                <a:cubicBezTo>
                  <a:pt x="61" y="255"/>
                  <a:pt x="61" y="255"/>
                  <a:pt x="61" y="255"/>
                </a:cubicBezTo>
                <a:cubicBezTo>
                  <a:pt x="62" y="255"/>
                  <a:pt x="62" y="256"/>
                  <a:pt x="62" y="256"/>
                </a:cubicBezTo>
                <a:cubicBezTo>
                  <a:pt x="63" y="256"/>
                  <a:pt x="63" y="256"/>
                  <a:pt x="64" y="256"/>
                </a:cubicBezTo>
                <a:cubicBezTo>
                  <a:pt x="64" y="256"/>
                  <a:pt x="64" y="256"/>
                  <a:pt x="65" y="256"/>
                </a:cubicBezTo>
                <a:cubicBezTo>
                  <a:pt x="65" y="256"/>
                  <a:pt x="66" y="256"/>
                  <a:pt x="66" y="256"/>
                </a:cubicBezTo>
                <a:cubicBezTo>
                  <a:pt x="66" y="256"/>
                  <a:pt x="67" y="256"/>
                  <a:pt x="67" y="256"/>
                </a:cubicBezTo>
                <a:cubicBezTo>
                  <a:pt x="68" y="256"/>
                  <a:pt x="68" y="256"/>
                  <a:pt x="68" y="256"/>
                </a:cubicBezTo>
                <a:cubicBezTo>
                  <a:pt x="69" y="256"/>
                  <a:pt x="69" y="256"/>
                  <a:pt x="69" y="256"/>
                </a:cubicBezTo>
                <a:cubicBezTo>
                  <a:pt x="69" y="256"/>
                  <a:pt x="69" y="256"/>
                  <a:pt x="69" y="256"/>
                </a:cubicBezTo>
                <a:cubicBezTo>
                  <a:pt x="70" y="256"/>
                  <a:pt x="70" y="256"/>
                  <a:pt x="70" y="256"/>
                </a:cubicBezTo>
                <a:cubicBezTo>
                  <a:pt x="70" y="256"/>
                  <a:pt x="70" y="256"/>
                  <a:pt x="71" y="256"/>
                </a:cubicBezTo>
                <a:cubicBezTo>
                  <a:pt x="71" y="256"/>
                  <a:pt x="72" y="256"/>
                  <a:pt x="72" y="256"/>
                </a:cubicBezTo>
                <a:cubicBezTo>
                  <a:pt x="73" y="256"/>
                  <a:pt x="73" y="256"/>
                  <a:pt x="73" y="256"/>
                </a:cubicBezTo>
                <a:cubicBezTo>
                  <a:pt x="74" y="256"/>
                  <a:pt x="74" y="256"/>
                  <a:pt x="74" y="256"/>
                </a:cubicBezTo>
                <a:cubicBezTo>
                  <a:pt x="74" y="256"/>
                  <a:pt x="74" y="256"/>
                  <a:pt x="74" y="256"/>
                </a:cubicBezTo>
                <a:cubicBezTo>
                  <a:pt x="75" y="256"/>
                  <a:pt x="75" y="256"/>
                  <a:pt x="75" y="256"/>
                </a:cubicBezTo>
                <a:cubicBezTo>
                  <a:pt x="76" y="256"/>
                  <a:pt x="76" y="256"/>
                  <a:pt x="76" y="256"/>
                </a:cubicBezTo>
                <a:cubicBezTo>
                  <a:pt x="76" y="256"/>
                  <a:pt x="76" y="256"/>
                  <a:pt x="76" y="256"/>
                </a:cubicBezTo>
                <a:cubicBezTo>
                  <a:pt x="77" y="256"/>
                  <a:pt x="77" y="256"/>
                  <a:pt x="77" y="256"/>
                </a:cubicBezTo>
                <a:cubicBezTo>
                  <a:pt x="77" y="256"/>
                  <a:pt x="77" y="256"/>
                  <a:pt x="77" y="256"/>
                </a:cubicBezTo>
                <a:cubicBezTo>
                  <a:pt x="78" y="256"/>
                  <a:pt x="78" y="256"/>
                  <a:pt x="79" y="256"/>
                </a:cubicBezTo>
                <a:cubicBezTo>
                  <a:pt x="79" y="256"/>
                  <a:pt x="79" y="256"/>
                  <a:pt x="80" y="256"/>
                </a:cubicBezTo>
                <a:cubicBezTo>
                  <a:pt x="80" y="256"/>
                  <a:pt x="81" y="256"/>
                  <a:pt x="81" y="256"/>
                </a:cubicBezTo>
                <a:cubicBezTo>
                  <a:pt x="82" y="256"/>
                  <a:pt x="82" y="256"/>
                  <a:pt x="83" y="256"/>
                </a:cubicBezTo>
                <a:cubicBezTo>
                  <a:pt x="83" y="255"/>
                  <a:pt x="83" y="255"/>
                  <a:pt x="83" y="255"/>
                </a:cubicBezTo>
                <a:cubicBezTo>
                  <a:pt x="84" y="255"/>
                  <a:pt x="84" y="255"/>
                  <a:pt x="84" y="255"/>
                </a:cubicBezTo>
                <a:cubicBezTo>
                  <a:pt x="84" y="255"/>
                  <a:pt x="84" y="255"/>
                  <a:pt x="84" y="255"/>
                </a:cubicBezTo>
                <a:cubicBezTo>
                  <a:pt x="84" y="255"/>
                  <a:pt x="84" y="255"/>
                  <a:pt x="84" y="255"/>
                </a:cubicBezTo>
                <a:cubicBezTo>
                  <a:pt x="85" y="255"/>
                  <a:pt x="85" y="255"/>
                  <a:pt x="86" y="255"/>
                </a:cubicBezTo>
                <a:cubicBezTo>
                  <a:pt x="86" y="255"/>
                  <a:pt x="87" y="255"/>
                  <a:pt x="87" y="255"/>
                </a:cubicBezTo>
                <a:cubicBezTo>
                  <a:pt x="88" y="255"/>
                  <a:pt x="88" y="255"/>
                  <a:pt x="89" y="255"/>
                </a:cubicBezTo>
                <a:cubicBezTo>
                  <a:pt x="89" y="255"/>
                  <a:pt x="90" y="255"/>
                  <a:pt x="90" y="255"/>
                </a:cubicBezTo>
                <a:cubicBezTo>
                  <a:pt x="91" y="255"/>
                  <a:pt x="92" y="255"/>
                  <a:pt x="92" y="255"/>
                </a:cubicBezTo>
                <a:cubicBezTo>
                  <a:pt x="93" y="255"/>
                  <a:pt x="93" y="255"/>
                  <a:pt x="94" y="255"/>
                </a:cubicBezTo>
                <a:cubicBezTo>
                  <a:pt x="95" y="255"/>
                  <a:pt x="95" y="255"/>
                  <a:pt x="96" y="255"/>
                </a:cubicBezTo>
                <a:cubicBezTo>
                  <a:pt x="97" y="254"/>
                  <a:pt x="98" y="254"/>
                  <a:pt x="99" y="254"/>
                </a:cubicBezTo>
                <a:cubicBezTo>
                  <a:pt x="99" y="254"/>
                  <a:pt x="100" y="254"/>
                  <a:pt x="101" y="254"/>
                </a:cubicBezTo>
                <a:cubicBezTo>
                  <a:pt x="102" y="254"/>
                  <a:pt x="102" y="254"/>
                  <a:pt x="102" y="254"/>
                </a:cubicBezTo>
                <a:cubicBezTo>
                  <a:pt x="102" y="254"/>
                  <a:pt x="102" y="254"/>
                  <a:pt x="102" y="254"/>
                </a:cubicBezTo>
                <a:cubicBezTo>
                  <a:pt x="102" y="254"/>
                  <a:pt x="102" y="254"/>
                  <a:pt x="102" y="254"/>
                </a:cubicBezTo>
                <a:cubicBezTo>
                  <a:pt x="103" y="254"/>
                  <a:pt x="103" y="254"/>
                  <a:pt x="104" y="254"/>
                </a:cubicBezTo>
                <a:cubicBezTo>
                  <a:pt x="105" y="253"/>
                  <a:pt x="106" y="253"/>
                  <a:pt x="107" y="253"/>
                </a:cubicBezTo>
                <a:cubicBezTo>
                  <a:pt x="107" y="253"/>
                  <a:pt x="108" y="253"/>
                  <a:pt x="108" y="253"/>
                </a:cubicBezTo>
                <a:cubicBezTo>
                  <a:pt x="108" y="253"/>
                  <a:pt x="109" y="253"/>
                  <a:pt x="109" y="253"/>
                </a:cubicBezTo>
                <a:cubicBezTo>
                  <a:pt x="110" y="253"/>
                  <a:pt x="110" y="253"/>
                  <a:pt x="111" y="253"/>
                </a:cubicBezTo>
                <a:cubicBezTo>
                  <a:pt x="111" y="253"/>
                  <a:pt x="111" y="252"/>
                  <a:pt x="112" y="252"/>
                </a:cubicBezTo>
                <a:cubicBezTo>
                  <a:pt x="114" y="252"/>
                  <a:pt x="115" y="252"/>
                  <a:pt x="117" y="252"/>
                </a:cubicBezTo>
                <a:cubicBezTo>
                  <a:pt x="117" y="252"/>
                  <a:pt x="117" y="252"/>
                  <a:pt x="117" y="252"/>
                </a:cubicBezTo>
                <a:cubicBezTo>
                  <a:pt x="119" y="251"/>
                  <a:pt x="120" y="251"/>
                  <a:pt x="122" y="251"/>
                </a:cubicBezTo>
                <a:cubicBezTo>
                  <a:pt x="122" y="251"/>
                  <a:pt x="122" y="251"/>
                  <a:pt x="122" y="251"/>
                </a:cubicBezTo>
                <a:cubicBezTo>
                  <a:pt x="123" y="251"/>
                  <a:pt x="125" y="250"/>
                  <a:pt x="126" y="250"/>
                </a:cubicBezTo>
                <a:cubicBezTo>
                  <a:pt x="133" y="336"/>
                  <a:pt x="133" y="336"/>
                  <a:pt x="133" y="336"/>
                </a:cubicBezTo>
                <a:cubicBezTo>
                  <a:pt x="320" y="337"/>
                  <a:pt x="320" y="337"/>
                  <a:pt x="320" y="337"/>
                </a:cubicBezTo>
                <a:cubicBezTo>
                  <a:pt x="322" y="337"/>
                  <a:pt x="336" y="336"/>
                  <a:pt x="356" y="336"/>
                </a:cubicBezTo>
                <a:cubicBezTo>
                  <a:pt x="376" y="336"/>
                  <a:pt x="402" y="336"/>
                  <a:pt x="430" y="335"/>
                </a:cubicBezTo>
                <a:cubicBezTo>
                  <a:pt x="458" y="335"/>
                  <a:pt x="488" y="335"/>
                  <a:pt x="515" y="335"/>
                </a:cubicBezTo>
                <a:cubicBezTo>
                  <a:pt x="542" y="334"/>
                  <a:pt x="566" y="334"/>
                  <a:pt x="583" y="334"/>
                </a:cubicBezTo>
                <a:cubicBezTo>
                  <a:pt x="584" y="334"/>
                  <a:pt x="585" y="334"/>
                  <a:pt x="585" y="334"/>
                </a:cubicBezTo>
                <a:cubicBezTo>
                  <a:pt x="586" y="334"/>
                  <a:pt x="587" y="334"/>
                  <a:pt x="588" y="334"/>
                </a:cubicBezTo>
                <a:cubicBezTo>
                  <a:pt x="588" y="334"/>
                  <a:pt x="589" y="334"/>
                  <a:pt x="590" y="334"/>
                </a:cubicBezTo>
                <a:cubicBezTo>
                  <a:pt x="590" y="334"/>
                  <a:pt x="591" y="334"/>
                  <a:pt x="592" y="334"/>
                </a:cubicBezTo>
                <a:cubicBezTo>
                  <a:pt x="593" y="334"/>
                  <a:pt x="593" y="334"/>
                  <a:pt x="594" y="334"/>
                </a:cubicBezTo>
                <a:cubicBezTo>
                  <a:pt x="595" y="334"/>
                  <a:pt x="596" y="334"/>
                  <a:pt x="597" y="334"/>
                </a:cubicBezTo>
                <a:cubicBezTo>
                  <a:pt x="597" y="334"/>
                  <a:pt x="597" y="334"/>
                  <a:pt x="597" y="334"/>
                </a:cubicBezTo>
                <a:cubicBezTo>
                  <a:pt x="598" y="334"/>
                  <a:pt x="598" y="334"/>
                  <a:pt x="599" y="334"/>
                </a:cubicBezTo>
                <a:cubicBezTo>
                  <a:pt x="600" y="334"/>
                  <a:pt x="600" y="334"/>
                  <a:pt x="601" y="334"/>
                </a:cubicBezTo>
                <a:cubicBezTo>
                  <a:pt x="602" y="334"/>
                  <a:pt x="602" y="334"/>
                  <a:pt x="602" y="334"/>
                </a:cubicBezTo>
                <a:cubicBezTo>
                  <a:pt x="602" y="334"/>
                  <a:pt x="602" y="334"/>
                  <a:pt x="603" y="334"/>
                </a:cubicBezTo>
                <a:cubicBezTo>
                  <a:pt x="604" y="334"/>
                  <a:pt x="604" y="334"/>
                  <a:pt x="605" y="334"/>
                </a:cubicBezTo>
                <a:cubicBezTo>
                  <a:pt x="606" y="334"/>
                  <a:pt x="606" y="334"/>
                  <a:pt x="606" y="334"/>
                </a:cubicBezTo>
                <a:cubicBezTo>
                  <a:pt x="607" y="334"/>
                  <a:pt x="607" y="334"/>
                  <a:pt x="607" y="334"/>
                </a:cubicBezTo>
                <a:cubicBezTo>
                  <a:pt x="608" y="334"/>
                  <a:pt x="608" y="334"/>
                  <a:pt x="609" y="334"/>
                </a:cubicBezTo>
                <a:cubicBezTo>
                  <a:pt x="610" y="334"/>
                  <a:pt x="610" y="334"/>
                  <a:pt x="611" y="334"/>
                </a:cubicBezTo>
                <a:cubicBezTo>
                  <a:pt x="611" y="334"/>
                  <a:pt x="611" y="334"/>
                  <a:pt x="611" y="334"/>
                </a:cubicBezTo>
                <a:cubicBezTo>
                  <a:pt x="611" y="334"/>
                  <a:pt x="612" y="334"/>
                  <a:pt x="613" y="334"/>
                </a:cubicBezTo>
                <a:cubicBezTo>
                  <a:pt x="614" y="334"/>
                  <a:pt x="615" y="334"/>
                  <a:pt x="616" y="333"/>
                </a:cubicBezTo>
                <a:cubicBezTo>
                  <a:pt x="617" y="333"/>
                  <a:pt x="618" y="333"/>
                  <a:pt x="618" y="333"/>
                </a:cubicBezTo>
                <a:cubicBezTo>
                  <a:pt x="619" y="333"/>
                  <a:pt x="620" y="333"/>
                  <a:pt x="621" y="333"/>
                </a:cubicBezTo>
                <a:cubicBezTo>
                  <a:pt x="621" y="333"/>
                  <a:pt x="622" y="333"/>
                  <a:pt x="622" y="333"/>
                </a:cubicBezTo>
                <a:cubicBezTo>
                  <a:pt x="622" y="333"/>
                  <a:pt x="622" y="333"/>
                  <a:pt x="622" y="333"/>
                </a:cubicBezTo>
                <a:cubicBezTo>
                  <a:pt x="622" y="333"/>
                  <a:pt x="623" y="333"/>
                  <a:pt x="623" y="333"/>
                </a:cubicBezTo>
                <a:cubicBezTo>
                  <a:pt x="624" y="333"/>
                  <a:pt x="624" y="333"/>
                  <a:pt x="625" y="333"/>
                </a:cubicBezTo>
                <a:cubicBezTo>
                  <a:pt x="625" y="333"/>
                  <a:pt x="625" y="333"/>
                  <a:pt x="625" y="333"/>
                </a:cubicBezTo>
                <a:cubicBezTo>
                  <a:pt x="625" y="333"/>
                  <a:pt x="625" y="333"/>
                  <a:pt x="625" y="333"/>
                </a:cubicBezTo>
                <a:cubicBezTo>
                  <a:pt x="625" y="333"/>
                  <a:pt x="625" y="333"/>
                  <a:pt x="625" y="333"/>
                </a:cubicBezTo>
                <a:cubicBezTo>
                  <a:pt x="626" y="333"/>
                  <a:pt x="627" y="333"/>
                  <a:pt x="627" y="333"/>
                </a:cubicBezTo>
                <a:cubicBezTo>
                  <a:pt x="628" y="333"/>
                  <a:pt x="628" y="333"/>
                  <a:pt x="628" y="333"/>
                </a:cubicBezTo>
                <a:cubicBezTo>
                  <a:pt x="628" y="333"/>
                  <a:pt x="628" y="333"/>
                  <a:pt x="628" y="333"/>
                </a:cubicBezTo>
                <a:cubicBezTo>
                  <a:pt x="629" y="333"/>
                  <a:pt x="629" y="333"/>
                  <a:pt x="629" y="333"/>
                </a:cubicBezTo>
                <a:cubicBezTo>
                  <a:pt x="630" y="333"/>
                  <a:pt x="630" y="332"/>
                  <a:pt x="631" y="332"/>
                </a:cubicBezTo>
                <a:cubicBezTo>
                  <a:pt x="631" y="332"/>
                  <a:pt x="632" y="332"/>
                  <a:pt x="632" y="332"/>
                </a:cubicBezTo>
                <a:cubicBezTo>
                  <a:pt x="633" y="332"/>
                  <a:pt x="633" y="332"/>
                  <a:pt x="633" y="332"/>
                </a:cubicBezTo>
                <a:cubicBezTo>
                  <a:pt x="633" y="332"/>
                  <a:pt x="633" y="332"/>
                  <a:pt x="633" y="332"/>
                </a:cubicBezTo>
                <a:cubicBezTo>
                  <a:pt x="634" y="332"/>
                  <a:pt x="634" y="332"/>
                  <a:pt x="634" y="332"/>
                </a:cubicBezTo>
                <a:cubicBezTo>
                  <a:pt x="635" y="332"/>
                  <a:pt x="635" y="332"/>
                  <a:pt x="636" y="332"/>
                </a:cubicBezTo>
                <a:cubicBezTo>
                  <a:pt x="636" y="332"/>
                  <a:pt x="636" y="332"/>
                  <a:pt x="636" y="332"/>
                </a:cubicBezTo>
                <a:cubicBezTo>
                  <a:pt x="636" y="332"/>
                  <a:pt x="636" y="332"/>
                  <a:pt x="636" y="332"/>
                </a:cubicBezTo>
                <a:cubicBezTo>
                  <a:pt x="636" y="332"/>
                  <a:pt x="637" y="332"/>
                  <a:pt x="637" y="332"/>
                </a:cubicBezTo>
                <a:cubicBezTo>
                  <a:pt x="638" y="332"/>
                  <a:pt x="638" y="332"/>
                  <a:pt x="638" y="332"/>
                </a:cubicBezTo>
                <a:cubicBezTo>
                  <a:pt x="638" y="332"/>
                  <a:pt x="638" y="332"/>
                  <a:pt x="638" y="332"/>
                </a:cubicBezTo>
                <a:cubicBezTo>
                  <a:pt x="639" y="331"/>
                  <a:pt x="639" y="331"/>
                  <a:pt x="639" y="331"/>
                </a:cubicBezTo>
                <a:cubicBezTo>
                  <a:pt x="639" y="331"/>
                  <a:pt x="639" y="331"/>
                  <a:pt x="639" y="331"/>
                </a:cubicBezTo>
                <a:cubicBezTo>
                  <a:pt x="640" y="331"/>
                  <a:pt x="642" y="331"/>
                  <a:pt x="643" y="331"/>
                </a:cubicBezTo>
                <a:cubicBezTo>
                  <a:pt x="643" y="331"/>
                  <a:pt x="643" y="331"/>
                  <a:pt x="643" y="331"/>
                </a:cubicBezTo>
                <a:cubicBezTo>
                  <a:pt x="643" y="331"/>
                  <a:pt x="643" y="331"/>
                  <a:pt x="643" y="331"/>
                </a:cubicBezTo>
                <a:cubicBezTo>
                  <a:pt x="644" y="330"/>
                  <a:pt x="645" y="330"/>
                  <a:pt x="645" y="330"/>
                </a:cubicBezTo>
                <a:cubicBezTo>
                  <a:pt x="645" y="330"/>
                  <a:pt x="645" y="330"/>
                  <a:pt x="645" y="330"/>
                </a:cubicBezTo>
                <a:cubicBezTo>
                  <a:pt x="646" y="330"/>
                  <a:pt x="646" y="330"/>
                  <a:pt x="646" y="330"/>
                </a:cubicBezTo>
                <a:cubicBezTo>
                  <a:pt x="646" y="330"/>
                  <a:pt x="647" y="330"/>
                  <a:pt x="647" y="330"/>
                </a:cubicBezTo>
                <a:cubicBezTo>
                  <a:pt x="648" y="329"/>
                  <a:pt x="648" y="329"/>
                  <a:pt x="648" y="329"/>
                </a:cubicBezTo>
                <a:cubicBezTo>
                  <a:pt x="648" y="329"/>
                  <a:pt x="648" y="329"/>
                  <a:pt x="648" y="329"/>
                </a:cubicBezTo>
                <a:cubicBezTo>
                  <a:pt x="648" y="329"/>
                  <a:pt x="648" y="329"/>
                  <a:pt x="648" y="329"/>
                </a:cubicBezTo>
                <a:cubicBezTo>
                  <a:pt x="649" y="329"/>
                  <a:pt x="649" y="329"/>
                  <a:pt x="649" y="329"/>
                </a:cubicBezTo>
                <a:cubicBezTo>
                  <a:pt x="650" y="329"/>
                  <a:pt x="650" y="329"/>
                  <a:pt x="650" y="329"/>
                </a:cubicBezTo>
                <a:cubicBezTo>
                  <a:pt x="650" y="329"/>
                  <a:pt x="650" y="329"/>
                  <a:pt x="650" y="329"/>
                </a:cubicBezTo>
                <a:cubicBezTo>
                  <a:pt x="650" y="329"/>
                  <a:pt x="650" y="329"/>
                  <a:pt x="650" y="329"/>
                </a:cubicBezTo>
                <a:cubicBezTo>
                  <a:pt x="650" y="328"/>
                  <a:pt x="650" y="328"/>
                  <a:pt x="650" y="328"/>
                </a:cubicBezTo>
                <a:cubicBezTo>
                  <a:pt x="651" y="328"/>
                  <a:pt x="651" y="328"/>
                  <a:pt x="651" y="328"/>
                </a:cubicBezTo>
                <a:cubicBezTo>
                  <a:pt x="651" y="328"/>
                  <a:pt x="651" y="328"/>
                  <a:pt x="651" y="328"/>
                </a:cubicBezTo>
                <a:cubicBezTo>
                  <a:pt x="652" y="327"/>
                  <a:pt x="652" y="327"/>
                  <a:pt x="652" y="327"/>
                </a:cubicBezTo>
                <a:cubicBezTo>
                  <a:pt x="652" y="327"/>
                  <a:pt x="652" y="327"/>
                  <a:pt x="652" y="327"/>
                </a:cubicBezTo>
                <a:cubicBezTo>
                  <a:pt x="653" y="327"/>
                  <a:pt x="653" y="327"/>
                  <a:pt x="653" y="327"/>
                </a:cubicBezTo>
                <a:cubicBezTo>
                  <a:pt x="653" y="327"/>
                  <a:pt x="653" y="327"/>
                  <a:pt x="653" y="327"/>
                </a:cubicBezTo>
                <a:cubicBezTo>
                  <a:pt x="653" y="327"/>
                  <a:pt x="653" y="327"/>
                  <a:pt x="653" y="327"/>
                </a:cubicBezTo>
                <a:cubicBezTo>
                  <a:pt x="653" y="327"/>
                  <a:pt x="654" y="326"/>
                  <a:pt x="655" y="326"/>
                </a:cubicBezTo>
                <a:cubicBezTo>
                  <a:pt x="655" y="326"/>
                  <a:pt x="655" y="326"/>
                  <a:pt x="655" y="326"/>
                </a:cubicBezTo>
                <a:cubicBezTo>
                  <a:pt x="656" y="326"/>
                  <a:pt x="656" y="325"/>
                  <a:pt x="657" y="325"/>
                </a:cubicBezTo>
                <a:cubicBezTo>
                  <a:pt x="657" y="325"/>
                  <a:pt x="657" y="325"/>
                  <a:pt x="657" y="325"/>
                </a:cubicBezTo>
                <a:cubicBezTo>
                  <a:pt x="657" y="325"/>
                  <a:pt x="657" y="325"/>
                  <a:pt x="657" y="325"/>
                </a:cubicBezTo>
                <a:cubicBezTo>
                  <a:pt x="657" y="325"/>
                  <a:pt x="657" y="325"/>
                  <a:pt x="657" y="325"/>
                </a:cubicBezTo>
                <a:cubicBezTo>
                  <a:pt x="657" y="325"/>
                  <a:pt x="657" y="325"/>
                  <a:pt x="657" y="325"/>
                </a:cubicBezTo>
                <a:cubicBezTo>
                  <a:pt x="657" y="325"/>
                  <a:pt x="657" y="325"/>
                  <a:pt x="657" y="325"/>
                </a:cubicBezTo>
                <a:cubicBezTo>
                  <a:pt x="657" y="325"/>
                  <a:pt x="657" y="325"/>
                  <a:pt x="657" y="325"/>
                </a:cubicBezTo>
                <a:cubicBezTo>
                  <a:pt x="657" y="325"/>
                  <a:pt x="657" y="325"/>
                  <a:pt x="657" y="325"/>
                </a:cubicBezTo>
                <a:cubicBezTo>
                  <a:pt x="657" y="325"/>
                  <a:pt x="657" y="325"/>
                  <a:pt x="657" y="325"/>
                </a:cubicBezTo>
                <a:cubicBezTo>
                  <a:pt x="657" y="325"/>
                  <a:pt x="657" y="325"/>
                  <a:pt x="657" y="325"/>
                </a:cubicBezTo>
                <a:cubicBezTo>
                  <a:pt x="657" y="325"/>
                  <a:pt x="657" y="325"/>
                  <a:pt x="657" y="325"/>
                </a:cubicBezTo>
                <a:cubicBezTo>
                  <a:pt x="657" y="325"/>
                  <a:pt x="657" y="325"/>
                  <a:pt x="657" y="325"/>
                </a:cubicBezTo>
                <a:cubicBezTo>
                  <a:pt x="657" y="325"/>
                  <a:pt x="657" y="325"/>
                  <a:pt x="657" y="325"/>
                </a:cubicBezTo>
                <a:cubicBezTo>
                  <a:pt x="657" y="325"/>
                  <a:pt x="657" y="325"/>
                  <a:pt x="657" y="325"/>
                </a:cubicBezTo>
                <a:cubicBezTo>
                  <a:pt x="657" y="325"/>
                  <a:pt x="657" y="325"/>
                  <a:pt x="657" y="325"/>
                </a:cubicBezTo>
                <a:cubicBezTo>
                  <a:pt x="657" y="325"/>
                  <a:pt x="657" y="325"/>
                  <a:pt x="657" y="325"/>
                </a:cubicBezTo>
                <a:cubicBezTo>
                  <a:pt x="657" y="325"/>
                  <a:pt x="657" y="325"/>
                  <a:pt x="657" y="325"/>
                </a:cubicBezTo>
                <a:cubicBezTo>
                  <a:pt x="657" y="325"/>
                  <a:pt x="657" y="325"/>
                  <a:pt x="657" y="325"/>
                </a:cubicBezTo>
                <a:cubicBezTo>
                  <a:pt x="657" y="325"/>
                  <a:pt x="657" y="325"/>
                  <a:pt x="657" y="325"/>
                </a:cubicBezTo>
                <a:cubicBezTo>
                  <a:pt x="657" y="325"/>
                  <a:pt x="657" y="325"/>
                  <a:pt x="657" y="325"/>
                </a:cubicBezTo>
                <a:cubicBezTo>
                  <a:pt x="657" y="325"/>
                  <a:pt x="657" y="325"/>
                  <a:pt x="657" y="325"/>
                </a:cubicBezTo>
                <a:cubicBezTo>
                  <a:pt x="657" y="325"/>
                  <a:pt x="657" y="325"/>
                  <a:pt x="657" y="325"/>
                </a:cubicBezTo>
                <a:cubicBezTo>
                  <a:pt x="657" y="325"/>
                  <a:pt x="657" y="325"/>
                  <a:pt x="657" y="325"/>
                </a:cubicBezTo>
                <a:cubicBezTo>
                  <a:pt x="657" y="324"/>
                  <a:pt x="657" y="324"/>
                  <a:pt x="657" y="324"/>
                </a:cubicBezTo>
                <a:cubicBezTo>
                  <a:pt x="657" y="324"/>
                  <a:pt x="657" y="324"/>
                  <a:pt x="657" y="324"/>
                </a:cubicBezTo>
                <a:cubicBezTo>
                  <a:pt x="658" y="324"/>
                  <a:pt x="658" y="324"/>
                  <a:pt x="658" y="324"/>
                </a:cubicBezTo>
                <a:cubicBezTo>
                  <a:pt x="658" y="324"/>
                  <a:pt x="658" y="324"/>
                  <a:pt x="658" y="324"/>
                </a:cubicBezTo>
                <a:cubicBezTo>
                  <a:pt x="658" y="324"/>
                  <a:pt x="658" y="324"/>
                  <a:pt x="658" y="324"/>
                </a:cubicBezTo>
                <a:cubicBezTo>
                  <a:pt x="658" y="324"/>
                  <a:pt x="658" y="324"/>
                  <a:pt x="658" y="324"/>
                </a:cubicBezTo>
                <a:cubicBezTo>
                  <a:pt x="658" y="324"/>
                  <a:pt x="658" y="324"/>
                  <a:pt x="658" y="324"/>
                </a:cubicBezTo>
                <a:cubicBezTo>
                  <a:pt x="658" y="324"/>
                  <a:pt x="658" y="324"/>
                  <a:pt x="658" y="324"/>
                </a:cubicBezTo>
                <a:cubicBezTo>
                  <a:pt x="658" y="324"/>
                  <a:pt x="658" y="324"/>
                  <a:pt x="658" y="324"/>
                </a:cubicBezTo>
                <a:cubicBezTo>
                  <a:pt x="658" y="324"/>
                  <a:pt x="658" y="324"/>
                  <a:pt x="658" y="324"/>
                </a:cubicBezTo>
                <a:cubicBezTo>
                  <a:pt x="658" y="324"/>
                  <a:pt x="658" y="324"/>
                  <a:pt x="658" y="324"/>
                </a:cubicBezTo>
                <a:cubicBezTo>
                  <a:pt x="658" y="324"/>
                  <a:pt x="658" y="324"/>
                  <a:pt x="658" y="324"/>
                </a:cubicBezTo>
                <a:cubicBezTo>
                  <a:pt x="658" y="324"/>
                  <a:pt x="658" y="324"/>
                  <a:pt x="658" y="324"/>
                </a:cubicBezTo>
                <a:cubicBezTo>
                  <a:pt x="658" y="324"/>
                  <a:pt x="658" y="324"/>
                  <a:pt x="658" y="324"/>
                </a:cubicBezTo>
                <a:cubicBezTo>
                  <a:pt x="658" y="323"/>
                  <a:pt x="658" y="323"/>
                  <a:pt x="658" y="323"/>
                </a:cubicBezTo>
                <a:cubicBezTo>
                  <a:pt x="658" y="323"/>
                  <a:pt x="658" y="323"/>
                  <a:pt x="658" y="323"/>
                </a:cubicBezTo>
                <a:cubicBezTo>
                  <a:pt x="658" y="323"/>
                  <a:pt x="658" y="323"/>
                  <a:pt x="658" y="323"/>
                </a:cubicBezTo>
                <a:cubicBezTo>
                  <a:pt x="658" y="323"/>
                  <a:pt x="658" y="323"/>
                  <a:pt x="658" y="323"/>
                </a:cubicBezTo>
                <a:cubicBezTo>
                  <a:pt x="658" y="323"/>
                  <a:pt x="658" y="323"/>
                  <a:pt x="658" y="323"/>
                </a:cubicBezTo>
                <a:cubicBezTo>
                  <a:pt x="658" y="323"/>
                  <a:pt x="658" y="323"/>
                  <a:pt x="658" y="323"/>
                </a:cubicBezTo>
                <a:cubicBezTo>
                  <a:pt x="658" y="323"/>
                  <a:pt x="658" y="323"/>
                  <a:pt x="658" y="323"/>
                </a:cubicBezTo>
                <a:cubicBezTo>
                  <a:pt x="658" y="322"/>
                  <a:pt x="658" y="322"/>
                  <a:pt x="658" y="322"/>
                </a:cubicBezTo>
                <a:cubicBezTo>
                  <a:pt x="658" y="322"/>
                  <a:pt x="658" y="322"/>
                  <a:pt x="658" y="322"/>
                </a:cubicBezTo>
                <a:cubicBezTo>
                  <a:pt x="658" y="322"/>
                  <a:pt x="658" y="322"/>
                  <a:pt x="658" y="322"/>
                </a:cubicBezTo>
                <a:cubicBezTo>
                  <a:pt x="658" y="322"/>
                  <a:pt x="658" y="322"/>
                  <a:pt x="658" y="322"/>
                </a:cubicBezTo>
                <a:cubicBezTo>
                  <a:pt x="658" y="322"/>
                  <a:pt x="658" y="322"/>
                  <a:pt x="658" y="322"/>
                </a:cubicBezTo>
                <a:cubicBezTo>
                  <a:pt x="658" y="321"/>
                  <a:pt x="658" y="321"/>
                  <a:pt x="658" y="321"/>
                </a:cubicBezTo>
                <a:cubicBezTo>
                  <a:pt x="658" y="321"/>
                  <a:pt x="658" y="321"/>
                  <a:pt x="658" y="321"/>
                </a:cubicBezTo>
                <a:cubicBezTo>
                  <a:pt x="658" y="321"/>
                  <a:pt x="658" y="321"/>
                  <a:pt x="658" y="321"/>
                </a:cubicBezTo>
                <a:cubicBezTo>
                  <a:pt x="658" y="321"/>
                  <a:pt x="658" y="321"/>
                  <a:pt x="658" y="321"/>
                </a:cubicBezTo>
                <a:cubicBezTo>
                  <a:pt x="658" y="321"/>
                  <a:pt x="658" y="321"/>
                  <a:pt x="658" y="321"/>
                </a:cubicBezTo>
                <a:cubicBezTo>
                  <a:pt x="658" y="321"/>
                  <a:pt x="658" y="321"/>
                  <a:pt x="658" y="321"/>
                </a:cubicBezTo>
                <a:cubicBezTo>
                  <a:pt x="657" y="287"/>
                  <a:pt x="657" y="287"/>
                  <a:pt x="657" y="287"/>
                </a:cubicBezTo>
                <a:cubicBezTo>
                  <a:pt x="656" y="244"/>
                  <a:pt x="656" y="244"/>
                  <a:pt x="656" y="244"/>
                </a:cubicBezTo>
                <a:cubicBezTo>
                  <a:pt x="657" y="244"/>
                  <a:pt x="658" y="244"/>
                  <a:pt x="659" y="244"/>
                </a:cubicBezTo>
                <a:cubicBezTo>
                  <a:pt x="659" y="244"/>
                  <a:pt x="659" y="244"/>
                  <a:pt x="659" y="244"/>
                </a:cubicBezTo>
                <a:cubicBezTo>
                  <a:pt x="661" y="244"/>
                  <a:pt x="663" y="244"/>
                  <a:pt x="665" y="243"/>
                </a:cubicBezTo>
                <a:cubicBezTo>
                  <a:pt x="666" y="243"/>
                  <a:pt x="667" y="243"/>
                  <a:pt x="668" y="244"/>
                </a:cubicBezTo>
                <a:cubicBezTo>
                  <a:pt x="669" y="244"/>
                  <a:pt x="670" y="244"/>
                  <a:pt x="671" y="244"/>
                </a:cubicBezTo>
                <a:cubicBezTo>
                  <a:pt x="671" y="244"/>
                  <a:pt x="671" y="244"/>
                  <a:pt x="671" y="244"/>
                </a:cubicBezTo>
                <a:cubicBezTo>
                  <a:pt x="672" y="244"/>
                  <a:pt x="673" y="244"/>
                  <a:pt x="674" y="244"/>
                </a:cubicBezTo>
                <a:cubicBezTo>
                  <a:pt x="675" y="244"/>
                  <a:pt x="675" y="244"/>
                  <a:pt x="675" y="244"/>
                </a:cubicBezTo>
                <a:cubicBezTo>
                  <a:pt x="675" y="244"/>
                  <a:pt x="675" y="244"/>
                  <a:pt x="675" y="244"/>
                </a:cubicBezTo>
                <a:cubicBezTo>
                  <a:pt x="676" y="244"/>
                  <a:pt x="677" y="244"/>
                  <a:pt x="677" y="244"/>
                </a:cubicBezTo>
                <a:cubicBezTo>
                  <a:pt x="678" y="244"/>
                  <a:pt x="679" y="244"/>
                  <a:pt x="680" y="244"/>
                </a:cubicBezTo>
                <a:cubicBezTo>
                  <a:pt x="681" y="244"/>
                  <a:pt x="682" y="244"/>
                  <a:pt x="683" y="244"/>
                </a:cubicBezTo>
                <a:cubicBezTo>
                  <a:pt x="683" y="244"/>
                  <a:pt x="683" y="244"/>
                  <a:pt x="683" y="244"/>
                </a:cubicBezTo>
                <a:cubicBezTo>
                  <a:pt x="684" y="244"/>
                  <a:pt x="684" y="244"/>
                  <a:pt x="684" y="244"/>
                </a:cubicBezTo>
                <a:cubicBezTo>
                  <a:pt x="684" y="244"/>
                  <a:pt x="684" y="244"/>
                  <a:pt x="684" y="244"/>
                </a:cubicBezTo>
                <a:cubicBezTo>
                  <a:pt x="685" y="245"/>
                  <a:pt x="685" y="245"/>
                  <a:pt x="685" y="245"/>
                </a:cubicBezTo>
                <a:cubicBezTo>
                  <a:pt x="686" y="245"/>
                  <a:pt x="687" y="245"/>
                  <a:pt x="688" y="245"/>
                </a:cubicBezTo>
                <a:cubicBezTo>
                  <a:pt x="688" y="245"/>
                  <a:pt x="689" y="245"/>
                  <a:pt x="689" y="245"/>
                </a:cubicBezTo>
                <a:cubicBezTo>
                  <a:pt x="690" y="245"/>
                  <a:pt x="690" y="245"/>
                  <a:pt x="690" y="245"/>
                </a:cubicBezTo>
                <a:cubicBezTo>
                  <a:pt x="690" y="245"/>
                  <a:pt x="690" y="245"/>
                  <a:pt x="690" y="245"/>
                </a:cubicBezTo>
                <a:cubicBezTo>
                  <a:pt x="690" y="245"/>
                  <a:pt x="690" y="245"/>
                  <a:pt x="690" y="245"/>
                </a:cubicBezTo>
                <a:cubicBezTo>
                  <a:pt x="690" y="245"/>
                  <a:pt x="690" y="245"/>
                  <a:pt x="690" y="245"/>
                </a:cubicBezTo>
                <a:cubicBezTo>
                  <a:pt x="691" y="245"/>
                  <a:pt x="691" y="245"/>
                  <a:pt x="692" y="245"/>
                </a:cubicBezTo>
                <a:cubicBezTo>
                  <a:pt x="692" y="245"/>
                  <a:pt x="693" y="245"/>
                  <a:pt x="693" y="245"/>
                </a:cubicBezTo>
                <a:cubicBezTo>
                  <a:pt x="695" y="245"/>
                  <a:pt x="695" y="245"/>
                  <a:pt x="695" y="245"/>
                </a:cubicBezTo>
                <a:cubicBezTo>
                  <a:pt x="696" y="245"/>
                  <a:pt x="696" y="245"/>
                  <a:pt x="696" y="245"/>
                </a:cubicBezTo>
                <a:cubicBezTo>
                  <a:pt x="697" y="245"/>
                  <a:pt x="697" y="245"/>
                  <a:pt x="697" y="245"/>
                </a:cubicBezTo>
                <a:cubicBezTo>
                  <a:pt x="698" y="245"/>
                  <a:pt x="698" y="245"/>
                  <a:pt x="698" y="245"/>
                </a:cubicBezTo>
                <a:cubicBezTo>
                  <a:pt x="699" y="245"/>
                  <a:pt x="699" y="245"/>
                  <a:pt x="699" y="245"/>
                </a:cubicBezTo>
                <a:cubicBezTo>
                  <a:pt x="700" y="245"/>
                  <a:pt x="700" y="245"/>
                  <a:pt x="700" y="245"/>
                </a:cubicBezTo>
                <a:cubicBezTo>
                  <a:pt x="700" y="245"/>
                  <a:pt x="700" y="245"/>
                  <a:pt x="700" y="245"/>
                </a:cubicBezTo>
                <a:cubicBezTo>
                  <a:pt x="701" y="245"/>
                  <a:pt x="701" y="245"/>
                  <a:pt x="701" y="245"/>
                </a:cubicBezTo>
                <a:cubicBezTo>
                  <a:pt x="702" y="245"/>
                  <a:pt x="702" y="245"/>
                  <a:pt x="702" y="245"/>
                </a:cubicBezTo>
                <a:cubicBezTo>
                  <a:pt x="702" y="245"/>
                  <a:pt x="702" y="245"/>
                  <a:pt x="702" y="245"/>
                </a:cubicBezTo>
                <a:cubicBezTo>
                  <a:pt x="703" y="245"/>
                  <a:pt x="703" y="245"/>
                  <a:pt x="703" y="245"/>
                </a:cubicBezTo>
                <a:cubicBezTo>
                  <a:pt x="703" y="245"/>
                  <a:pt x="703" y="245"/>
                  <a:pt x="703" y="245"/>
                </a:cubicBezTo>
                <a:cubicBezTo>
                  <a:pt x="704" y="245"/>
                  <a:pt x="704" y="245"/>
                  <a:pt x="704" y="245"/>
                </a:cubicBezTo>
                <a:cubicBezTo>
                  <a:pt x="704" y="245"/>
                  <a:pt x="704" y="245"/>
                  <a:pt x="704" y="245"/>
                </a:cubicBezTo>
                <a:cubicBezTo>
                  <a:pt x="704" y="245"/>
                  <a:pt x="704" y="245"/>
                  <a:pt x="704" y="245"/>
                </a:cubicBezTo>
                <a:cubicBezTo>
                  <a:pt x="705" y="245"/>
                  <a:pt x="705" y="245"/>
                  <a:pt x="705" y="245"/>
                </a:cubicBezTo>
                <a:cubicBezTo>
                  <a:pt x="706" y="245"/>
                  <a:pt x="706" y="245"/>
                  <a:pt x="706" y="245"/>
                </a:cubicBezTo>
                <a:cubicBezTo>
                  <a:pt x="707" y="245"/>
                  <a:pt x="707" y="245"/>
                  <a:pt x="707" y="245"/>
                </a:cubicBezTo>
                <a:cubicBezTo>
                  <a:pt x="707" y="245"/>
                  <a:pt x="707" y="245"/>
                  <a:pt x="707" y="245"/>
                </a:cubicBezTo>
                <a:cubicBezTo>
                  <a:pt x="708" y="245"/>
                  <a:pt x="708" y="245"/>
                  <a:pt x="708" y="245"/>
                </a:cubicBezTo>
                <a:cubicBezTo>
                  <a:pt x="709" y="245"/>
                  <a:pt x="709" y="245"/>
                  <a:pt x="709" y="245"/>
                </a:cubicBezTo>
                <a:cubicBezTo>
                  <a:pt x="709" y="245"/>
                  <a:pt x="709" y="245"/>
                  <a:pt x="709" y="245"/>
                </a:cubicBezTo>
                <a:cubicBezTo>
                  <a:pt x="709" y="245"/>
                  <a:pt x="709" y="245"/>
                  <a:pt x="709" y="245"/>
                </a:cubicBezTo>
                <a:cubicBezTo>
                  <a:pt x="710" y="245"/>
                  <a:pt x="710" y="245"/>
                  <a:pt x="710" y="245"/>
                </a:cubicBezTo>
                <a:cubicBezTo>
                  <a:pt x="711" y="245"/>
                  <a:pt x="711" y="245"/>
                  <a:pt x="711" y="245"/>
                </a:cubicBezTo>
                <a:cubicBezTo>
                  <a:pt x="712" y="245"/>
                  <a:pt x="712" y="245"/>
                  <a:pt x="712" y="245"/>
                </a:cubicBezTo>
                <a:cubicBezTo>
                  <a:pt x="712" y="245"/>
                  <a:pt x="713" y="245"/>
                  <a:pt x="713" y="245"/>
                </a:cubicBezTo>
                <a:cubicBezTo>
                  <a:pt x="714" y="245"/>
                  <a:pt x="714" y="245"/>
                  <a:pt x="714" y="245"/>
                </a:cubicBezTo>
                <a:cubicBezTo>
                  <a:pt x="715" y="245"/>
                  <a:pt x="715" y="245"/>
                  <a:pt x="715" y="245"/>
                </a:cubicBezTo>
                <a:cubicBezTo>
                  <a:pt x="715" y="245"/>
                  <a:pt x="715" y="245"/>
                  <a:pt x="715" y="245"/>
                </a:cubicBezTo>
                <a:cubicBezTo>
                  <a:pt x="715" y="245"/>
                  <a:pt x="715" y="245"/>
                  <a:pt x="715" y="245"/>
                </a:cubicBezTo>
                <a:cubicBezTo>
                  <a:pt x="715" y="245"/>
                  <a:pt x="715" y="245"/>
                  <a:pt x="715" y="245"/>
                </a:cubicBezTo>
                <a:cubicBezTo>
                  <a:pt x="716" y="245"/>
                  <a:pt x="716" y="245"/>
                  <a:pt x="717" y="245"/>
                </a:cubicBezTo>
                <a:cubicBezTo>
                  <a:pt x="717" y="244"/>
                  <a:pt x="718" y="244"/>
                  <a:pt x="718" y="244"/>
                </a:cubicBezTo>
                <a:cubicBezTo>
                  <a:pt x="719" y="244"/>
                  <a:pt x="720" y="244"/>
                  <a:pt x="720" y="244"/>
                </a:cubicBezTo>
                <a:cubicBezTo>
                  <a:pt x="721" y="244"/>
                  <a:pt x="721" y="244"/>
                  <a:pt x="721" y="244"/>
                </a:cubicBezTo>
                <a:cubicBezTo>
                  <a:pt x="721" y="244"/>
                  <a:pt x="721" y="244"/>
                  <a:pt x="721" y="244"/>
                </a:cubicBezTo>
                <a:cubicBezTo>
                  <a:pt x="722" y="244"/>
                  <a:pt x="722" y="244"/>
                  <a:pt x="722" y="244"/>
                </a:cubicBezTo>
                <a:cubicBezTo>
                  <a:pt x="723" y="244"/>
                  <a:pt x="723" y="244"/>
                  <a:pt x="724" y="244"/>
                </a:cubicBezTo>
                <a:cubicBezTo>
                  <a:pt x="724" y="243"/>
                  <a:pt x="725" y="243"/>
                  <a:pt x="726" y="243"/>
                </a:cubicBezTo>
                <a:cubicBezTo>
                  <a:pt x="726" y="243"/>
                  <a:pt x="727" y="243"/>
                  <a:pt x="727" y="243"/>
                </a:cubicBezTo>
                <a:cubicBezTo>
                  <a:pt x="728" y="243"/>
                  <a:pt x="729" y="243"/>
                  <a:pt x="729" y="243"/>
                </a:cubicBezTo>
                <a:cubicBezTo>
                  <a:pt x="730" y="243"/>
                  <a:pt x="730" y="242"/>
                  <a:pt x="731" y="242"/>
                </a:cubicBezTo>
                <a:cubicBezTo>
                  <a:pt x="732" y="242"/>
                  <a:pt x="732" y="242"/>
                  <a:pt x="733" y="242"/>
                </a:cubicBezTo>
                <a:cubicBezTo>
                  <a:pt x="734" y="242"/>
                  <a:pt x="735" y="241"/>
                  <a:pt x="737" y="241"/>
                </a:cubicBezTo>
                <a:cubicBezTo>
                  <a:pt x="737" y="241"/>
                  <a:pt x="738" y="241"/>
                  <a:pt x="739" y="241"/>
                </a:cubicBezTo>
                <a:cubicBezTo>
                  <a:pt x="739" y="241"/>
                  <a:pt x="740" y="240"/>
                  <a:pt x="740" y="240"/>
                </a:cubicBezTo>
                <a:cubicBezTo>
                  <a:pt x="741" y="240"/>
                  <a:pt x="742" y="240"/>
                  <a:pt x="742" y="240"/>
                </a:cubicBezTo>
                <a:cubicBezTo>
                  <a:pt x="743" y="240"/>
                  <a:pt x="744" y="239"/>
                  <a:pt x="745" y="239"/>
                </a:cubicBezTo>
                <a:cubicBezTo>
                  <a:pt x="745" y="239"/>
                  <a:pt x="746" y="239"/>
                  <a:pt x="747" y="239"/>
                </a:cubicBezTo>
                <a:cubicBezTo>
                  <a:pt x="747" y="238"/>
                  <a:pt x="748" y="238"/>
                  <a:pt x="748" y="238"/>
                </a:cubicBezTo>
                <a:cubicBezTo>
                  <a:pt x="750" y="238"/>
                  <a:pt x="752" y="237"/>
                  <a:pt x="753" y="237"/>
                </a:cubicBezTo>
                <a:cubicBezTo>
                  <a:pt x="754" y="236"/>
                  <a:pt x="755" y="236"/>
                  <a:pt x="756" y="236"/>
                </a:cubicBezTo>
                <a:cubicBezTo>
                  <a:pt x="757" y="236"/>
                  <a:pt x="757" y="236"/>
                  <a:pt x="757" y="236"/>
                </a:cubicBezTo>
                <a:cubicBezTo>
                  <a:pt x="757" y="235"/>
                  <a:pt x="757" y="235"/>
                  <a:pt x="757" y="235"/>
                </a:cubicBezTo>
                <a:cubicBezTo>
                  <a:pt x="758" y="235"/>
                  <a:pt x="758" y="235"/>
                  <a:pt x="758" y="235"/>
                </a:cubicBezTo>
                <a:cubicBezTo>
                  <a:pt x="759" y="235"/>
                  <a:pt x="759" y="235"/>
                  <a:pt x="759" y="235"/>
                </a:cubicBezTo>
                <a:cubicBezTo>
                  <a:pt x="760" y="235"/>
                  <a:pt x="760" y="234"/>
                  <a:pt x="761" y="234"/>
                </a:cubicBezTo>
                <a:cubicBezTo>
                  <a:pt x="762" y="234"/>
                  <a:pt x="762" y="234"/>
                  <a:pt x="762" y="234"/>
                </a:cubicBezTo>
                <a:cubicBezTo>
                  <a:pt x="762" y="234"/>
                  <a:pt x="762" y="234"/>
                  <a:pt x="762" y="234"/>
                </a:cubicBezTo>
                <a:cubicBezTo>
                  <a:pt x="762" y="234"/>
                  <a:pt x="762" y="234"/>
                  <a:pt x="762" y="234"/>
                </a:cubicBezTo>
                <a:cubicBezTo>
                  <a:pt x="763" y="234"/>
                  <a:pt x="763" y="233"/>
                  <a:pt x="764" y="233"/>
                </a:cubicBezTo>
                <a:cubicBezTo>
                  <a:pt x="764" y="233"/>
                  <a:pt x="764" y="233"/>
                  <a:pt x="764" y="233"/>
                </a:cubicBezTo>
                <a:cubicBezTo>
                  <a:pt x="765" y="233"/>
                  <a:pt x="765" y="233"/>
                  <a:pt x="765" y="233"/>
                </a:cubicBezTo>
                <a:cubicBezTo>
                  <a:pt x="765" y="233"/>
                  <a:pt x="765" y="233"/>
                  <a:pt x="765" y="233"/>
                </a:cubicBezTo>
                <a:cubicBezTo>
                  <a:pt x="766" y="232"/>
                  <a:pt x="766" y="232"/>
                  <a:pt x="766" y="232"/>
                </a:cubicBezTo>
                <a:cubicBezTo>
                  <a:pt x="767" y="232"/>
                  <a:pt x="767" y="232"/>
                  <a:pt x="767" y="232"/>
                </a:cubicBezTo>
                <a:cubicBezTo>
                  <a:pt x="768" y="231"/>
                  <a:pt x="768" y="231"/>
                  <a:pt x="768" y="231"/>
                </a:cubicBezTo>
                <a:cubicBezTo>
                  <a:pt x="769" y="231"/>
                  <a:pt x="769" y="231"/>
                  <a:pt x="769" y="231"/>
                </a:cubicBezTo>
                <a:cubicBezTo>
                  <a:pt x="769" y="231"/>
                  <a:pt x="769" y="231"/>
                  <a:pt x="769" y="231"/>
                </a:cubicBezTo>
                <a:cubicBezTo>
                  <a:pt x="769" y="231"/>
                  <a:pt x="769" y="231"/>
                  <a:pt x="769" y="231"/>
                </a:cubicBezTo>
                <a:cubicBezTo>
                  <a:pt x="769" y="231"/>
                  <a:pt x="769" y="231"/>
                  <a:pt x="769" y="231"/>
                </a:cubicBezTo>
                <a:cubicBezTo>
                  <a:pt x="770" y="230"/>
                  <a:pt x="770" y="230"/>
                  <a:pt x="770" y="230"/>
                </a:cubicBezTo>
                <a:cubicBezTo>
                  <a:pt x="770" y="230"/>
                  <a:pt x="770" y="230"/>
                  <a:pt x="770" y="230"/>
                </a:cubicBezTo>
                <a:cubicBezTo>
                  <a:pt x="771" y="230"/>
                  <a:pt x="771" y="230"/>
                  <a:pt x="771" y="230"/>
                </a:cubicBezTo>
                <a:cubicBezTo>
                  <a:pt x="772" y="229"/>
                  <a:pt x="772" y="229"/>
                  <a:pt x="772" y="229"/>
                </a:cubicBezTo>
                <a:cubicBezTo>
                  <a:pt x="772" y="229"/>
                  <a:pt x="772" y="229"/>
                  <a:pt x="772" y="229"/>
                </a:cubicBezTo>
                <a:cubicBezTo>
                  <a:pt x="773" y="229"/>
                  <a:pt x="773" y="229"/>
                  <a:pt x="773" y="229"/>
                </a:cubicBezTo>
                <a:cubicBezTo>
                  <a:pt x="773" y="229"/>
                  <a:pt x="773" y="229"/>
                  <a:pt x="773" y="229"/>
                </a:cubicBezTo>
                <a:cubicBezTo>
                  <a:pt x="773" y="229"/>
                  <a:pt x="773" y="229"/>
                  <a:pt x="773" y="229"/>
                </a:cubicBezTo>
                <a:cubicBezTo>
                  <a:pt x="773" y="228"/>
                  <a:pt x="773" y="228"/>
                  <a:pt x="773" y="228"/>
                </a:cubicBezTo>
                <a:cubicBezTo>
                  <a:pt x="774" y="228"/>
                  <a:pt x="774" y="228"/>
                  <a:pt x="774" y="228"/>
                </a:cubicBezTo>
                <a:cubicBezTo>
                  <a:pt x="774" y="228"/>
                  <a:pt x="774" y="228"/>
                  <a:pt x="774" y="228"/>
                </a:cubicBezTo>
                <a:cubicBezTo>
                  <a:pt x="775" y="227"/>
                  <a:pt x="775" y="227"/>
                  <a:pt x="775" y="227"/>
                </a:cubicBezTo>
                <a:cubicBezTo>
                  <a:pt x="775" y="227"/>
                  <a:pt x="775" y="227"/>
                  <a:pt x="775" y="227"/>
                </a:cubicBezTo>
                <a:cubicBezTo>
                  <a:pt x="776" y="227"/>
                  <a:pt x="776" y="227"/>
                  <a:pt x="776" y="227"/>
                </a:cubicBezTo>
                <a:cubicBezTo>
                  <a:pt x="776" y="226"/>
                  <a:pt x="776" y="226"/>
                  <a:pt x="776" y="226"/>
                </a:cubicBezTo>
                <a:cubicBezTo>
                  <a:pt x="776" y="226"/>
                  <a:pt x="776" y="226"/>
                  <a:pt x="776" y="226"/>
                </a:cubicBezTo>
                <a:cubicBezTo>
                  <a:pt x="777" y="226"/>
                  <a:pt x="777" y="226"/>
                  <a:pt x="777" y="226"/>
                </a:cubicBezTo>
                <a:cubicBezTo>
                  <a:pt x="777" y="225"/>
                  <a:pt x="777" y="225"/>
                  <a:pt x="777" y="225"/>
                </a:cubicBezTo>
                <a:cubicBezTo>
                  <a:pt x="777" y="225"/>
                  <a:pt x="777" y="225"/>
                  <a:pt x="777" y="225"/>
                </a:cubicBezTo>
                <a:cubicBezTo>
                  <a:pt x="778" y="225"/>
                  <a:pt x="778" y="225"/>
                  <a:pt x="778" y="225"/>
                </a:cubicBezTo>
                <a:cubicBezTo>
                  <a:pt x="778" y="224"/>
                  <a:pt x="778" y="224"/>
                  <a:pt x="778" y="224"/>
                </a:cubicBezTo>
                <a:cubicBezTo>
                  <a:pt x="778" y="224"/>
                  <a:pt x="778" y="224"/>
                  <a:pt x="778" y="224"/>
                </a:cubicBezTo>
                <a:cubicBezTo>
                  <a:pt x="778" y="224"/>
                  <a:pt x="778" y="224"/>
                  <a:pt x="778" y="224"/>
                </a:cubicBezTo>
                <a:cubicBezTo>
                  <a:pt x="778" y="224"/>
                  <a:pt x="778" y="224"/>
                  <a:pt x="778" y="224"/>
                </a:cubicBezTo>
                <a:cubicBezTo>
                  <a:pt x="778" y="224"/>
                  <a:pt x="778" y="224"/>
                  <a:pt x="778" y="224"/>
                </a:cubicBezTo>
                <a:cubicBezTo>
                  <a:pt x="779" y="223"/>
                  <a:pt x="779" y="223"/>
                  <a:pt x="779" y="223"/>
                </a:cubicBezTo>
                <a:cubicBezTo>
                  <a:pt x="779" y="223"/>
                  <a:pt x="779" y="223"/>
                  <a:pt x="779" y="223"/>
                </a:cubicBezTo>
                <a:cubicBezTo>
                  <a:pt x="779" y="223"/>
                  <a:pt x="779" y="223"/>
                  <a:pt x="779" y="223"/>
                </a:cubicBezTo>
                <a:cubicBezTo>
                  <a:pt x="779" y="222"/>
                  <a:pt x="779" y="222"/>
                  <a:pt x="779" y="222"/>
                </a:cubicBezTo>
                <a:cubicBezTo>
                  <a:pt x="779" y="222"/>
                  <a:pt x="779" y="222"/>
                  <a:pt x="779" y="222"/>
                </a:cubicBezTo>
                <a:cubicBezTo>
                  <a:pt x="780" y="222"/>
                  <a:pt x="780" y="222"/>
                  <a:pt x="780" y="222"/>
                </a:cubicBezTo>
                <a:cubicBezTo>
                  <a:pt x="780" y="221"/>
                  <a:pt x="780" y="221"/>
                  <a:pt x="780" y="221"/>
                </a:cubicBezTo>
                <a:cubicBezTo>
                  <a:pt x="780" y="221"/>
                  <a:pt x="780" y="221"/>
                  <a:pt x="780" y="221"/>
                </a:cubicBezTo>
                <a:cubicBezTo>
                  <a:pt x="780" y="220"/>
                  <a:pt x="780" y="220"/>
                  <a:pt x="780" y="220"/>
                </a:cubicBezTo>
                <a:cubicBezTo>
                  <a:pt x="780" y="220"/>
                  <a:pt x="780" y="220"/>
                  <a:pt x="780" y="220"/>
                </a:cubicBezTo>
                <a:cubicBezTo>
                  <a:pt x="780" y="220"/>
                  <a:pt x="780" y="220"/>
                  <a:pt x="780" y="220"/>
                </a:cubicBezTo>
                <a:cubicBezTo>
                  <a:pt x="780" y="219"/>
                  <a:pt x="780" y="219"/>
                  <a:pt x="780" y="219"/>
                </a:cubicBezTo>
                <a:cubicBezTo>
                  <a:pt x="781" y="219"/>
                  <a:pt x="781" y="219"/>
                  <a:pt x="781" y="219"/>
                </a:cubicBezTo>
                <a:cubicBezTo>
                  <a:pt x="781" y="218"/>
                  <a:pt x="781" y="218"/>
                  <a:pt x="781" y="218"/>
                </a:cubicBezTo>
                <a:cubicBezTo>
                  <a:pt x="781" y="218"/>
                  <a:pt x="781" y="218"/>
                  <a:pt x="781" y="218"/>
                </a:cubicBezTo>
                <a:cubicBezTo>
                  <a:pt x="781" y="218"/>
                  <a:pt x="781" y="218"/>
                  <a:pt x="781" y="218"/>
                </a:cubicBezTo>
                <a:cubicBezTo>
                  <a:pt x="781" y="217"/>
                  <a:pt x="781" y="217"/>
                  <a:pt x="781" y="217"/>
                </a:cubicBezTo>
                <a:cubicBezTo>
                  <a:pt x="781" y="217"/>
                  <a:pt x="781" y="217"/>
                  <a:pt x="781" y="217"/>
                </a:cubicBezTo>
                <a:close/>
              </a:path>
            </a:pathLst>
          </a:custGeom>
          <a:gradFill rotWithShape="1">
            <a:gsLst>
              <a:gs pos="0">
                <a:srgbClr val="292929"/>
              </a:gs>
              <a:gs pos="100000">
                <a:schemeClr val="bg2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" name="Freeform 13"/>
          <p:cNvSpPr>
            <a:spLocks/>
          </p:cNvSpPr>
          <p:nvPr/>
        </p:nvSpPr>
        <p:spPr bwMode="auto">
          <a:xfrm flipH="1">
            <a:off x="3889573" y="3236937"/>
            <a:ext cx="1222375" cy="585787"/>
          </a:xfrm>
          <a:custGeom>
            <a:avLst/>
            <a:gdLst>
              <a:gd name="T0" fmla="*/ 74 w 826"/>
              <a:gd name="T1" fmla="*/ 210 h 396"/>
              <a:gd name="T2" fmla="*/ 84 w 826"/>
              <a:gd name="T3" fmla="*/ 209 h 396"/>
              <a:gd name="T4" fmla="*/ 190 w 826"/>
              <a:gd name="T5" fmla="*/ 347 h 396"/>
              <a:gd name="T6" fmla="*/ 291 w 826"/>
              <a:gd name="T7" fmla="*/ 329 h 396"/>
              <a:gd name="T8" fmla="*/ 352 w 826"/>
              <a:gd name="T9" fmla="*/ 322 h 396"/>
              <a:gd name="T10" fmla="*/ 385 w 826"/>
              <a:gd name="T11" fmla="*/ 327 h 396"/>
              <a:gd name="T12" fmla="*/ 398 w 826"/>
              <a:gd name="T13" fmla="*/ 379 h 396"/>
              <a:gd name="T14" fmla="*/ 414 w 826"/>
              <a:gd name="T15" fmla="*/ 388 h 396"/>
              <a:gd name="T16" fmla="*/ 425 w 826"/>
              <a:gd name="T17" fmla="*/ 391 h 396"/>
              <a:gd name="T18" fmla="*/ 443 w 826"/>
              <a:gd name="T19" fmla="*/ 394 h 396"/>
              <a:gd name="T20" fmla="*/ 460 w 826"/>
              <a:gd name="T21" fmla="*/ 395 h 396"/>
              <a:gd name="T22" fmla="*/ 486 w 826"/>
              <a:gd name="T23" fmla="*/ 396 h 396"/>
              <a:gd name="T24" fmla="*/ 509 w 826"/>
              <a:gd name="T25" fmla="*/ 394 h 396"/>
              <a:gd name="T26" fmla="*/ 533 w 826"/>
              <a:gd name="T27" fmla="*/ 391 h 396"/>
              <a:gd name="T28" fmla="*/ 557 w 826"/>
              <a:gd name="T29" fmla="*/ 384 h 396"/>
              <a:gd name="T30" fmla="*/ 565 w 826"/>
              <a:gd name="T31" fmla="*/ 380 h 396"/>
              <a:gd name="T32" fmla="*/ 568 w 826"/>
              <a:gd name="T33" fmla="*/ 377 h 396"/>
              <a:gd name="T34" fmla="*/ 569 w 826"/>
              <a:gd name="T35" fmla="*/ 374 h 396"/>
              <a:gd name="T36" fmla="*/ 570 w 826"/>
              <a:gd name="T37" fmla="*/ 369 h 396"/>
              <a:gd name="T38" fmla="*/ 603 w 826"/>
              <a:gd name="T39" fmla="*/ 305 h 396"/>
              <a:gd name="T40" fmla="*/ 787 w 826"/>
              <a:gd name="T41" fmla="*/ 303 h 396"/>
              <a:gd name="T42" fmla="*/ 806 w 826"/>
              <a:gd name="T43" fmla="*/ 302 h 396"/>
              <a:gd name="T44" fmla="*/ 810 w 826"/>
              <a:gd name="T45" fmla="*/ 302 h 396"/>
              <a:gd name="T46" fmla="*/ 814 w 826"/>
              <a:gd name="T47" fmla="*/ 300 h 396"/>
              <a:gd name="T48" fmla="*/ 815 w 826"/>
              <a:gd name="T49" fmla="*/ 299 h 396"/>
              <a:gd name="T50" fmla="*/ 816 w 826"/>
              <a:gd name="T51" fmla="*/ 297 h 396"/>
              <a:gd name="T52" fmla="*/ 821 w 826"/>
              <a:gd name="T53" fmla="*/ 146 h 396"/>
              <a:gd name="T54" fmla="*/ 787 w 826"/>
              <a:gd name="T55" fmla="*/ 148 h 396"/>
              <a:gd name="T56" fmla="*/ 607 w 826"/>
              <a:gd name="T57" fmla="*/ 150 h 396"/>
              <a:gd name="T58" fmla="*/ 572 w 826"/>
              <a:gd name="T59" fmla="*/ 151 h 396"/>
              <a:gd name="T60" fmla="*/ 563 w 826"/>
              <a:gd name="T61" fmla="*/ 151 h 396"/>
              <a:gd name="T62" fmla="*/ 553 w 826"/>
              <a:gd name="T63" fmla="*/ 153 h 396"/>
              <a:gd name="T64" fmla="*/ 548 w 826"/>
              <a:gd name="T65" fmla="*/ 155 h 396"/>
              <a:gd name="T66" fmla="*/ 546 w 826"/>
              <a:gd name="T67" fmla="*/ 157 h 396"/>
              <a:gd name="T68" fmla="*/ 544 w 826"/>
              <a:gd name="T69" fmla="*/ 159 h 396"/>
              <a:gd name="T70" fmla="*/ 503 w 826"/>
              <a:gd name="T71" fmla="*/ 234 h 396"/>
              <a:gd name="T72" fmla="*/ 421 w 826"/>
              <a:gd name="T73" fmla="*/ 229 h 396"/>
              <a:gd name="T74" fmla="*/ 407 w 826"/>
              <a:gd name="T75" fmla="*/ 178 h 396"/>
              <a:gd name="T76" fmla="*/ 393 w 826"/>
              <a:gd name="T77" fmla="*/ 172 h 396"/>
              <a:gd name="T78" fmla="*/ 381 w 826"/>
              <a:gd name="T79" fmla="*/ 169 h 396"/>
              <a:gd name="T80" fmla="*/ 370 w 826"/>
              <a:gd name="T81" fmla="*/ 167 h 396"/>
              <a:gd name="T82" fmla="*/ 359 w 826"/>
              <a:gd name="T83" fmla="*/ 166 h 396"/>
              <a:gd name="T84" fmla="*/ 355 w 826"/>
              <a:gd name="T85" fmla="*/ 166 h 396"/>
              <a:gd name="T86" fmla="*/ 341 w 826"/>
              <a:gd name="T87" fmla="*/ 167 h 396"/>
              <a:gd name="T88" fmla="*/ 292 w 826"/>
              <a:gd name="T89" fmla="*/ 173 h 396"/>
              <a:gd name="T90" fmla="*/ 232 w 826"/>
              <a:gd name="T91" fmla="*/ 78 h 396"/>
              <a:gd name="T92" fmla="*/ 203 w 826"/>
              <a:gd name="T93" fmla="*/ 53 h 396"/>
              <a:gd name="T94" fmla="*/ 191 w 826"/>
              <a:gd name="T95" fmla="*/ 50 h 396"/>
              <a:gd name="T96" fmla="*/ 179 w 826"/>
              <a:gd name="T97" fmla="*/ 49 h 396"/>
              <a:gd name="T98" fmla="*/ 164 w 826"/>
              <a:gd name="T99" fmla="*/ 48 h 396"/>
              <a:gd name="T100" fmla="*/ 149 w 826"/>
              <a:gd name="T101" fmla="*/ 48 h 396"/>
              <a:gd name="T102" fmla="*/ 130 w 826"/>
              <a:gd name="T103" fmla="*/ 49 h 396"/>
              <a:gd name="T104" fmla="*/ 112 w 826"/>
              <a:gd name="T105" fmla="*/ 53 h 396"/>
              <a:gd name="T106" fmla="*/ 106 w 826"/>
              <a:gd name="T107" fmla="*/ 55 h 396"/>
              <a:gd name="T108" fmla="*/ 77 w 826"/>
              <a:gd name="T109" fmla="*/ 63 h 396"/>
              <a:gd name="T110" fmla="*/ 37 w 826"/>
              <a:gd name="T111" fmla="*/ 60 h 396"/>
              <a:gd name="T112" fmla="*/ 15 w 826"/>
              <a:gd name="T113" fmla="*/ 31 h 396"/>
              <a:gd name="T114" fmla="*/ 4 w 826"/>
              <a:gd name="T115" fmla="*/ 150 h 396"/>
              <a:gd name="T116" fmla="*/ 29 w 826"/>
              <a:gd name="T117" fmla="*/ 196 h 396"/>
              <a:gd name="T118" fmla="*/ 43 w 826"/>
              <a:gd name="T119" fmla="*/ 208 h 396"/>
              <a:gd name="T120" fmla="*/ 46 w 826"/>
              <a:gd name="T121" fmla="*/ 209 h 396"/>
              <a:gd name="T122" fmla="*/ 56 w 826"/>
              <a:gd name="T123" fmla="*/ 210 h 396"/>
              <a:gd name="T124" fmla="*/ 67 w 826"/>
              <a:gd name="T125" fmla="*/ 211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26" h="396">
                <a:moveTo>
                  <a:pt x="67" y="211"/>
                </a:moveTo>
                <a:cubicBezTo>
                  <a:pt x="67" y="211"/>
                  <a:pt x="67" y="211"/>
                  <a:pt x="67" y="211"/>
                </a:cubicBezTo>
                <a:cubicBezTo>
                  <a:pt x="68" y="211"/>
                  <a:pt x="68" y="211"/>
                  <a:pt x="68" y="211"/>
                </a:cubicBezTo>
                <a:cubicBezTo>
                  <a:pt x="68" y="211"/>
                  <a:pt x="68" y="211"/>
                  <a:pt x="68" y="211"/>
                </a:cubicBezTo>
                <a:cubicBezTo>
                  <a:pt x="68" y="211"/>
                  <a:pt x="68" y="211"/>
                  <a:pt x="68" y="211"/>
                </a:cubicBezTo>
                <a:cubicBezTo>
                  <a:pt x="69" y="211"/>
                  <a:pt x="69" y="211"/>
                  <a:pt x="69" y="211"/>
                </a:cubicBezTo>
                <a:cubicBezTo>
                  <a:pt x="69" y="211"/>
                  <a:pt x="69" y="211"/>
                  <a:pt x="69" y="211"/>
                </a:cubicBezTo>
                <a:cubicBezTo>
                  <a:pt x="70" y="211"/>
                  <a:pt x="70" y="211"/>
                  <a:pt x="70" y="211"/>
                </a:cubicBezTo>
                <a:cubicBezTo>
                  <a:pt x="71" y="211"/>
                  <a:pt x="71" y="211"/>
                  <a:pt x="71" y="211"/>
                </a:cubicBezTo>
                <a:cubicBezTo>
                  <a:pt x="71" y="211"/>
                  <a:pt x="71" y="211"/>
                  <a:pt x="71" y="211"/>
                </a:cubicBezTo>
                <a:cubicBezTo>
                  <a:pt x="72" y="210"/>
                  <a:pt x="72" y="210"/>
                  <a:pt x="72" y="210"/>
                </a:cubicBezTo>
                <a:cubicBezTo>
                  <a:pt x="73" y="210"/>
                  <a:pt x="73" y="210"/>
                  <a:pt x="73" y="210"/>
                </a:cubicBezTo>
                <a:cubicBezTo>
                  <a:pt x="73" y="210"/>
                  <a:pt x="73" y="210"/>
                  <a:pt x="73" y="210"/>
                </a:cubicBezTo>
                <a:cubicBezTo>
                  <a:pt x="73" y="210"/>
                  <a:pt x="73" y="210"/>
                  <a:pt x="73" y="210"/>
                </a:cubicBezTo>
                <a:cubicBezTo>
                  <a:pt x="74" y="210"/>
                  <a:pt x="74" y="210"/>
                  <a:pt x="74" y="210"/>
                </a:cubicBezTo>
                <a:cubicBezTo>
                  <a:pt x="75" y="210"/>
                  <a:pt x="75" y="210"/>
                  <a:pt x="75" y="210"/>
                </a:cubicBezTo>
                <a:cubicBezTo>
                  <a:pt x="76" y="210"/>
                  <a:pt x="76" y="210"/>
                  <a:pt x="76" y="210"/>
                </a:cubicBezTo>
                <a:cubicBezTo>
                  <a:pt x="77" y="210"/>
                  <a:pt x="77" y="210"/>
                  <a:pt x="77" y="210"/>
                </a:cubicBezTo>
                <a:cubicBezTo>
                  <a:pt x="78" y="210"/>
                  <a:pt x="78" y="210"/>
                  <a:pt x="78" y="210"/>
                </a:cubicBezTo>
                <a:cubicBezTo>
                  <a:pt x="78" y="210"/>
                  <a:pt x="78" y="210"/>
                  <a:pt x="78" y="210"/>
                </a:cubicBezTo>
                <a:cubicBezTo>
                  <a:pt x="78" y="210"/>
                  <a:pt x="78" y="210"/>
                  <a:pt x="78" y="210"/>
                </a:cubicBezTo>
                <a:cubicBezTo>
                  <a:pt x="78" y="210"/>
                  <a:pt x="78" y="210"/>
                  <a:pt x="78" y="210"/>
                </a:cubicBezTo>
                <a:cubicBezTo>
                  <a:pt x="78" y="210"/>
                  <a:pt x="78" y="210"/>
                  <a:pt x="78" y="210"/>
                </a:cubicBezTo>
                <a:cubicBezTo>
                  <a:pt x="79" y="210"/>
                  <a:pt x="79" y="210"/>
                  <a:pt x="79" y="210"/>
                </a:cubicBezTo>
                <a:cubicBezTo>
                  <a:pt x="80" y="210"/>
                  <a:pt x="80" y="210"/>
                  <a:pt x="81" y="210"/>
                </a:cubicBezTo>
                <a:cubicBezTo>
                  <a:pt x="81" y="210"/>
                  <a:pt x="81" y="210"/>
                  <a:pt x="82" y="210"/>
                </a:cubicBezTo>
                <a:cubicBezTo>
                  <a:pt x="82" y="210"/>
                  <a:pt x="83" y="210"/>
                  <a:pt x="83" y="209"/>
                </a:cubicBezTo>
                <a:cubicBezTo>
                  <a:pt x="83" y="209"/>
                  <a:pt x="83" y="209"/>
                  <a:pt x="83" y="209"/>
                </a:cubicBezTo>
                <a:cubicBezTo>
                  <a:pt x="83" y="209"/>
                  <a:pt x="83" y="209"/>
                  <a:pt x="83" y="209"/>
                </a:cubicBezTo>
                <a:cubicBezTo>
                  <a:pt x="84" y="209"/>
                  <a:pt x="84" y="209"/>
                  <a:pt x="84" y="209"/>
                </a:cubicBezTo>
                <a:cubicBezTo>
                  <a:pt x="85" y="209"/>
                  <a:pt x="86" y="209"/>
                  <a:pt x="86" y="209"/>
                </a:cubicBezTo>
                <a:cubicBezTo>
                  <a:pt x="86" y="286"/>
                  <a:pt x="86" y="286"/>
                  <a:pt x="86" y="286"/>
                </a:cubicBezTo>
                <a:cubicBezTo>
                  <a:pt x="86" y="288"/>
                  <a:pt x="87" y="291"/>
                  <a:pt x="88" y="294"/>
                </a:cubicBezTo>
                <a:cubicBezTo>
                  <a:pt x="88" y="295"/>
                  <a:pt x="88" y="296"/>
                  <a:pt x="89" y="297"/>
                </a:cubicBezTo>
                <a:cubicBezTo>
                  <a:pt x="90" y="301"/>
                  <a:pt x="92" y="305"/>
                  <a:pt x="95" y="310"/>
                </a:cubicBezTo>
                <a:cubicBezTo>
                  <a:pt x="97" y="314"/>
                  <a:pt x="100" y="318"/>
                  <a:pt x="103" y="322"/>
                </a:cubicBezTo>
                <a:cubicBezTo>
                  <a:pt x="106" y="326"/>
                  <a:pt x="109" y="329"/>
                  <a:pt x="112" y="332"/>
                </a:cubicBezTo>
                <a:cubicBezTo>
                  <a:pt x="116" y="336"/>
                  <a:pt x="119" y="340"/>
                  <a:pt x="122" y="343"/>
                </a:cubicBezTo>
                <a:cubicBezTo>
                  <a:pt x="125" y="346"/>
                  <a:pt x="128" y="348"/>
                  <a:pt x="130" y="350"/>
                </a:cubicBezTo>
                <a:cubicBezTo>
                  <a:pt x="133" y="352"/>
                  <a:pt x="134" y="354"/>
                  <a:pt x="136" y="355"/>
                </a:cubicBezTo>
                <a:cubicBezTo>
                  <a:pt x="137" y="356"/>
                  <a:pt x="138" y="357"/>
                  <a:pt x="138" y="357"/>
                </a:cubicBezTo>
                <a:cubicBezTo>
                  <a:pt x="139" y="357"/>
                  <a:pt x="143" y="356"/>
                  <a:pt x="150" y="355"/>
                </a:cubicBezTo>
                <a:cubicBezTo>
                  <a:pt x="156" y="353"/>
                  <a:pt x="164" y="352"/>
                  <a:pt x="174" y="350"/>
                </a:cubicBezTo>
                <a:cubicBezTo>
                  <a:pt x="179" y="349"/>
                  <a:pt x="184" y="348"/>
                  <a:pt x="189" y="347"/>
                </a:cubicBezTo>
                <a:cubicBezTo>
                  <a:pt x="190" y="347"/>
                  <a:pt x="190" y="347"/>
                  <a:pt x="190" y="347"/>
                </a:cubicBezTo>
                <a:cubicBezTo>
                  <a:pt x="193" y="346"/>
                  <a:pt x="195" y="346"/>
                  <a:pt x="198" y="345"/>
                </a:cubicBezTo>
                <a:cubicBezTo>
                  <a:pt x="198" y="345"/>
                  <a:pt x="198" y="345"/>
                  <a:pt x="198" y="345"/>
                </a:cubicBezTo>
                <a:cubicBezTo>
                  <a:pt x="201" y="345"/>
                  <a:pt x="204" y="344"/>
                  <a:pt x="207" y="344"/>
                </a:cubicBezTo>
                <a:cubicBezTo>
                  <a:pt x="207" y="344"/>
                  <a:pt x="207" y="344"/>
                  <a:pt x="207" y="344"/>
                </a:cubicBezTo>
                <a:cubicBezTo>
                  <a:pt x="209" y="343"/>
                  <a:pt x="210" y="343"/>
                  <a:pt x="211" y="343"/>
                </a:cubicBezTo>
                <a:cubicBezTo>
                  <a:pt x="218" y="341"/>
                  <a:pt x="226" y="340"/>
                  <a:pt x="234" y="339"/>
                </a:cubicBezTo>
                <a:cubicBezTo>
                  <a:pt x="236" y="338"/>
                  <a:pt x="238" y="338"/>
                  <a:pt x="241" y="337"/>
                </a:cubicBezTo>
                <a:cubicBezTo>
                  <a:pt x="242" y="337"/>
                  <a:pt x="242" y="337"/>
                  <a:pt x="243" y="337"/>
                </a:cubicBezTo>
                <a:cubicBezTo>
                  <a:pt x="244" y="337"/>
                  <a:pt x="245" y="337"/>
                  <a:pt x="246" y="337"/>
                </a:cubicBezTo>
                <a:cubicBezTo>
                  <a:pt x="253" y="335"/>
                  <a:pt x="260" y="334"/>
                  <a:pt x="267" y="333"/>
                </a:cubicBezTo>
                <a:cubicBezTo>
                  <a:pt x="268" y="333"/>
                  <a:pt x="268" y="333"/>
                  <a:pt x="268" y="333"/>
                </a:cubicBezTo>
                <a:cubicBezTo>
                  <a:pt x="272" y="332"/>
                  <a:pt x="275" y="332"/>
                  <a:pt x="279" y="331"/>
                </a:cubicBezTo>
                <a:cubicBezTo>
                  <a:pt x="280" y="331"/>
                  <a:pt x="280" y="331"/>
                  <a:pt x="280" y="331"/>
                </a:cubicBezTo>
                <a:cubicBezTo>
                  <a:pt x="283" y="330"/>
                  <a:pt x="285" y="330"/>
                  <a:pt x="288" y="329"/>
                </a:cubicBezTo>
                <a:cubicBezTo>
                  <a:pt x="289" y="329"/>
                  <a:pt x="290" y="329"/>
                  <a:pt x="291" y="329"/>
                </a:cubicBezTo>
                <a:cubicBezTo>
                  <a:pt x="294" y="329"/>
                  <a:pt x="296" y="328"/>
                  <a:pt x="298" y="328"/>
                </a:cubicBezTo>
                <a:cubicBezTo>
                  <a:pt x="299" y="328"/>
                  <a:pt x="300" y="328"/>
                  <a:pt x="301" y="327"/>
                </a:cubicBezTo>
                <a:cubicBezTo>
                  <a:pt x="304" y="327"/>
                  <a:pt x="307" y="327"/>
                  <a:pt x="309" y="326"/>
                </a:cubicBezTo>
                <a:cubicBezTo>
                  <a:pt x="310" y="326"/>
                  <a:pt x="310" y="326"/>
                  <a:pt x="310" y="326"/>
                </a:cubicBezTo>
                <a:cubicBezTo>
                  <a:pt x="313" y="326"/>
                  <a:pt x="316" y="325"/>
                  <a:pt x="319" y="325"/>
                </a:cubicBezTo>
                <a:cubicBezTo>
                  <a:pt x="320" y="325"/>
                  <a:pt x="320" y="325"/>
                  <a:pt x="320" y="325"/>
                </a:cubicBezTo>
                <a:cubicBezTo>
                  <a:pt x="322" y="324"/>
                  <a:pt x="325" y="324"/>
                  <a:pt x="327" y="324"/>
                </a:cubicBezTo>
                <a:cubicBezTo>
                  <a:pt x="328" y="324"/>
                  <a:pt x="329" y="324"/>
                  <a:pt x="330" y="324"/>
                </a:cubicBezTo>
                <a:cubicBezTo>
                  <a:pt x="331" y="323"/>
                  <a:pt x="331" y="323"/>
                  <a:pt x="332" y="323"/>
                </a:cubicBezTo>
                <a:cubicBezTo>
                  <a:pt x="332" y="323"/>
                  <a:pt x="332" y="323"/>
                  <a:pt x="332" y="323"/>
                </a:cubicBezTo>
                <a:cubicBezTo>
                  <a:pt x="334" y="323"/>
                  <a:pt x="336" y="323"/>
                  <a:pt x="337" y="323"/>
                </a:cubicBezTo>
                <a:cubicBezTo>
                  <a:pt x="338" y="323"/>
                  <a:pt x="338" y="323"/>
                  <a:pt x="338" y="323"/>
                </a:cubicBezTo>
                <a:cubicBezTo>
                  <a:pt x="341" y="322"/>
                  <a:pt x="345" y="322"/>
                  <a:pt x="348" y="322"/>
                </a:cubicBezTo>
                <a:cubicBezTo>
                  <a:pt x="348" y="322"/>
                  <a:pt x="348" y="322"/>
                  <a:pt x="348" y="322"/>
                </a:cubicBezTo>
                <a:cubicBezTo>
                  <a:pt x="349" y="322"/>
                  <a:pt x="351" y="322"/>
                  <a:pt x="352" y="322"/>
                </a:cubicBezTo>
                <a:cubicBezTo>
                  <a:pt x="352" y="322"/>
                  <a:pt x="353" y="322"/>
                  <a:pt x="353" y="322"/>
                </a:cubicBezTo>
                <a:cubicBezTo>
                  <a:pt x="353" y="322"/>
                  <a:pt x="353" y="322"/>
                  <a:pt x="353" y="322"/>
                </a:cubicBezTo>
                <a:cubicBezTo>
                  <a:pt x="353" y="322"/>
                  <a:pt x="353" y="322"/>
                  <a:pt x="353" y="322"/>
                </a:cubicBezTo>
                <a:cubicBezTo>
                  <a:pt x="354" y="322"/>
                  <a:pt x="354" y="322"/>
                  <a:pt x="354" y="322"/>
                </a:cubicBezTo>
                <a:cubicBezTo>
                  <a:pt x="355" y="322"/>
                  <a:pt x="355" y="322"/>
                  <a:pt x="355" y="322"/>
                </a:cubicBezTo>
                <a:cubicBezTo>
                  <a:pt x="355" y="322"/>
                  <a:pt x="355" y="322"/>
                  <a:pt x="355" y="322"/>
                </a:cubicBezTo>
                <a:cubicBezTo>
                  <a:pt x="356" y="322"/>
                  <a:pt x="356" y="322"/>
                  <a:pt x="356" y="322"/>
                </a:cubicBezTo>
                <a:cubicBezTo>
                  <a:pt x="360" y="322"/>
                  <a:pt x="363" y="323"/>
                  <a:pt x="366" y="323"/>
                </a:cubicBezTo>
                <a:cubicBezTo>
                  <a:pt x="366" y="323"/>
                  <a:pt x="366" y="323"/>
                  <a:pt x="366" y="323"/>
                </a:cubicBezTo>
                <a:cubicBezTo>
                  <a:pt x="370" y="323"/>
                  <a:pt x="373" y="324"/>
                  <a:pt x="376" y="325"/>
                </a:cubicBezTo>
                <a:cubicBezTo>
                  <a:pt x="376" y="325"/>
                  <a:pt x="376" y="325"/>
                  <a:pt x="376" y="325"/>
                </a:cubicBezTo>
                <a:cubicBezTo>
                  <a:pt x="378" y="325"/>
                  <a:pt x="379" y="325"/>
                  <a:pt x="381" y="325"/>
                </a:cubicBezTo>
                <a:cubicBezTo>
                  <a:pt x="381" y="326"/>
                  <a:pt x="381" y="326"/>
                  <a:pt x="381" y="326"/>
                </a:cubicBezTo>
                <a:cubicBezTo>
                  <a:pt x="382" y="326"/>
                  <a:pt x="384" y="326"/>
                  <a:pt x="385" y="327"/>
                </a:cubicBezTo>
                <a:cubicBezTo>
                  <a:pt x="385" y="327"/>
                  <a:pt x="385" y="327"/>
                  <a:pt x="385" y="327"/>
                </a:cubicBezTo>
                <a:cubicBezTo>
                  <a:pt x="386" y="327"/>
                  <a:pt x="388" y="327"/>
                  <a:pt x="389" y="328"/>
                </a:cubicBezTo>
                <a:cubicBezTo>
                  <a:pt x="389" y="328"/>
                  <a:pt x="389" y="328"/>
                  <a:pt x="389" y="328"/>
                </a:cubicBezTo>
                <a:cubicBezTo>
                  <a:pt x="390" y="328"/>
                  <a:pt x="391" y="328"/>
                  <a:pt x="392" y="329"/>
                </a:cubicBezTo>
                <a:cubicBezTo>
                  <a:pt x="392" y="329"/>
                  <a:pt x="393" y="329"/>
                  <a:pt x="394" y="329"/>
                </a:cubicBezTo>
                <a:cubicBezTo>
                  <a:pt x="394" y="330"/>
                  <a:pt x="395" y="330"/>
                  <a:pt x="395" y="330"/>
                </a:cubicBezTo>
                <a:cubicBezTo>
                  <a:pt x="395" y="330"/>
                  <a:pt x="395" y="330"/>
                  <a:pt x="395" y="330"/>
                </a:cubicBezTo>
                <a:cubicBezTo>
                  <a:pt x="394" y="369"/>
                  <a:pt x="394" y="369"/>
                  <a:pt x="394" y="369"/>
                </a:cubicBezTo>
                <a:cubicBezTo>
                  <a:pt x="394" y="370"/>
                  <a:pt x="394" y="371"/>
                  <a:pt x="394" y="372"/>
                </a:cubicBezTo>
                <a:cubicBezTo>
                  <a:pt x="395" y="373"/>
                  <a:pt x="395" y="373"/>
                  <a:pt x="395" y="373"/>
                </a:cubicBezTo>
                <a:cubicBezTo>
                  <a:pt x="395" y="373"/>
                  <a:pt x="395" y="374"/>
                  <a:pt x="395" y="374"/>
                </a:cubicBezTo>
                <a:cubicBezTo>
                  <a:pt x="395" y="375"/>
                  <a:pt x="395" y="375"/>
                  <a:pt x="395" y="375"/>
                </a:cubicBezTo>
                <a:cubicBezTo>
                  <a:pt x="395" y="375"/>
                  <a:pt x="395" y="375"/>
                  <a:pt x="395" y="375"/>
                </a:cubicBezTo>
                <a:cubicBezTo>
                  <a:pt x="396" y="376"/>
                  <a:pt x="396" y="376"/>
                  <a:pt x="396" y="377"/>
                </a:cubicBezTo>
                <a:cubicBezTo>
                  <a:pt x="396" y="377"/>
                  <a:pt x="396" y="377"/>
                  <a:pt x="396" y="377"/>
                </a:cubicBezTo>
                <a:cubicBezTo>
                  <a:pt x="397" y="377"/>
                  <a:pt x="397" y="378"/>
                  <a:pt x="398" y="379"/>
                </a:cubicBezTo>
                <a:cubicBezTo>
                  <a:pt x="398" y="379"/>
                  <a:pt x="398" y="379"/>
                  <a:pt x="398" y="379"/>
                </a:cubicBezTo>
                <a:cubicBezTo>
                  <a:pt x="398" y="379"/>
                  <a:pt x="398" y="379"/>
                  <a:pt x="398" y="379"/>
                </a:cubicBezTo>
                <a:cubicBezTo>
                  <a:pt x="399" y="380"/>
                  <a:pt x="399" y="380"/>
                  <a:pt x="400" y="381"/>
                </a:cubicBezTo>
                <a:cubicBezTo>
                  <a:pt x="400" y="381"/>
                  <a:pt x="400" y="381"/>
                  <a:pt x="400" y="381"/>
                </a:cubicBezTo>
                <a:cubicBezTo>
                  <a:pt x="401" y="381"/>
                  <a:pt x="401" y="381"/>
                  <a:pt x="401" y="381"/>
                </a:cubicBezTo>
                <a:cubicBezTo>
                  <a:pt x="402" y="382"/>
                  <a:pt x="402" y="383"/>
                  <a:pt x="404" y="383"/>
                </a:cubicBezTo>
                <a:cubicBezTo>
                  <a:pt x="404" y="383"/>
                  <a:pt x="404" y="383"/>
                  <a:pt x="404" y="383"/>
                </a:cubicBezTo>
                <a:cubicBezTo>
                  <a:pt x="404" y="384"/>
                  <a:pt x="404" y="384"/>
                  <a:pt x="405" y="384"/>
                </a:cubicBezTo>
                <a:cubicBezTo>
                  <a:pt x="405" y="384"/>
                  <a:pt x="405" y="384"/>
                  <a:pt x="405" y="384"/>
                </a:cubicBezTo>
                <a:cubicBezTo>
                  <a:pt x="407" y="385"/>
                  <a:pt x="409" y="386"/>
                  <a:pt x="410" y="387"/>
                </a:cubicBezTo>
                <a:cubicBezTo>
                  <a:pt x="411" y="387"/>
                  <a:pt x="411" y="387"/>
                  <a:pt x="411" y="387"/>
                </a:cubicBezTo>
                <a:cubicBezTo>
                  <a:pt x="412" y="387"/>
                  <a:pt x="412" y="387"/>
                  <a:pt x="413" y="388"/>
                </a:cubicBezTo>
                <a:cubicBezTo>
                  <a:pt x="414" y="388"/>
                  <a:pt x="414" y="388"/>
                  <a:pt x="414" y="388"/>
                </a:cubicBezTo>
                <a:cubicBezTo>
                  <a:pt x="414" y="388"/>
                  <a:pt x="414" y="388"/>
                  <a:pt x="414" y="388"/>
                </a:cubicBezTo>
                <a:cubicBezTo>
                  <a:pt x="414" y="388"/>
                  <a:pt x="414" y="388"/>
                  <a:pt x="414" y="388"/>
                </a:cubicBezTo>
                <a:cubicBezTo>
                  <a:pt x="414" y="388"/>
                  <a:pt x="415" y="388"/>
                  <a:pt x="415" y="388"/>
                </a:cubicBezTo>
                <a:cubicBezTo>
                  <a:pt x="415" y="389"/>
                  <a:pt x="416" y="389"/>
                  <a:pt x="416" y="389"/>
                </a:cubicBezTo>
                <a:cubicBezTo>
                  <a:pt x="417" y="389"/>
                  <a:pt x="417" y="389"/>
                  <a:pt x="417" y="389"/>
                </a:cubicBezTo>
                <a:cubicBezTo>
                  <a:pt x="417" y="389"/>
                  <a:pt x="417" y="389"/>
                  <a:pt x="417" y="389"/>
                </a:cubicBezTo>
                <a:cubicBezTo>
                  <a:pt x="418" y="389"/>
                  <a:pt x="418" y="389"/>
                  <a:pt x="418" y="389"/>
                </a:cubicBezTo>
                <a:cubicBezTo>
                  <a:pt x="418" y="389"/>
                  <a:pt x="418" y="389"/>
                  <a:pt x="418" y="389"/>
                </a:cubicBezTo>
                <a:cubicBezTo>
                  <a:pt x="419" y="390"/>
                  <a:pt x="419" y="390"/>
                  <a:pt x="419" y="390"/>
                </a:cubicBezTo>
                <a:cubicBezTo>
                  <a:pt x="420" y="390"/>
                  <a:pt x="420" y="390"/>
                  <a:pt x="420" y="390"/>
                </a:cubicBezTo>
                <a:cubicBezTo>
                  <a:pt x="421" y="390"/>
                  <a:pt x="421" y="390"/>
                  <a:pt x="421" y="390"/>
                </a:cubicBezTo>
                <a:cubicBezTo>
                  <a:pt x="421" y="390"/>
                  <a:pt x="421" y="390"/>
                  <a:pt x="421" y="390"/>
                </a:cubicBezTo>
                <a:cubicBezTo>
                  <a:pt x="422" y="390"/>
                  <a:pt x="422" y="390"/>
                  <a:pt x="422" y="390"/>
                </a:cubicBezTo>
                <a:cubicBezTo>
                  <a:pt x="422" y="390"/>
                  <a:pt x="422" y="390"/>
                  <a:pt x="422" y="390"/>
                </a:cubicBezTo>
                <a:cubicBezTo>
                  <a:pt x="423" y="390"/>
                  <a:pt x="423" y="390"/>
                  <a:pt x="423" y="390"/>
                </a:cubicBezTo>
                <a:cubicBezTo>
                  <a:pt x="423" y="391"/>
                  <a:pt x="423" y="391"/>
                  <a:pt x="424" y="391"/>
                </a:cubicBezTo>
                <a:cubicBezTo>
                  <a:pt x="424" y="391"/>
                  <a:pt x="425" y="391"/>
                  <a:pt x="425" y="391"/>
                </a:cubicBezTo>
                <a:cubicBezTo>
                  <a:pt x="425" y="391"/>
                  <a:pt x="426" y="391"/>
                  <a:pt x="426" y="391"/>
                </a:cubicBezTo>
                <a:cubicBezTo>
                  <a:pt x="427" y="391"/>
                  <a:pt x="427" y="391"/>
                  <a:pt x="427" y="391"/>
                </a:cubicBezTo>
                <a:cubicBezTo>
                  <a:pt x="427" y="391"/>
                  <a:pt x="427" y="391"/>
                  <a:pt x="427" y="391"/>
                </a:cubicBezTo>
                <a:cubicBezTo>
                  <a:pt x="427" y="392"/>
                  <a:pt x="427" y="392"/>
                  <a:pt x="427" y="392"/>
                </a:cubicBezTo>
                <a:cubicBezTo>
                  <a:pt x="428" y="392"/>
                  <a:pt x="428" y="392"/>
                  <a:pt x="429" y="392"/>
                </a:cubicBezTo>
                <a:cubicBezTo>
                  <a:pt x="429" y="392"/>
                  <a:pt x="429" y="392"/>
                  <a:pt x="430" y="392"/>
                </a:cubicBezTo>
                <a:cubicBezTo>
                  <a:pt x="430" y="392"/>
                  <a:pt x="431" y="392"/>
                  <a:pt x="431" y="392"/>
                </a:cubicBezTo>
                <a:cubicBezTo>
                  <a:pt x="432" y="392"/>
                  <a:pt x="432" y="392"/>
                  <a:pt x="432" y="392"/>
                </a:cubicBezTo>
                <a:cubicBezTo>
                  <a:pt x="433" y="393"/>
                  <a:pt x="433" y="393"/>
                  <a:pt x="434" y="393"/>
                </a:cubicBezTo>
                <a:cubicBezTo>
                  <a:pt x="434" y="393"/>
                  <a:pt x="435" y="393"/>
                  <a:pt x="435" y="393"/>
                </a:cubicBezTo>
                <a:cubicBezTo>
                  <a:pt x="436" y="393"/>
                  <a:pt x="436" y="393"/>
                  <a:pt x="437" y="393"/>
                </a:cubicBezTo>
                <a:cubicBezTo>
                  <a:pt x="437" y="393"/>
                  <a:pt x="438" y="393"/>
                  <a:pt x="438" y="393"/>
                </a:cubicBezTo>
                <a:cubicBezTo>
                  <a:pt x="438" y="393"/>
                  <a:pt x="439" y="393"/>
                  <a:pt x="440" y="394"/>
                </a:cubicBezTo>
                <a:cubicBezTo>
                  <a:pt x="440" y="394"/>
                  <a:pt x="441" y="394"/>
                  <a:pt x="441" y="394"/>
                </a:cubicBezTo>
                <a:cubicBezTo>
                  <a:pt x="442" y="394"/>
                  <a:pt x="442" y="394"/>
                  <a:pt x="443" y="394"/>
                </a:cubicBezTo>
                <a:cubicBezTo>
                  <a:pt x="443" y="394"/>
                  <a:pt x="444" y="394"/>
                  <a:pt x="444" y="394"/>
                </a:cubicBezTo>
                <a:cubicBezTo>
                  <a:pt x="445" y="394"/>
                  <a:pt x="445" y="394"/>
                  <a:pt x="446" y="394"/>
                </a:cubicBezTo>
                <a:cubicBezTo>
                  <a:pt x="446" y="394"/>
                  <a:pt x="447" y="394"/>
                  <a:pt x="447" y="394"/>
                </a:cubicBezTo>
                <a:cubicBezTo>
                  <a:pt x="448" y="394"/>
                  <a:pt x="448" y="395"/>
                  <a:pt x="449" y="395"/>
                </a:cubicBezTo>
                <a:cubicBezTo>
                  <a:pt x="449" y="395"/>
                  <a:pt x="449" y="395"/>
                  <a:pt x="449" y="395"/>
                </a:cubicBezTo>
                <a:cubicBezTo>
                  <a:pt x="449" y="395"/>
                  <a:pt x="449" y="395"/>
                  <a:pt x="449" y="395"/>
                </a:cubicBezTo>
                <a:cubicBezTo>
                  <a:pt x="449" y="395"/>
                  <a:pt x="449" y="395"/>
                  <a:pt x="449" y="395"/>
                </a:cubicBezTo>
                <a:cubicBezTo>
                  <a:pt x="450" y="395"/>
                  <a:pt x="450" y="395"/>
                  <a:pt x="451" y="395"/>
                </a:cubicBezTo>
                <a:cubicBezTo>
                  <a:pt x="451" y="395"/>
                  <a:pt x="452" y="395"/>
                  <a:pt x="453" y="395"/>
                </a:cubicBezTo>
                <a:cubicBezTo>
                  <a:pt x="453" y="395"/>
                  <a:pt x="454" y="395"/>
                  <a:pt x="455" y="395"/>
                </a:cubicBezTo>
                <a:cubicBezTo>
                  <a:pt x="455" y="395"/>
                  <a:pt x="456" y="395"/>
                  <a:pt x="456" y="395"/>
                </a:cubicBezTo>
                <a:cubicBezTo>
                  <a:pt x="457" y="395"/>
                  <a:pt x="457" y="395"/>
                  <a:pt x="457" y="395"/>
                </a:cubicBezTo>
                <a:cubicBezTo>
                  <a:pt x="457" y="395"/>
                  <a:pt x="457" y="395"/>
                  <a:pt x="457" y="395"/>
                </a:cubicBezTo>
                <a:cubicBezTo>
                  <a:pt x="457" y="395"/>
                  <a:pt x="458" y="395"/>
                  <a:pt x="458" y="395"/>
                </a:cubicBezTo>
                <a:cubicBezTo>
                  <a:pt x="459" y="395"/>
                  <a:pt x="460" y="395"/>
                  <a:pt x="460" y="395"/>
                </a:cubicBezTo>
                <a:cubicBezTo>
                  <a:pt x="461" y="395"/>
                  <a:pt x="462" y="395"/>
                  <a:pt x="462" y="396"/>
                </a:cubicBezTo>
                <a:cubicBezTo>
                  <a:pt x="465" y="396"/>
                  <a:pt x="465" y="396"/>
                  <a:pt x="465" y="396"/>
                </a:cubicBezTo>
                <a:cubicBezTo>
                  <a:pt x="465" y="396"/>
                  <a:pt x="466" y="396"/>
                  <a:pt x="467" y="396"/>
                </a:cubicBezTo>
                <a:cubicBezTo>
                  <a:pt x="469" y="396"/>
                  <a:pt x="469" y="396"/>
                  <a:pt x="469" y="396"/>
                </a:cubicBezTo>
                <a:cubicBezTo>
                  <a:pt x="470" y="396"/>
                  <a:pt x="470" y="396"/>
                  <a:pt x="471" y="396"/>
                </a:cubicBezTo>
                <a:cubicBezTo>
                  <a:pt x="472" y="396"/>
                  <a:pt x="473" y="396"/>
                  <a:pt x="473" y="396"/>
                </a:cubicBezTo>
                <a:cubicBezTo>
                  <a:pt x="474" y="396"/>
                  <a:pt x="475" y="396"/>
                  <a:pt x="476" y="396"/>
                </a:cubicBezTo>
                <a:cubicBezTo>
                  <a:pt x="476" y="396"/>
                  <a:pt x="477" y="396"/>
                  <a:pt x="477" y="396"/>
                </a:cubicBezTo>
                <a:cubicBezTo>
                  <a:pt x="478" y="396"/>
                  <a:pt x="478" y="396"/>
                  <a:pt x="479" y="396"/>
                </a:cubicBezTo>
                <a:cubicBezTo>
                  <a:pt x="480" y="396"/>
                  <a:pt x="480" y="396"/>
                  <a:pt x="480" y="396"/>
                </a:cubicBezTo>
                <a:cubicBezTo>
                  <a:pt x="480" y="396"/>
                  <a:pt x="481" y="396"/>
                  <a:pt x="481" y="396"/>
                </a:cubicBezTo>
                <a:cubicBezTo>
                  <a:pt x="482" y="396"/>
                  <a:pt x="482" y="396"/>
                  <a:pt x="482" y="396"/>
                </a:cubicBezTo>
                <a:cubicBezTo>
                  <a:pt x="483" y="396"/>
                  <a:pt x="483" y="396"/>
                  <a:pt x="483" y="396"/>
                </a:cubicBezTo>
                <a:cubicBezTo>
                  <a:pt x="484" y="396"/>
                  <a:pt x="484" y="396"/>
                  <a:pt x="484" y="396"/>
                </a:cubicBezTo>
                <a:cubicBezTo>
                  <a:pt x="486" y="396"/>
                  <a:pt x="486" y="396"/>
                  <a:pt x="486" y="396"/>
                </a:cubicBezTo>
                <a:cubicBezTo>
                  <a:pt x="486" y="396"/>
                  <a:pt x="487" y="396"/>
                  <a:pt x="488" y="396"/>
                </a:cubicBezTo>
                <a:cubicBezTo>
                  <a:pt x="488" y="396"/>
                  <a:pt x="489" y="396"/>
                  <a:pt x="489" y="396"/>
                </a:cubicBezTo>
                <a:cubicBezTo>
                  <a:pt x="489" y="396"/>
                  <a:pt x="489" y="396"/>
                  <a:pt x="489" y="396"/>
                </a:cubicBezTo>
                <a:cubicBezTo>
                  <a:pt x="490" y="396"/>
                  <a:pt x="490" y="396"/>
                  <a:pt x="491" y="396"/>
                </a:cubicBezTo>
                <a:cubicBezTo>
                  <a:pt x="492" y="396"/>
                  <a:pt x="492" y="396"/>
                  <a:pt x="493" y="396"/>
                </a:cubicBezTo>
                <a:cubicBezTo>
                  <a:pt x="494" y="395"/>
                  <a:pt x="495" y="395"/>
                  <a:pt x="496" y="395"/>
                </a:cubicBezTo>
                <a:cubicBezTo>
                  <a:pt x="496" y="395"/>
                  <a:pt x="497" y="395"/>
                  <a:pt x="497" y="395"/>
                </a:cubicBezTo>
                <a:cubicBezTo>
                  <a:pt x="497" y="395"/>
                  <a:pt x="497" y="395"/>
                  <a:pt x="497" y="395"/>
                </a:cubicBezTo>
                <a:cubicBezTo>
                  <a:pt x="498" y="395"/>
                  <a:pt x="498" y="395"/>
                  <a:pt x="499" y="395"/>
                </a:cubicBezTo>
                <a:cubicBezTo>
                  <a:pt x="499" y="395"/>
                  <a:pt x="500" y="395"/>
                  <a:pt x="501" y="395"/>
                </a:cubicBezTo>
                <a:cubicBezTo>
                  <a:pt x="502" y="395"/>
                  <a:pt x="503" y="395"/>
                  <a:pt x="504" y="395"/>
                </a:cubicBezTo>
                <a:cubicBezTo>
                  <a:pt x="505" y="395"/>
                  <a:pt x="505" y="395"/>
                  <a:pt x="505" y="395"/>
                </a:cubicBezTo>
                <a:cubicBezTo>
                  <a:pt x="505" y="395"/>
                  <a:pt x="505" y="395"/>
                  <a:pt x="505" y="395"/>
                </a:cubicBezTo>
                <a:cubicBezTo>
                  <a:pt x="506" y="395"/>
                  <a:pt x="506" y="395"/>
                  <a:pt x="507" y="395"/>
                </a:cubicBezTo>
                <a:cubicBezTo>
                  <a:pt x="508" y="395"/>
                  <a:pt x="509" y="395"/>
                  <a:pt x="509" y="394"/>
                </a:cubicBezTo>
                <a:cubicBezTo>
                  <a:pt x="510" y="394"/>
                  <a:pt x="511" y="394"/>
                  <a:pt x="512" y="394"/>
                </a:cubicBezTo>
                <a:cubicBezTo>
                  <a:pt x="512" y="394"/>
                  <a:pt x="512" y="394"/>
                  <a:pt x="512" y="394"/>
                </a:cubicBezTo>
                <a:cubicBezTo>
                  <a:pt x="513" y="394"/>
                  <a:pt x="513" y="394"/>
                  <a:pt x="513" y="394"/>
                </a:cubicBezTo>
                <a:cubicBezTo>
                  <a:pt x="513" y="394"/>
                  <a:pt x="513" y="394"/>
                  <a:pt x="513" y="394"/>
                </a:cubicBezTo>
                <a:cubicBezTo>
                  <a:pt x="513" y="394"/>
                  <a:pt x="514" y="394"/>
                  <a:pt x="515" y="394"/>
                </a:cubicBezTo>
                <a:cubicBezTo>
                  <a:pt x="516" y="394"/>
                  <a:pt x="517" y="394"/>
                  <a:pt x="518" y="394"/>
                </a:cubicBezTo>
                <a:cubicBezTo>
                  <a:pt x="519" y="393"/>
                  <a:pt x="519" y="393"/>
                  <a:pt x="519" y="393"/>
                </a:cubicBezTo>
                <a:cubicBezTo>
                  <a:pt x="520" y="393"/>
                  <a:pt x="520" y="393"/>
                  <a:pt x="520" y="393"/>
                </a:cubicBezTo>
                <a:cubicBezTo>
                  <a:pt x="521" y="393"/>
                  <a:pt x="521" y="393"/>
                  <a:pt x="522" y="393"/>
                </a:cubicBezTo>
                <a:cubicBezTo>
                  <a:pt x="523" y="393"/>
                  <a:pt x="524" y="393"/>
                  <a:pt x="525" y="392"/>
                </a:cubicBezTo>
                <a:cubicBezTo>
                  <a:pt x="527" y="392"/>
                  <a:pt x="527" y="392"/>
                  <a:pt x="527" y="392"/>
                </a:cubicBezTo>
                <a:cubicBezTo>
                  <a:pt x="527" y="392"/>
                  <a:pt x="527" y="392"/>
                  <a:pt x="527" y="392"/>
                </a:cubicBezTo>
                <a:cubicBezTo>
                  <a:pt x="528" y="392"/>
                  <a:pt x="529" y="392"/>
                  <a:pt x="529" y="392"/>
                </a:cubicBezTo>
                <a:cubicBezTo>
                  <a:pt x="530" y="392"/>
                  <a:pt x="531" y="392"/>
                  <a:pt x="532" y="391"/>
                </a:cubicBezTo>
                <a:cubicBezTo>
                  <a:pt x="533" y="391"/>
                  <a:pt x="533" y="391"/>
                  <a:pt x="533" y="391"/>
                </a:cubicBezTo>
                <a:cubicBezTo>
                  <a:pt x="534" y="391"/>
                  <a:pt x="536" y="391"/>
                  <a:pt x="537" y="390"/>
                </a:cubicBezTo>
                <a:cubicBezTo>
                  <a:pt x="538" y="390"/>
                  <a:pt x="538" y="390"/>
                  <a:pt x="539" y="390"/>
                </a:cubicBezTo>
                <a:cubicBezTo>
                  <a:pt x="539" y="390"/>
                  <a:pt x="539" y="390"/>
                  <a:pt x="539" y="390"/>
                </a:cubicBezTo>
                <a:cubicBezTo>
                  <a:pt x="540" y="390"/>
                  <a:pt x="540" y="390"/>
                  <a:pt x="540" y="390"/>
                </a:cubicBezTo>
                <a:cubicBezTo>
                  <a:pt x="541" y="390"/>
                  <a:pt x="542" y="389"/>
                  <a:pt x="543" y="389"/>
                </a:cubicBezTo>
                <a:cubicBezTo>
                  <a:pt x="544" y="389"/>
                  <a:pt x="544" y="389"/>
                  <a:pt x="545" y="388"/>
                </a:cubicBezTo>
                <a:cubicBezTo>
                  <a:pt x="545" y="388"/>
                  <a:pt x="545" y="388"/>
                  <a:pt x="545" y="388"/>
                </a:cubicBezTo>
                <a:cubicBezTo>
                  <a:pt x="546" y="388"/>
                  <a:pt x="547" y="388"/>
                  <a:pt x="548" y="387"/>
                </a:cubicBezTo>
                <a:cubicBezTo>
                  <a:pt x="549" y="387"/>
                  <a:pt x="550" y="387"/>
                  <a:pt x="550" y="387"/>
                </a:cubicBezTo>
                <a:cubicBezTo>
                  <a:pt x="551" y="387"/>
                  <a:pt x="551" y="387"/>
                  <a:pt x="551" y="387"/>
                </a:cubicBezTo>
                <a:cubicBezTo>
                  <a:pt x="552" y="386"/>
                  <a:pt x="553" y="386"/>
                  <a:pt x="554" y="386"/>
                </a:cubicBezTo>
                <a:cubicBezTo>
                  <a:pt x="554" y="385"/>
                  <a:pt x="555" y="385"/>
                  <a:pt x="555" y="385"/>
                </a:cubicBezTo>
                <a:cubicBezTo>
                  <a:pt x="556" y="385"/>
                  <a:pt x="556" y="385"/>
                  <a:pt x="556" y="385"/>
                </a:cubicBezTo>
                <a:cubicBezTo>
                  <a:pt x="556" y="385"/>
                  <a:pt x="556" y="385"/>
                  <a:pt x="556" y="385"/>
                </a:cubicBezTo>
                <a:cubicBezTo>
                  <a:pt x="557" y="384"/>
                  <a:pt x="557" y="384"/>
                  <a:pt x="557" y="384"/>
                </a:cubicBezTo>
                <a:cubicBezTo>
                  <a:pt x="557" y="384"/>
                  <a:pt x="558" y="384"/>
                  <a:pt x="558" y="384"/>
                </a:cubicBezTo>
                <a:cubicBezTo>
                  <a:pt x="559" y="383"/>
                  <a:pt x="559" y="383"/>
                  <a:pt x="560" y="383"/>
                </a:cubicBezTo>
                <a:cubicBezTo>
                  <a:pt x="560" y="383"/>
                  <a:pt x="560" y="383"/>
                  <a:pt x="560" y="383"/>
                </a:cubicBezTo>
                <a:cubicBezTo>
                  <a:pt x="560" y="383"/>
                  <a:pt x="560" y="383"/>
                  <a:pt x="560" y="383"/>
                </a:cubicBezTo>
                <a:cubicBezTo>
                  <a:pt x="560" y="383"/>
                  <a:pt x="560" y="383"/>
                  <a:pt x="560" y="383"/>
                </a:cubicBezTo>
                <a:cubicBezTo>
                  <a:pt x="561" y="382"/>
                  <a:pt x="561" y="382"/>
                  <a:pt x="561" y="382"/>
                </a:cubicBezTo>
                <a:cubicBezTo>
                  <a:pt x="562" y="382"/>
                  <a:pt x="562" y="382"/>
                  <a:pt x="562" y="382"/>
                </a:cubicBezTo>
                <a:cubicBezTo>
                  <a:pt x="563" y="381"/>
                  <a:pt x="563" y="381"/>
                  <a:pt x="563" y="381"/>
                </a:cubicBezTo>
                <a:cubicBezTo>
                  <a:pt x="563" y="381"/>
                  <a:pt x="563" y="381"/>
                  <a:pt x="563" y="381"/>
                </a:cubicBezTo>
                <a:cubicBezTo>
                  <a:pt x="563" y="381"/>
                  <a:pt x="563" y="381"/>
                  <a:pt x="563" y="381"/>
                </a:cubicBezTo>
                <a:cubicBezTo>
                  <a:pt x="564" y="381"/>
                  <a:pt x="564" y="381"/>
                  <a:pt x="564" y="381"/>
                </a:cubicBezTo>
                <a:cubicBezTo>
                  <a:pt x="564" y="381"/>
                  <a:pt x="564" y="381"/>
                  <a:pt x="564" y="381"/>
                </a:cubicBezTo>
                <a:cubicBezTo>
                  <a:pt x="564" y="380"/>
                  <a:pt x="564" y="380"/>
                  <a:pt x="564" y="380"/>
                </a:cubicBezTo>
                <a:cubicBezTo>
                  <a:pt x="565" y="380"/>
                  <a:pt x="565" y="380"/>
                  <a:pt x="565" y="380"/>
                </a:cubicBezTo>
                <a:cubicBezTo>
                  <a:pt x="565" y="380"/>
                  <a:pt x="565" y="380"/>
                  <a:pt x="565" y="380"/>
                </a:cubicBezTo>
                <a:cubicBezTo>
                  <a:pt x="565" y="380"/>
                  <a:pt x="565" y="380"/>
                  <a:pt x="565" y="380"/>
                </a:cubicBezTo>
                <a:cubicBezTo>
                  <a:pt x="565" y="379"/>
                  <a:pt x="565" y="379"/>
                  <a:pt x="565" y="379"/>
                </a:cubicBezTo>
                <a:cubicBezTo>
                  <a:pt x="566" y="379"/>
                  <a:pt x="566" y="379"/>
                  <a:pt x="566" y="379"/>
                </a:cubicBezTo>
                <a:cubicBezTo>
                  <a:pt x="566" y="379"/>
                  <a:pt x="566" y="379"/>
                  <a:pt x="566" y="379"/>
                </a:cubicBezTo>
                <a:cubicBezTo>
                  <a:pt x="566" y="379"/>
                  <a:pt x="566" y="379"/>
                  <a:pt x="566" y="379"/>
                </a:cubicBezTo>
                <a:cubicBezTo>
                  <a:pt x="566" y="379"/>
                  <a:pt x="566" y="379"/>
                  <a:pt x="566" y="379"/>
                </a:cubicBezTo>
                <a:cubicBezTo>
                  <a:pt x="566" y="378"/>
                  <a:pt x="566" y="378"/>
                  <a:pt x="566" y="378"/>
                </a:cubicBezTo>
                <a:cubicBezTo>
                  <a:pt x="567" y="378"/>
                  <a:pt x="567" y="378"/>
                  <a:pt x="567" y="378"/>
                </a:cubicBezTo>
                <a:cubicBezTo>
                  <a:pt x="567" y="378"/>
                  <a:pt x="567" y="378"/>
                  <a:pt x="567" y="378"/>
                </a:cubicBezTo>
                <a:cubicBezTo>
                  <a:pt x="567" y="378"/>
                  <a:pt x="567" y="378"/>
                  <a:pt x="567" y="378"/>
                </a:cubicBezTo>
                <a:cubicBezTo>
                  <a:pt x="567" y="377"/>
                  <a:pt x="567" y="377"/>
                  <a:pt x="567" y="377"/>
                </a:cubicBezTo>
                <a:cubicBezTo>
                  <a:pt x="567" y="377"/>
                  <a:pt x="567" y="377"/>
                  <a:pt x="567" y="377"/>
                </a:cubicBezTo>
                <a:cubicBezTo>
                  <a:pt x="567" y="377"/>
                  <a:pt x="567" y="377"/>
                  <a:pt x="567" y="377"/>
                </a:cubicBezTo>
                <a:cubicBezTo>
                  <a:pt x="568" y="377"/>
                  <a:pt x="568" y="377"/>
                  <a:pt x="568" y="377"/>
                </a:cubicBezTo>
                <a:cubicBezTo>
                  <a:pt x="568" y="377"/>
                  <a:pt x="568" y="377"/>
                  <a:pt x="568" y="377"/>
                </a:cubicBezTo>
                <a:cubicBezTo>
                  <a:pt x="568" y="376"/>
                  <a:pt x="568" y="376"/>
                  <a:pt x="568" y="376"/>
                </a:cubicBezTo>
                <a:cubicBezTo>
                  <a:pt x="568" y="376"/>
                  <a:pt x="568" y="376"/>
                  <a:pt x="568" y="376"/>
                </a:cubicBezTo>
                <a:cubicBezTo>
                  <a:pt x="568" y="376"/>
                  <a:pt x="568" y="376"/>
                  <a:pt x="568" y="376"/>
                </a:cubicBezTo>
                <a:cubicBezTo>
                  <a:pt x="568" y="376"/>
                  <a:pt x="568" y="376"/>
                  <a:pt x="568" y="376"/>
                </a:cubicBezTo>
                <a:cubicBezTo>
                  <a:pt x="568" y="376"/>
                  <a:pt x="568" y="376"/>
                  <a:pt x="568" y="376"/>
                </a:cubicBezTo>
                <a:cubicBezTo>
                  <a:pt x="568" y="376"/>
                  <a:pt x="568" y="376"/>
                  <a:pt x="568" y="376"/>
                </a:cubicBezTo>
                <a:cubicBezTo>
                  <a:pt x="568" y="375"/>
                  <a:pt x="568" y="375"/>
                  <a:pt x="568" y="375"/>
                </a:cubicBezTo>
                <a:cubicBezTo>
                  <a:pt x="568" y="375"/>
                  <a:pt x="568" y="375"/>
                  <a:pt x="568" y="375"/>
                </a:cubicBezTo>
                <a:cubicBezTo>
                  <a:pt x="568" y="376"/>
                  <a:pt x="568" y="376"/>
                  <a:pt x="568" y="376"/>
                </a:cubicBezTo>
                <a:cubicBezTo>
                  <a:pt x="568" y="375"/>
                  <a:pt x="568" y="375"/>
                  <a:pt x="568" y="375"/>
                </a:cubicBezTo>
                <a:cubicBezTo>
                  <a:pt x="569" y="375"/>
                  <a:pt x="569" y="375"/>
                  <a:pt x="569" y="375"/>
                </a:cubicBezTo>
                <a:cubicBezTo>
                  <a:pt x="569" y="375"/>
                  <a:pt x="569" y="375"/>
                  <a:pt x="569" y="375"/>
                </a:cubicBezTo>
                <a:cubicBezTo>
                  <a:pt x="569" y="375"/>
                  <a:pt x="569" y="375"/>
                  <a:pt x="569" y="375"/>
                </a:cubicBezTo>
                <a:cubicBezTo>
                  <a:pt x="569" y="375"/>
                  <a:pt x="569" y="375"/>
                  <a:pt x="569" y="375"/>
                </a:cubicBezTo>
                <a:cubicBezTo>
                  <a:pt x="569" y="374"/>
                  <a:pt x="569" y="374"/>
                  <a:pt x="569" y="374"/>
                </a:cubicBezTo>
                <a:cubicBezTo>
                  <a:pt x="569" y="374"/>
                  <a:pt x="569" y="374"/>
                  <a:pt x="569" y="374"/>
                </a:cubicBezTo>
                <a:cubicBezTo>
                  <a:pt x="569" y="374"/>
                  <a:pt x="569" y="374"/>
                  <a:pt x="569" y="374"/>
                </a:cubicBezTo>
                <a:cubicBezTo>
                  <a:pt x="569" y="374"/>
                  <a:pt x="569" y="374"/>
                  <a:pt x="569" y="374"/>
                </a:cubicBezTo>
                <a:cubicBezTo>
                  <a:pt x="569" y="374"/>
                  <a:pt x="569" y="374"/>
                  <a:pt x="569" y="374"/>
                </a:cubicBezTo>
                <a:cubicBezTo>
                  <a:pt x="569" y="373"/>
                  <a:pt x="569" y="373"/>
                  <a:pt x="569" y="373"/>
                </a:cubicBezTo>
                <a:cubicBezTo>
                  <a:pt x="569" y="373"/>
                  <a:pt x="569" y="373"/>
                  <a:pt x="569" y="373"/>
                </a:cubicBezTo>
                <a:cubicBezTo>
                  <a:pt x="569" y="372"/>
                  <a:pt x="569" y="372"/>
                  <a:pt x="569" y="372"/>
                </a:cubicBezTo>
                <a:cubicBezTo>
                  <a:pt x="569" y="372"/>
                  <a:pt x="569" y="372"/>
                  <a:pt x="569" y="372"/>
                </a:cubicBezTo>
                <a:cubicBezTo>
                  <a:pt x="569" y="371"/>
                  <a:pt x="569" y="371"/>
                  <a:pt x="569" y="371"/>
                </a:cubicBezTo>
                <a:cubicBezTo>
                  <a:pt x="569" y="371"/>
                  <a:pt x="569" y="371"/>
                  <a:pt x="569" y="371"/>
                </a:cubicBezTo>
                <a:cubicBezTo>
                  <a:pt x="570" y="371"/>
                  <a:pt x="570" y="371"/>
                  <a:pt x="570" y="371"/>
                </a:cubicBezTo>
                <a:cubicBezTo>
                  <a:pt x="570" y="371"/>
                  <a:pt x="570" y="370"/>
                  <a:pt x="570" y="370"/>
                </a:cubicBezTo>
                <a:cubicBezTo>
                  <a:pt x="570" y="369"/>
                  <a:pt x="570" y="369"/>
                  <a:pt x="570" y="369"/>
                </a:cubicBezTo>
                <a:cubicBezTo>
                  <a:pt x="570" y="369"/>
                  <a:pt x="570" y="369"/>
                  <a:pt x="570" y="369"/>
                </a:cubicBezTo>
                <a:cubicBezTo>
                  <a:pt x="570" y="369"/>
                  <a:pt x="570" y="369"/>
                  <a:pt x="570" y="369"/>
                </a:cubicBezTo>
                <a:cubicBezTo>
                  <a:pt x="570" y="368"/>
                  <a:pt x="570" y="368"/>
                  <a:pt x="570" y="368"/>
                </a:cubicBezTo>
                <a:cubicBezTo>
                  <a:pt x="570" y="367"/>
                  <a:pt x="570" y="367"/>
                  <a:pt x="570" y="367"/>
                </a:cubicBezTo>
                <a:cubicBezTo>
                  <a:pt x="570" y="367"/>
                  <a:pt x="570" y="367"/>
                  <a:pt x="570" y="367"/>
                </a:cubicBezTo>
                <a:cubicBezTo>
                  <a:pt x="570" y="367"/>
                  <a:pt x="570" y="367"/>
                  <a:pt x="570" y="367"/>
                </a:cubicBezTo>
                <a:cubicBezTo>
                  <a:pt x="570" y="367"/>
                  <a:pt x="570" y="367"/>
                  <a:pt x="570" y="367"/>
                </a:cubicBezTo>
                <a:cubicBezTo>
                  <a:pt x="570" y="366"/>
                  <a:pt x="570" y="365"/>
                  <a:pt x="570" y="365"/>
                </a:cubicBezTo>
                <a:cubicBezTo>
                  <a:pt x="571" y="345"/>
                  <a:pt x="572" y="325"/>
                  <a:pt x="573" y="305"/>
                </a:cubicBezTo>
                <a:cubicBezTo>
                  <a:pt x="574" y="305"/>
                  <a:pt x="575" y="305"/>
                  <a:pt x="576" y="305"/>
                </a:cubicBezTo>
                <a:cubicBezTo>
                  <a:pt x="576" y="305"/>
                  <a:pt x="576" y="305"/>
                  <a:pt x="576" y="305"/>
                </a:cubicBezTo>
                <a:cubicBezTo>
                  <a:pt x="577" y="305"/>
                  <a:pt x="579" y="305"/>
                  <a:pt x="580" y="305"/>
                </a:cubicBezTo>
                <a:cubicBezTo>
                  <a:pt x="583" y="305"/>
                  <a:pt x="586" y="305"/>
                  <a:pt x="590" y="305"/>
                </a:cubicBezTo>
                <a:cubicBezTo>
                  <a:pt x="590" y="305"/>
                  <a:pt x="590" y="305"/>
                  <a:pt x="590" y="305"/>
                </a:cubicBezTo>
                <a:cubicBezTo>
                  <a:pt x="592" y="305"/>
                  <a:pt x="594" y="305"/>
                  <a:pt x="596" y="305"/>
                </a:cubicBezTo>
                <a:cubicBezTo>
                  <a:pt x="597" y="305"/>
                  <a:pt x="598" y="305"/>
                  <a:pt x="599" y="305"/>
                </a:cubicBezTo>
                <a:cubicBezTo>
                  <a:pt x="600" y="305"/>
                  <a:pt x="601" y="305"/>
                  <a:pt x="603" y="305"/>
                </a:cubicBezTo>
                <a:cubicBezTo>
                  <a:pt x="604" y="305"/>
                  <a:pt x="606" y="305"/>
                  <a:pt x="608" y="305"/>
                </a:cubicBezTo>
                <a:cubicBezTo>
                  <a:pt x="613" y="305"/>
                  <a:pt x="619" y="304"/>
                  <a:pt x="625" y="304"/>
                </a:cubicBezTo>
                <a:cubicBezTo>
                  <a:pt x="630" y="304"/>
                  <a:pt x="635" y="304"/>
                  <a:pt x="640" y="304"/>
                </a:cubicBezTo>
                <a:cubicBezTo>
                  <a:pt x="646" y="304"/>
                  <a:pt x="651" y="304"/>
                  <a:pt x="656" y="304"/>
                </a:cubicBezTo>
                <a:cubicBezTo>
                  <a:pt x="661" y="304"/>
                  <a:pt x="667" y="304"/>
                  <a:pt x="672" y="304"/>
                </a:cubicBezTo>
                <a:cubicBezTo>
                  <a:pt x="678" y="304"/>
                  <a:pt x="683" y="304"/>
                  <a:pt x="689" y="304"/>
                </a:cubicBezTo>
                <a:cubicBezTo>
                  <a:pt x="694" y="304"/>
                  <a:pt x="699" y="304"/>
                  <a:pt x="704" y="304"/>
                </a:cubicBezTo>
                <a:cubicBezTo>
                  <a:pt x="710" y="304"/>
                  <a:pt x="715" y="304"/>
                  <a:pt x="720" y="304"/>
                </a:cubicBezTo>
                <a:cubicBezTo>
                  <a:pt x="725" y="304"/>
                  <a:pt x="730" y="303"/>
                  <a:pt x="735" y="303"/>
                </a:cubicBezTo>
                <a:cubicBezTo>
                  <a:pt x="740" y="303"/>
                  <a:pt x="744" y="303"/>
                  <a:pt x="749" y="303"/>
                </a:cubicBezTo>
                <a:cubicBezTo>
                  <a:pt x="753" y="303"/>
                  <a:pt x="757" y="303"/>
                  <a:pt x="761" y="303"/>
                </a:cubicBezTo>
                <a:cubicBezTo>
                  <a:pt x="765" y="303"/>
                  <a:pt x="768" y="303"/>
                  <a:pt x="772" y="303"/>
                </a:cubicBezTo>
                <a:cubicBezTo>
                  <a:pt x="775" y="303"/>
                  <a:pt x="778" y="303"/>
                  <a:pt x="781" y="303"/>
                </a:cubicBezTo>
                <a:cubicBezTo>
                  <a:pt x="783" y="303"/>
                  <a:pt x="785" y="303"/>
                  <a:pt x="787" y="303"/>
                </a:cubicBezTo>
                <a:cubicBezTo>
                  <a:pt x="787" y="303"/>
                  <a:pt x="787" y="303"/>
                  <a:pt x="787" y="303"/>
                </a:cubicBezTo>
                <a:cubicBezTo>
                  <a:pt x="791" y="303"/>
                  <a:pt x="795" y="303"/>
                  <a:pt x="797" y="303"/>
                </a:cubicBezTo>
                <a:cubicBezTo>
                  <a:pt x="798" y="303"/>
                  <a:pt x="798" y="303"/>
                  <a:pt x="798" y="303"/>
                </a:cubicBezTo>
                <a:cubicBezTo>
                  <a:pt x="799" y="302"/>
                  <a:pt x="799" y="302"/>
                  <a:pt x="799" y="302"/>
                </a:cubicBezTo>
                <a:cubicBezTo>
                  <a:pt x="800" y="302"/>
                  <a:pt x="800" y="302"/>
                  <a:pt x="800" y="302"/>
                </a:cubicBezTo>
                <a:cubicBezTo>
                  <a:pt x="800" y="302"/>
                  <a:pt x="800" y="302"/>
                  <a:pt x="800" y="302"/>
                </a:cubicBezTo>
                <a:cubicBezTo>
                  <a:pt x="801" y="302"/>
                  <a:pt x="801" y="302"/>
                  <a:pt x="801" y="302"/>
                </a:cubicBezTo>
                <a:cubicBezTo>
                  <a:pt x="802" y="302"/>
                  <a:pt x="802" y="302"/>
                  <a:pt x="802" y="302"/>
                </a:cubicBezTo>
                <a:cubicBezTo>
                  <a:pt x="802" y="302"/>
                  <a:pt x="803" y="302"/>
                  <a:pt x="803" y="302"/>
                </a:cubicBezTo>
                <a:cubicBezTo>
                  <a:pt x="804" y="302"/>
                  <a:pt x="804" y="302"/>
                  <a:pt x="804" y="302"/>
                </a:cubicBezTo>
                <a:cubicBezTo>
                  <a:pt x="804" y="302"/>
                  <a:pt x="804" y="302"/>
                  <a:pt x="804" y="302"/>
                </a:cubicBezTo>
                <a:cubicBezTo>
                  <a:pt x="804" y="302"/>
                  <a:pt x="804" y="302"/>
                  <a:pt x="804" y="302"/>
                </a:cubicBezTo>
                <a:cubicBezTo>
                  <a:pt x="804" y="302"/>
                  <a:pt x="804" y="302"/>
                  <a:pt x="804" y="302"/>
                </a:cubicBezTo>
                <a:cubicBezTo>
                  <a:pt x="805" y="302"/>
                  <a:pt x="805" y="302"/>
                  <a:pt x="805" y="302"/>
                </a:cubicBezTo>
                <a:cubicBezTo>
                  <a:pt x="806" y="302"/>
                  <a:pt x="806" y="302"/>
                  <a:pt x="806" y="302"/>
                </a:cubicBezTo>
                <a:cubicBezTo>
                  <a:pt x="806" y="302"/>
                  <a:pt x="806" y="302"/>
                  <a:pt x="806" y="302"/>
                </a:cubicBezTo>
                <a:cubicBezTo>
                  <a:pt x="806" y="302"/>
                  <a:pt x="806" y="302"/>
                  <a:pt x="806" y="302"/>
                </a:cubicBezTo>
                <a:cubicBezTo>
                  <a:pt x="806" y="302"/>
                  <a:pt x="806" y="302"/>
                  <a:pt x="806" y="302"/>
                </a:cubicBezTo>
                <a:cubicBezTo>
                  <a:pt x="807" y="302"/>
                  <a:pt x="807" y="302"/>
                  <a:pt x="807" y="302"/>
                </a:cubicBezTo>
                <a:cubicBezTo>
                  <a:pt x="807" y="302"/>
                  <a:pt x="807" y="302"/>
                  <a:pt x="807" y="302"/>
                </a:cubicBezTo>
                <a:cubicBezTo>
                  <a:pt x="807" y="302"/>
                  <a:pt x="807" y="302"/>
                  <a:pt x="807" y="302"/>
                </a:cubicBezTo>
                <a:cubicBezTo>
                  <a:pt x="807" y="302"/>
                  <a:pt x="807" y="302"/>
                  <a:pt x="807" y="302"/>
                </a:cubicBezTo>
                <a:cubicBezTo>
                  <a:pt x="807" y="302"/>
                  <a:pt x="807" y="302"/>
                  <a:pt x="807" y="302"/>
                </a:cubicBezTo>
                <a:cubicBezTo>
                  <a:pt x="807" y="302"/>
                  <a:pt x="807" y="302"/>
                  <a:pt x="807" y="302"/>
                </a:cubicBezTo>
                <a:cubicBezTo>
                  <a:pt x="808" y="302"/>
                  <a:pt x="808" y="302"/>
                  <a:pt x="808" y="302"/>
                </a:cubicBezTo>
                <a:cubicBezTo>
                  <a:pt x="808" y="302"/>
                  <a:pt x="808" y="302"/>
                  <a:pt x="808" y="302"/>
                </a:cubicBezTo>
                <a:cubicBezTo>
                  <a:pt x="809" y="302"/>
                  <a:pt x="809" y="302"/>
                  <a:pt x="809" y="302"/>
                </a:cubicBezTo>
                <a:cubicBezTo>
                  <a:pt x="809" y="302"/>
                  <a:pt x="809" y="302"/>
                  <a:pt x="809" y="302"/>
                </a:cubicBezTo>
                <a:cubicBezTo>
                  <a:pt x="809" y="302"/>
                  <a:pt x="809" y="302"/>
                  <a:pt x="809" y="302"/>
                </a:cubicBezTo>
                <a:cubicBezTo>
                  <a:pt x="809" y="302"/>
                  <a:pt x="809" y="302"/>
                  <a:pt x="809" y="302"/>
                </a:cubicBezTo>
                <a:cubicBezTo>
                  <a:pt x="810" y="302"/>
                  <a:pt x="810" y="302"/>
                  <a:pt x="810" y="302"/>
                </a:cubicBezTo>
                <a:cubicBezTo>
                  <a:pt x="811" y="301"/>
                  <a:pt x="811" y="301"/>
                  <a:pt x="811" y="301"/>
                </a:cubicBezTo>
                <a:cubicBezTo>
                  <a:pt x="811" y="301"/>
                  <a:pt x="811" y="301"/>
                  <a:pt x="811" y="301"/>
                </a:cubicBezTo>
                <a:cubicBezTo>
                  <a:pt x="811" y="301"/>
                  <a:pt x="811" y="301"/>
                  <a:pt x="811" y="301"/>
                </a:cubicBezTo>
                <a:cubicBezTo>
                  <a:pt x="811" y="301"/>
                  <a:pt x="811" y="301"/>
                  <a:pt x="811" y="301"/>
                </a:cubicBezTo>
                <a:cubicBezTo>
                  <a:pt x="812" y="301"/>
                  <a:pt x="812" y="301"/>
                  <a:pt x="812" y="301"/>
                </a:cubicBezTo>
                <a:cubicBezTo>
                  <a:pt x="812" y="301"/>
                  <a:pt x="812" y="301"/>
                  <a:pt x="812" y="301"/>
                </a:cubicBezTo>
                <a:cubicBezTo>
                  <a:pt x="813" y="301"/>
                  <a:pt x="813" y="301"/>
                  <a:pt x="813" y="301"/>
                </a:cubicBezTo>
                <a:cubicBezTo>
                  <a:pt x="813" y="301"/>
                  <a:pt x="813" y="301"/>
                  <a:pt x="813" y="301"/>
                </a:cubicBezTo>
                <a:cubicBezTo>
                  <a:pt x="813" y="301"/>
                  <a:pt x="813" y="301"/>
                  <a:pt x="813" y="301"/>
                </a:cubicBezTo>
                <a:cubicBezTo>
                  <a:pt x="813" y="301"/>
                  <a:pt x="813" y="301"/>
                  <a:pt x="813" y="301"/>
                </a:cubicBezTo>
                <a:cubicBezTo>
                  <a:pt x="813" y="300"/>
                  <a:pt x="813" y="300"/>
                  <a:pt x="813" y="300"/>
                </a:cubicBezTo>
                <a:cubicBezTo>
                  <a:pt x="814" y="300"/>
                  <a:pt x="814" y="300"/>
                  <a:pt x="814" y="300"/>
                </a:cubicBezTo>
                <a:cubicBezTo>
                  <a:pt x="814" y="300"/>
                  <a:pt x="814" y="300"/>
                  <a:pt x="814" y="300"/>
                </a:cubicBezTo>
                <a:cubicBezTo>
                  <a:pt x="814" y="300"/>
                  <a:pt x="814" y="300"/>
                  <a:pt x="814" y="300"/>
                </a:cubicBezTo>
                <a:cubicBezTo>
                  <a:pt x="814" y="300"/>
                  <a:pt x="814" y="300"/>
                  <a:pt x="814" y="300"/>
                </a:cubicBezTo>
                <a:cubicBezTo>
                  <a:pt x="814" y="300"/>
                  <a:pt x="814" y="300"/>
                  <a:pt x="814" y="300"/>
                </a:cubicBezTo>
                <a:cubicBezTo>
                  <a:pt x="814" y="300"/>
                  <a:pt x="814" y="300"/>
                  <a:pt x="814" y="300"/>
                </a:cubicBezTo>
                <a:cubicBezTo>
                  <a:pt x="814" y="300"/>
                  <a:pt x="814" y="300"/>
                  <a:pt x="814" y="300"/>
                </a:cubicBezTo>
                <a:cubicBezTo>
                  <a:pt x="814" y="300"/>
                  <a:pt x="814" y="300"/>
                  <a:pt x="814" y="300"/>
                </a:cubicBezTo>
                <a:cubicBezTo>
                  <a:pt x="814" y="300"/>
                  <a:pt x="814" y="300"/>
                  <a:pt x="814" y="300"/>
                </a:cubicBezTo>
                <a:cubicBezTo>
                  <a:pt x="814" y="300"/>
                  <a:pt x="814" y="300"/>
                  <a:pt x="814" y="300"/>
                </a:cubicBezTo>
                <a:cubicBezTo>
                  <a:pt x="815" y="299"/>
                  <a:pt x="815" y="299"/>
                  <a:pt x="815" y="299"/>
                </a:cubicBezTo>
                <a:cubicBezTo>
                  <a:pt x="815" y="299"/>
                  <a:pt x="815" y="299"/>
                  <a:pt x="815" y="299"/>
                </a:cubicBezTo>
                <a:cubicBezTo>
                  <a:pt x="815" y="299"/>
                  <a:pt x="815" y="299"/>
                  <a:pt x="815" y="299"/>
                </a:cubicBezTo>
                <a:cubicBezTo>
                  <a:pt x="815" y="299"/>
                  <a:pt x="815" y="299"/>
                  <a:pt x="815" y="299"/>
                </a:cubicBezTo>
                <a:cubicBezTo>
                  <a:pt x="815" y="299"/>
                  <a:pt x="815" y="299"/>
                  <a:pt x="815" y="299"/>
                </a:cubicBezTo>
                <a:cubicBezTo>
                  <a:pt x="815" y="299"/>
                  <a:pt x="815" y="299"/>
                  <a:pt x="815" y="299"/>
                </a:cubicBezTo>
                <a:cubicBezTo>
                  <a:pt x="815" y="299"/>
                  <a:pt x="815" y="299"/>
                  <a:pt x="815" y="299"/>
                </a:cubicBezTo>
                <a:cubicBezTo>
                  <a:pt x="815" y="299"/>
                  <a:pt x="815" y="299"/>
                  <a:pt x="815" y="299"/>
                </a:cubicBezTo>
                <a:cubicBezTo>
                  <a:pt x="815" y="299"/>
                  <a:pt x="815" y="299"/>
                  <a:pt x="815" y="299"/>
                </a:cubicBezTo>
                <a:cubicBezTo>
                  <a:pt x="815" y="299"/>
                  <a:pt x="815" y="299"/>
                  <a:pt x="815" y="299"/>
                </a:cubicBezTo>
                <a:cubicBezTo>
                  <a:pt x="815" y="298"/>
                  <a:pt x="815" y="298"/>
                  <a:pt x="815" y="298"/>
                </a:cubicBezTo>
                <a:cubicBezTo>
                  <a:pt x="815" y="298"/>
                  <a:pt x="815" y="298"/>
                  <a:pt x="815" y="298"/>
                </a:cubicBezTo>
                <a:cubicBezTo>
                  <a:pt x="815" y="298"/>
                  <a:pt x="815" y="298"/>
                  <a:pt x="815" y="298"/>
                </a:cubicBezTo>
                <a:cubicBezTo>
                  <a:pt x="815" y="298"/>
                  <a:pt x="815" y="298"/>
                  <a:pt x="815" y="298"/>
                </a:cubicBezTo>
                <a:cubicBezTo>
                  <a:pt x="815" y="298"/>
                  <a:pt x="815" y="298"/>
                  <a:pt x="815" y="298"/>
                </a:cubicBezTo>
                <a:cubicBezTo>
                  <a:pt x="816" y="298"/>
                  <a:pt x="816" y="298"/>
                  <a:pt x="816" y="298"/>
                </a:cubicBezTo>
                <a:cubicBezTo>
                  <a:pt x="816" y="298"/>
                  <a:pt x="816" y="298"/>
                  <a:pt x="816" y="298"/>
                </a:cubicBezTo>
                <a:cubicBezTo>
                  <a:pt x="816" y="298"/>
                  <a:pt x="816" y="298"/>
                  <a:pt x="816" y="298"/>
                </a:cubicBezTo>
                <a:cubicBezTo>
                  <a:pt x="816" y="298"/>
                  <a:pt x="816" y="298"/>
                  <a:pt x="816" y="298"/>
                </a:cubicBezTo>
                <a:cubicBezTo>
                  <a:pt x="816" y="298"/>
                  <a:pt x="816" y="298"/>
                  <a:pt x="816" y="298"/>
                </a:cubicBezTo>
                <a:cubicBezTo>
                  <a:pt x="816" y="297"/>
                  <a:pt x="816" y="297"/>
                  <a:pt x="816" y="297"/>
                </a:cubicBezTo>
                <a:cubicBezTo>
                  <a:pt x="816" y="297"/>
                  <a:pt x="816" y="297"/>
                  <a:pt x="816" y="297"/>
                </a:cubicBezTo>
                <a:cubicBezTo>
                  <a:pt x="816" y="297"/>
                  <a:pt x="816" y="297"/>
                  <a:pt x="816" y="297"/>
                </a:cubicBezTo>
                <a:cubicBezTo>
                  <a:pt x="816" y="297"/>
                  <a:pt x="816" y="297"/>
                  <a:pt x="816" y="297"/>
                </a:cubicBezTo>
                <a:cubicBezTo>
                  <a:pt x="816" y="297"/>
                  <a:pt x="816" y="297"/>
                  <a:pt x="816" y="297"/>
                </a:cubicBezTo>
                <a:cubicBezTo>
                  <a:pt x="816" y="297"/>
                  <a:pt x="816" y="297"/>
                  <a:pt x="816" y="297"/>
                </a:cubicBezTo>
                <a:cubicBezTo>
                  <a:pt x="816" y="297"/>
                  <a:pt x="816" y="297"/>
                  <a:pt x="816" y="297"/>
                </a:cubicBezTo>
                <a:cubicBezTo>
                  <a:pt x="819" y="245"/>
                  <a:pt x="823" y="194"/>
                  <a:pt x="826" y="142"/>
                </a:cubicBezTo>
                <a:cubicBezTo>
                  <a:pt x="826" y="143"/>
                  <a:pt x="826" y="143"/>
                  <a:pt x="826" y="143"/>
                </a:cubicBezTo>
                <a:cubicBezTo>
                  <a:pt x="826" y="143"/>
                  <a:pt x="826" y="143"/>
                  <a:pt x="826" y="143"/>
                </a:cubicBezTo>
                <a:cubicBezTo>
                  <a:pt x="825" y="144"/>
                  <a:pt x="825" y="144"/>
                  <a:pt x="825" y="144"/>
                </a:cubicBezTo>
                <a:cubicBezTo>
                  <a:pt x="825" y="144"/>
                  <a:pt x="825" y="144"/>
                  <a:pt x="825" y="144"/>
                </a:cubicBezTo>
                <a:cubicBezTo>
                  <a:pt x="825" y="144"/>
                  <a:pt x="825" y="144"/>
                  <a:pt x="825" y="144"/>
                </a:cubicBezTo>
                <a:cubicBezTo>
                  <a:pt x="825" y="144"/>
                  <a:pt x="825" y="144"/>
                  <a:pt x="825" y="144"/>
                </a:cubicBezTo>
                <a:cubicBezTo>
                  <a:pt x="824" y="145"/>
                  <a:pt x="824" y="145"/>
                  <a:pt x="824" y="145"/>
                </a:cubicBezTo>
                <a:cubicBezTo>
                  <a:pt x="824" y="145"/>
                  <a:pt x="824" y="145"/>
                  <a:pt x="824" y="145"/>
                </a:cubicBezTo>
                <a:cubicBezTo>
                  <a:pt x="824" y="145"/>
                  <a:pt x="823" y="146"/>
                  <a:pt x="823" y="146"/>
                </a:cubicBezTo>
                <a:cubicBezTo>
                  <a:pt x="823" y="146"/>
                  <a:pt x="823" y="146"/>
                  <a:pt x="823" y="146"/>
                </a:cubicBezTo>
                <a:cubicBezTo>
                  <a:pt x="822" y="146"/>
                  <a:pt x="822" y="146"/>
                  <a:pt x="821" y="146"/>
                </a:cubicBezTo>
                <a:cubicBezTo>
                  <a:pt x="821" y="146"/>
                  <a:pt x="821" y="146"/>
                  <a:pt x="821" y="146"/>
                </a:cubicBezTo>
                <a:cubicBezTo>
                  <a:pt x="820" y="146"/>
                  <a:pt x="820" y="147"/>
                  <a:pt x="819" y="147"/>
                </a:cubicBezTo>
                <a:cubicBezTo>
                  <a:pt x="819" y="147"/>
                  <a:pt x="819" y="147"/>
                  <a:pt x="819" y="147"/>
                </a:cubicBezTo>
                <a:cubicBezTo>
                  <a:pt x="818" y="147"/>
                  <a:pt x="818" y="147"/>
                  <a:pt x="817" y="147"/>
                </a:cubicBezTo>
                <a:cubicBezTo>
                  <a:pt x="816" y="147"/>
                  <a:pt x="815" y="147"/>
                  <a:pt x="813" y="147"/>
                </a:cubicBezTo>
                <a:cubicBezTo>
                  <a:pt x="813" y="147"/>
                  <a:pt x="812" y="147"/>
                  <a:pt x="811" y="147"/>
                </a:cubicBezTo>
                <a:cubicBezTo>
                  <a:pt x="811" y="147"/>
                  <a:pt x="810" y="147"/>
                  <a:pt x="810" y="147"/>
                </a:cubicBezTo>
                <a:cubicBezTo>
                  <a:pt x="809" y="147"/>
                  <a:pt x="809" y="147"/>
                  <a:pt x="808" y="147"/>
                </a:cubicBezTo>
                <a:cubicBezTo>
                  <a:pt x="807" y="148"/>
                  <a:pt x="807" y="148"/>
                  <a:pt x="807" y="148"/>
                </a:cubicBezTo>
                <a:cubicBezTo>
                  <a:pt x="807" y="148"/>
                  <a:pt x="806" y="148"/>
                  <a:pt x="806" y="148"/>
                </a:cubicBezTo>
                <a:cubicBezTo>
                  <a:pt x="805" y="148"/>
                  <a:pt x="803" y="148"/>
                  <a:pt x="802" y="148"/>
                </a:cubicBezTo>
                <a:cubicBezTo>
                  <a:pt x="801" y="148"/>
                  <a:pt x="800" y="148"/>
                  <a:pt x="800" y="148"/>
                </a:cubicBezTo>
                <a:cubicBezTo>
                  <a:pt x="797" y="148"/>
                  <a:pt x="795" y="148"/>
                  <a:pt x="792" y="148"/>
                </a:cubicBezTo>
                <a:cubicBezTo>
                  <a:pt x="791" y="148"/>
                  <a:pt x="790" y="148"/>
                  <a:pt x="789" y="148"/>
                </a:cubicBezTo>
                <a:cubicBezTo>
                  <a:pt x="789" y="148"/>
                  <a:pt x="788" y="148"/>
                  <a:pt x="787" y="148"/>
                </a:cubicBezTo>
                <a:cubicBezTo>
                  <a:pt x="787" y="148"/>
                  <a:pt x="786" y="148"/>
                  <a:pt x="786" y="148"/>
                </a:cubicBezTo>
                <a:cubicBezTo>
                  <a:pt x="784" y="148"/>
                  <a:pt x="783" y="148"/>
                  <a:pt x="781" y="148"/>
                </a:cubicBezTo>
                <a:cubicBezTo>
                  <a:pt x="777" y="148"/>
                  <a:pt x="774" y="148"/>
                  <a:pt x="770" y="148"/>
                </a:cubicBezTo>
                <a:cubicBezTo>
                  <a:pt x="766" y="148"/>
                  <a:pt x="762" y="148"/>
                  <a:pt x="758" y="148"/>
                </a:cubicBezTo>
                <a:cubicBezTo>
                  <a:pt x="753" y="148"/>
                  <a:pt x="748" y="148"/>
                  <a:pt x="743" y="149"/>
                </a:cubicBezTo>
                <a:cubicBezTo>
                  <a:pt x="739" y="149"/>
                  <a:pt x="733" y="149"/>
                  <a:pt x="728" y="149"/>
                </a:cubicBezTo>
                <a:cubicBezTo>
                  <a:pt x="723" y="149"/>
                  <a:pt x="718" y="149"/>
                  <a:pt x="713" y="149"/>
                </a:cubicBezTo>
                <a:cubicBezTo>
                  <a:pt x="707" y="149"/>
                  <a:pt x="702" y="149"/>
                  <a:pt x="697" y="149"/>
                </a:cubicBezTo>
                <a:cubicBezTo>
                  <a:pt x="691" y="149"/>
                  <a:pt x="686" y="149"/>
                  <a:pt x="680" y="149"/>
                </a:cubicBezTo>
                <a:cubicBezTo>
                  <a:pt x="675" y="149"/>
                  <a:pt x="669" y="149"/>
                  <a:pt x="664" y="149"/>
                </a:cubicBezTo>
                <a:cubicBezTo>
                  <a:pt x="658" y="149"/>
                  <a:pt x="653" y="149"/>
                  <a:pt x="648" y="149"/>
                </a:cubicBezTo>
                <a:cubicBezTo>
                  <a:pt x="643" y="150"/>
                  <a:pt x="637" y="150"/>
                  <a:pt x="632" y="150"/>
                </a:cubicBezTo>
                <a:cubicBezTo>
                  <a:pt x="629" y="150"/>
                  <a:pt x="625" y="150"/>
                  <a:pt x="622" y="150"/>
                </a:cubicBezTo>
                <a:cubicBezTo>
                  <a:pt x="621" y="150"/>
                  <a:pt x="620" y="150"/>
                  <a:pt x="619" y="150"/>
                </a:cubicBezTo>
                <a:cubicBezTo>
                  <a:pt x="615" y="150"/>
                  <a:pt x="611" y="150"/>
                  <a:pt x="607" y="150"/>
                </a:cubicBezTo>
                <a:cubicBezTo>
                  <a:pt x="604" y="150"/>
                  <a:pt x="600" y="150"/>
                  <a:pt x="597" y="150"/>
                </a:cubicBezTo>
                <a:cubicBezTo>
                  <a:pt x="596" y="150"/>
                  <a:pt x="596" y="150"/>
                  <a:pt x="596" y="150"/>
                </a:cubicBezTo>
                <a:cubicBezTo>
                  <a:pt x="595" y="150"/>
                  <a:pt x="593" y="150"/>
                  <a:pt x="592" y="150"/>
                </a:cubicBezTo>
                <a:cubicBezTo>
                  <a:pt x="591" y="150"/>
                  <a:pt x="591" y="150"/>
                  <a:pt x="590" y="150"/>
                </a:cubicBezTo>
                <a:cubicBezTo>
                  <a:pt x="589" y="150"/>
                  <a:pt x="588" y="150"/>
                  <a:pt x="587" y="150"/>
                </a:cubicBezTo>
                <a:cubicBezTo>
                  <a:pt x="587" y="150"/>
                  <a:pt x="587" y="150"/>
                  <a:pt x="587" y="150"/>
                </a:cubicBezTo>
                <a:cubicBezTo>
                  <a:pt x="586" y="150"/>
                  <a:pt x="586" y="150"/>
                  <a:pt x="586" y="150"/>
                </a:cubicBezTo>
                <a:cubicBezTo>
                  <a:pt x="585" y="150"/>
                  <a:pt x="584" y="150"/>
                  <a:pt x="583" y="150"/>
                </a:cubicBezTo>
                <a:cubicBezTo>
                  <a:pt x="582" y="150"/>
                  <a:pt x="582" y="150"/>
                  <a:pt x="582" y="150"/>
                </a:cubicBezTo>
                <a:cubicBezTo>
                  <a:pt x="582" y="150"/>
                  <a:pt x="582" y="150"/>
                  <a:pt x="582" y="150"/>
                </a:cubicBezTo>
                <a:cubicBezTo>
                  <a:pt x="582" y="150"/>
                  <a:pt x="582" y="150"/>
                  <a:pt x="582" y="150"/>
                </a:cubicBezTo>
                <a:cubicBezTo>
                  <a:pt x="580" y="150"/>
                  <a:pt x="578" y="151"/>
                  <a:pt x="576" y="151"/>
                </a:cubicBezTo>
                <a:cubicBezTo>
                  <a:pt x="575" y="151"/>
                  <a:pt x="575" y="151"/>
                  <a:pt x="575" y="151"/>
                </a:cubicBezTo>
                <a:cubicBezTo>
                  <a:pt x="574" y="151"/>
                  <a:pt x="574" y="151"/>
                  <a:pt x="574" y="151"/>
                </a:cubicBezTo>
                <a:cubicBezTo>
                  <a:pt x="573" y="151"/>
                  <a:pt x="573" y="151"/>
                  <a:pt x="572" y="151"/>
                </a:cubicBezTo>
                <a:cubicBezTo>
                  <a:pt x="572" y="151"/>
                  <a:pt x="572" y="151"/>
                  <a:pt x="572" y="151"/>
                </a:cubicBezTo>
                <a:cubicBezTo>
                  <a:pt x="571" y="151"/>
                  <a:pt x="571" y="151"/>
                  <a:pt x="571" y="151"/>
                </a:cubicBezTo>
                <a:cubicBezTo>
                  <a:pt x="571" y="151"/>
                  <a:pt x="571" y="151"/>
                  <a:pt x="571" y="151"/>
                </a:cubicBezTo>
                <a:cubicBezTo>
                  <a:pt x="571" y="151"/>
                  <a:pt x="571" y="151"/>
                  <a:pt x="571" y="151"/>
                </a:cubicBezTo>
                <a:cubicBezTo>
                  <a:pt x="570" y="151"/>
                  <a:pt x="570" y="151"/>
                  <a:pt x="570" y="151"/>
                </a:cubicBezTo>
                <a:cubicBezTo>
                  <a:pt x="569" y="151"/>
                  <a:pt x="569" y="151"/>
                  <a:pt x="569" y="151"/>
                </a:cubicBezTo>
                <a:cubicBezTo>
                  <a:pt x="568" y="151"/>
                  <a:pt x="568" y="151"/>
                  <a:pt x="568" y="151"/>
                </a:cubicBezTo>
                <a:cubicBezTo>
                  <a:pt x="568" y="151"/>
                  <a:pt x="568" y="151"/>
                  <a:pt x="568" y="151"/>
                </a:cubicBezTo>
                <a:cubicBezTo>
                  <a:pt x="567" y="151"/>
                  <a:pt x="567" y="151"/>
                  <a:pt x="567" y="151"/>
                </a:cubicBezTo>
                <a:cubicBezTo>
                  <a:pt x="566" y="151"/>
                  <a:pt x="566" y="151"/>
                  <a:pt x="566" y="151"/>
                </a:cubicBezTo>
                <a:cubicBezTo>
                  <a:pt x="565" y="151"/>
                  <a:pt x="565" y="151"/>
                  <a:pt x="565" y="151"/>
                </a:cubicBezTo>
                <a:cubicBezTo>
                  <a:pt x="565" y="151"/>
                  <a:pt x="565" y="151"/>
                  <a:pt x="565" y="151"/>
                </a:cubicBezTo>
                <a:cubicBezTo>
                  <a:pt x="565" y="151"/>
                  <a:pt x="565" y="151"/>
                  <a:pt x="565" y="151"/>
                </a:cubicBezTo>
                <a:cubicBezTo>
                  <a:pt x="564" y="151"/>
                  <a:pt x="564" y="151"/>
                  <a:pt x="564" y="151"/>
                </a:cubicBezTo>
                <a:cubicBezTo>
                  <a:pt x="563" y="151"/>
                  <a:pt x="563" y="151"/>
                  <a:pt x="563" y="151"/>
                </a:cubicBezTo>
                <a:cubicBezTo>
                  <a:pt x="562" y="152"/>
                  <a:pt x="562" y="152"/>
                  <a:pt x="562" y="152"/>
                </a:cubicBezTo>
                <a:cubicBezTo>
                  <a:pt x="562" y="152"/>
                  <a:pt x="562" y="152"/>
                  <a:pt x="562" y="152"/>
                </a:cubicBezTo>
                <a:cubicBezTo>
                  <a:pt x="561" y="152"/>
                  <a:pt x="561" y="152"/>
                  <a:pt x="561" y="152"/>
                </a:cubicBezTo>
                <a:cubicBezTo>
                  <a:pt x="560" y="152"/>
                  <a:pt x="560" y="152"/>
                  <a:pt x="559" y="152"/>
                </a:cubicBezTo>
                <a:cubicBezTo>
                  <a:pt x="559" y="152"/>
                  <a:pt x="559" y="152"/>
                  <a:pt x="559" y="152"/>
                </a:cubicBezTo>
                <a:cubicBezTo>
                  <a:pt x="559" y="152"/>
                  <a:pt x="559" y="152"/>
                  <a:pt x="559" y="152"/>
                </a:cubicBezTo>
                <a:cubicBezTo>
                  <a:pt x="559" y="152"/>
                  <a:pt x="559" y="152"/>
                  <a:pt x="559" y="152"/>
                </a:cubicBezTo>
                <a:cubicBezTo>
                  <a:pt x="558" y="152"/>
                  <a:pt x="558" y="152"/>
                  <a:pt x="558" y="152"/>
                </a:cubicBezTo>
                <a:cubicBezTo>
                  <a:pt x="558" y="152"/>
                  <a:pt x="558" y="152"/>
                  <a:pt x="557" y="152"/>
                </a:cubicBezTo>
                <a:cubicBezTo>
                  <a:pt x="556" y="152"/>
                  <a:pt x="556" y="152"/>
                  <a:pt x="556" y="152"/>
                </a:cubicBezTo>
                <a:cubicBezTo>
                  <a:pt x="556" y="152"/>
                  <a:pt x="556" y="152"/>
                  <a:pt x="556" y="152"/>
                </a:cubicBezTo>
                <a:cubicBezTo>
                  <a:pt x="556" y="153"/>
                  <a:pt x="555" y="153"/>
                  <a:pt x="554" y="153"/>
                </a:cubicBezTo>
                <a:cubicBezTo>
                  <a:pt x="554" y="153"/>
                  <a:pt x="554" y="153"/>
                  <a:pt x="554" y="153"/>
                </a:cubicBezTo>
                <a:cubicBezTo>
                  <a:pt x="554" y="153"/>
                  <a:pt x="554" y="153"/>
                  <a:pt x="554" y="153"/>
                </a:cubicBezTo>
                <a:cubicBezTo>
                  <a:pt x="553" y="153"/>
                  <a:pt x="553" y="153"/>
                  <a:pt x="553" y="153"/>
                </a:cubicBezTo>
                <a:cubicBezTo>
                  <a:pt x="552" y="153"/>
                  <a:pt x="552" y="153"/>
                  <a:pt x="552" y="153"/>
                </a:cubicBezTo>
                <a:cubicBezTo>
                  <a:pt x="552" y="154"/>
                  <a:pt x="552" y="154"/>
                  <a:pt x="552" y="154"/>
                </a:cubicBezTo>
                <a:cubicBezTo>
                  <a:pt x="551" y="154"/>
                  <a:pt x="551" y="154"/>
                  <a:pt x="551" y="154"/>
                </a:cubicBezTo>
                <a:cubicBezTo>
                  <a:pt x="551" y="154"/>
                  <a:pt x="551" y="154"/>
                  <a:pt x="551" y="154"/>
                </a:cubicBezTo>
                <a:cubicBezTo>
                  <a:pt x="551" y="154"/>
                  <a:pt x="551" y="154"/>
                  <a:pt x="551" y="154"/>
                </a:cubicBezTo>
                <a:cubicBezTo>
                  <a:pt x="550" y="154"/>
                  <a:pt x="550" y="154"/>
                  <a:pt x="550" y="154"/>
                </a:cubicBezTo>
                <a:cubicBezTo>
                  <a:pt x="550" y="154"/>
                  <a:pt x="550" y="154"/>
                  <a:pt x="550" y="154"/>
                </a:cubicBezTo>
                <a:cubicBezTo>
                  <a:pt x="550" y="154"/>
                  <a:pt x="550" y="154"/>
                  <a:pt x="550" y="154"/>
                </a:cubicBezTo>
                <a:cubicBezTo>
                  <a:pt x="549" y="155"/>
                  <a:pt x="549" y="155"/>
                  <a:pt x="549" y="155"/>
                </a:cubicBezTo>
                <a:cubicBezTo>
                  <a:pt x="549" y="155"/>
                  <a:pt x="549" y="155"/>
                  <a:pt x="549" y="155"/>
                </a:cubicBezTo>
                <a:cubicBezTo>
                  <a:pt x="549" y="155"/>
                  <a:pt x="549" y="155"/>
                  <a:pt x="549" y="155"/>
                </a:cubicBezTo>
                <a:cubicBezTo>
                  <a:pt x="549" y="155"/>
                  <a:pt x="549" y="155"/>
                  <a:pt x="549" y="155"/>
                </a:cubicBezTo>
                <a:cubicBezTo>
                  <a:pt x="548" y="155"/>
                  <a:pt x="548" y="155"/>
                  <a:pt x="548" y="155"/>
                </a:cubicBezTo>
                <a:cubicBezTo>
                  <a:pt x="548" y="155"/>
                  <a:pt x="548" y="155"/>
                  <a:pt x="548" y="155"/>
                </a:cubicBezTo>
                <a:cubicBezTo>
                  <a:pt x="548" y="155"/>
                  <a:pt x="548" y="155"/>
                  <a:pt x="548" y="155"/>
                </a:cubicBezTo>
                <a:cubicBezTo>
                  <a:pt x="548" y="155"/>
                  <a:pt x="548" y="155"/>
                  <a:pt x="548" y="155"/>
                </a:cubicBezTo>
                <a:cubicBezTo>
                  <a:pt x="548" y="155"/>
                  <a:pt x="548" y="155"/>
                  <a:pt x="548" y="155"/>
                </a:cubicBezTo>
                <a:cubicBezTo>
                  <a:pt x="548" y="156"/>
                  <a:pt x="548" y="156"/>
                  <a:pt x="548" y="156"/>
                </a:cubicBezTo>
                <a:cubicBezTo>
                  <a:pt x="547" y="156"/>
                  <a:pt x="547" y="156"/>
                  <a:pt x="547" y="156"/>
                </a:cubicBezTo>
                <a:cubicBezTo>
                  <a:pt x="547" y="156"/>
                  <a:pt x="547" y="156"/>
                  <a:pt x="547" y="156"/>
                </a:cubicBezTo>
                <a:cubicBezTo>
                  <a:pt x="547" y="156"/>
                  <a:pt x="547" y="156"/>
                  <a:pt x="547" y="156"/>
                </a:cubicBezTo>
                <a:cubicBezTo>
                  <a:pt x="547" y="156"/>
                  <a:pt x="547" y="156"/>
                  <a:pt x="547" y="156"/>
                </a:cubicBezTo>
                <a:cubicBezTo>
                  <a:pt x="547" y="156"/>
                  <a:pt x="547" y="156"/>
                  <a:pt x="547" y="156"/>
                </a:cubicBezTo>
                <a:cubicBezTo>
                  <a:pt x="547" y="156"/>
                  <a:pt x="547" y="156"/>
                  <a:pt x="547" y="156"/>
                </a:cubicBezTo>
                <a:cubicBezTo>
                  <a:pt x="546" y="156"/>
                  <a:pt x="546" y="156"/>
                  <a:pt x="546" y="156"/>
                </a:cubicBezTo>
                <a:cubicBezTo>
                  <a:pt x="546" y="157"/>
                  <a:pt x="546" y="157"/>
                  <a:pt x="546" y="157"/>
                </a:cubicBezTo>
                <a:cubicBezTo>
                  <a:pt x="546" y="157"/>
                  <a:pt x="546" y="157"/>
                  <a:pt x="546" y="157"/>
                </a:cubicBezTo>
                <a:cubicBezTo>
                  <a:pt x="546" y="157"/>
                  <a:pt x="546" y="157"/>
                  <a:pt x="546" y="157"/>
                </a:cubicBezTo>
                <a:cubicBezTo>
                  <a:pt x="546" y="157"/>
                  <a:pt x="546" y="157"/>
                  <a:pt x="546" y="157"/>
                </a:cubicBezTo>
                <a:cubicBezTo>
                  <a:pt x="546" y="157"/>
                  <a:pt x="546" y="157"/>
                  <a:pt x="546" y="157"/>
                </a:cubicBezTo>
                <a:cubicBezTo>
                  <a:pt x="546" y="157"/>
                  <a:pt x="546" y="157"/>
                  <a:pt x="546" y="157"/>
                </a:cubicBezTo>
                <a:cubicBezTo>
                  <a:pt x="546" y="157"/>
                  <a:pt x="546" y="157"/>
                  <a:pt x="546" y="157"/>
                </a:cubicBezTo>
                <a:cubicBezTo>
                  <a:pt x="546" y="157"/>
                  <a:pt x="546" y="157"/>
                  <a:pt x="546" y="157"/>
                </a:cubicBezTo>
                <a:cubicBezTo>
                  <a:pt x="545" y="157"/>
                  <a:pt x="545" y="157"/>
                  <a:pt x="545" y="157"/>
                </a:cubicBezTo>
                <a:cubicBezTo>
                  <a:pt x="545" y="158"/>
                  <a:pt x="545" y="158"/>
                  <a:pt x="545" y="158"/>
                </a:cubicBezTo>
                <a:cubicBezTo>
                  <a:pt x="545" y="158"/>
                  <a:pt x="545" y="158"/>
                  <a:pt x="545" y="158"/>
                </a:cubicBezTo>
                <a:cubicBezTo>
                  <a:pt x="545" y="158"/>
                  <a:pt x="545" y="158"/>
                  <a:pt x="545" y="158"/>
                </a:cubicBezTo>
                <a:cubicBezTo>
                  <a:pt x="545" y="158"/>
                  <a:pt x="545" y="158"/>
                  <a:pt x="545" y="158"/>
                </a:cubicBezTo>
                <a:cubicBezTo>
                  <a:pt x="545" y="158"/>
                  <a:pt x="545" y="158"/>
                  <a:pt x="545" y="158"/>
                </a:cubicBezTo>
                <a:cubicBezTo>
                  <a:pt x="545" y="158"/>
                  <a:pt x="545" y="158"/>
                  <a:pt x="545" y="158"/>
                </a:cubicBezTo>
                <a:cubicBezTo>
                  <a:pt x="545" y="158"/>
                  <a:pt x="545" y="158"/>
                  <a:pt x="545" y="158"/>
                </a:cubicBezTo>
                <a:cubicBezTo>
                  <a:pt x="545" y="159"/>
                  <a:pt x="545" y="159"/>
                  <a:pt x="545" y="159"/>
                </a:cubicBezTo>
                <a:cubicBezTo>
                  <a:pt x="545" y="159"/>
                  <a:pt x="545" y="159"/>
                  <a:pt x="545" y="159"/>
                </a:cubicBezTo>
                <a:cubicBezTo>
                  <a:pt x="545" y="159"/>
                  <a:pt x="545" y="159"/>
                  <a:pt x="545" y="159"/>
                </a:cubicBezTo>
                <a:cubicBezTo>
                  <a:pt x="544" y="159"/>
                  <a:pt x="544" y="159"/>
                  <a:pt x="544" y="159"/>
                </a:cubicBezTo>
                <a:cubicBezTo>
                  <a:pt x="544" y="159"/>
                  <a:pt x="544" y="159"/>
                  <a:pt x="544" y="159"/>
                </a:cubicBezTo>
                <a:cubicBezTo>
                  <a:pt x="544" y="160"/>
                  <a:pt x="544" y="160"/>
                  <a:pt x="544" y="160"/>
                </a:cubicBezTo>
                <a:cubicBezTo>
                  <a:pt x="544" y="160"/>
                  <a:pt x="544" y="160"/>
                  <a:pt x="544" y="160"/>
                </a:cubicBezTo>
                <a:cubicBezTo>
                  <a:pt x="544" y="160"/>
                  <a:pt x="544" y="160"/>
                  <a:pt x="544" y="160"/>
                </a:cubicBezTo>
                <a:cubicBezTo>
                  <a:pt x="544" y="160"/>
                  <a:pt x="544" y="160"/>
                  <a:pt x="544" y="160"/>
                </a:cubicBezTo>
                <a:cubicBezTo>
                  <a:pt x="544" y="160"/>
                  <a:pt x="544" y="160"/>
                  <a:pt x="544" y="160"/>
                </a:cubicBezTo>
                <a:cubicBezTo>
                  <a:pt x="542" y="230"/>
                  <a:pt x="542" y="230"/>
                  <a:pt x="542" y="230"/>
                </a:cubicBezTo>
                <a:cubicBezTo>
                  <a:pt x="541" y="230"/>
                  <a:pt x="540" y="230"/>
                  <a:pt x="539" y="230"/>
                </a:cubicBezTo>
                <a:cubicBezTo>
                  <a:pt x="537" y="231"/>
                  <a:pt x="535" y="231"/>
                  <a:pt x="533" y="231"/>
                </a:cubicBezTo>
                <a:cubicBezTo>
                  <a:pt x="533" y="231"/>
                  <a:pt x="533" y="231"/>
                  <a:pt x="533" y="231"/>
                </a:cubicBezTo>
                <a:cubicBezTo>
                  <a:pt x="531" y="232"/>
                  <a:pt x="528" y="232"/>
                  <a:pt x="526" y="232"/>
                </a:cubicBezTo>
                <a:cubicBezTo>
                  <a:pt x="525" y="232"/>
                  <a:pt x="525" y="232"/>
                  <a:pt x="525" y="232"/>
                </a:cubicBezTo>
                <a:cubicBezTo>
                  <a:pt x="523" y="233"/>
                  <a:pt x="521" y="233"/>
                  <a:pt x="518" y="233"/>
                </a:cubicBezTo>
                <a:cubicBezTo>
                  <a:pt x="513" y="234"/>
                  <a:pt x="508" y="234"/>
                  <a:pt x="503" y="234"/>
                </a:cubicBezTo>
                <a:cubicBezTo>
                  <a:pt x="503" y="234"/>
                  <a:pt x="503" y="234"/>
                  <a:pt x="503" y="234"/>
                </a:cubicBezTo>
                <a:cubicBezTo>
                  <a:pt x="500" y="234"/>
                  <a:pt x="497" y="235"/>
                  <a:pt x="495" y="235"/>
                </a:cubicBezTo>
                <a:cubicBezTo>
                  <a:pt x="495" y="235"/>
                  <a:pt x="495" y="235"/>
                  <a:pt x="495" y="235"/>
                </a:cubicBezTo>
                <a:cubicBezTo>
                  <a:pt x="492" y="235"/>
                  <a:pt x="489" y="235"/>
                  <a:pt x="487" y="235"/>
                </a:cubicBezTo>
                <a:cubicBezTo>
                  <a:pt x="481" y="235"/>
                  <a:pt x="475" y="235"/>
                  <a:pt x="470" y="235"/>
                </a:cubicBezTo>
                <a:cubicBezTo>
                  <a:pt x="467" y="235"/>
                  <a:pt x="464" y="234"/>
                  <a:pt x="462" y="234"/>
                </a:cubicBezTo>
                <a:cubicBezTo>
                  <a:pt x="461" y="234"/>
                  <a:pt x="461" y="234"/>
                  <a:pt x="461" y="234"/>
                </a:cubicBezTo>
                <a:cubicBezTo>
                  <a:pt x="459" y="234"/>
                  <a:pt x="456" y="234"/>
                  <a:pt x="454" y="234"/>
                </a:cubicBezTo>
                <a:cubicBezTo>
                  <a:pt x="451" y="233"/>
                  <a:pt x="448" y="233"/>
                  <a:pt x="446" y="233"/>
                </a:cubicBezTo>
                <a:cubicBezTo>
                  <a:pt x="446" y="233"/>
                  <a:pt x="446" y="233"/>
                  <a:pt x="446" y="233"/>
                </a:cubicBezTo>
                <a:cubicBezTo>
                  <a:pt x="443" y="233"/>
                  <a:pt x="441" y="232"/>
                  <a:pt x="439" y="232"/>
                </a:cubicBezTo>
                <a:cubicBezTo>
                  <a:pt x="438" y="232"/>
                  <a:pt x="438" y="232"/>
                  <a:pt x="438" y="232"/>
                </a:cubicBezTo>
                <a:cubicBezTo>
                  <a:pt x="438" y="232"/>
                  <a:pt x="438" y="232"/>
                  <a:pt x="438" y="232"/>
                </a:cubicBezTo>
                <a:cubicBezTo>
                  <a:pt x="434" y="231"/>
                  <a:pt x="429" y="230"/>
                  <a:pt x="425" y="230"/>
                </a:cubicBezTo>
                <a:cubicBezTo>
                  <a:pt x="424" y="229"/>
                  <a:pt x="423" y="229"/>
                  <a:pt x="421" y="229"/>
                </a:cubicBezTo>
                <a:cubicBezTo>
                  <a:pt x="421" y="229"/>
                  <a:pt x="421" y="229"/>
                  <a:pt x="421" y="229"/>
                </a:cubicBezTo>
                <a:cubicBezTo>
                  <a:pt x="420" y="228"/>
                  <a:pt x="419" y="228"/>
                  <a:pt x="418" y="228"/>
                </a:cubicBezTo>
                <a:cubicBezTo>
                  <a:pt x="418" y="228"/>
                  <a:pt x="418" y="228"/>
                  <a:pt x="418" y="228"/>
                </a:cubicBezTo>
                <a:cubicBezTo>
                  <a:pt x="417" y="227"/>
                  <a:pt x="416" y="227"/>
                  <a:pt x="416" y="227"/>
                </a:cubicBezTo>
                <a:cubicBezTo>
                  <a:pt x="415" y="226"/>
                  <a:pt x="415" y="226"/>
                  <a:pt x="415" y="226"/>
                </a:cubicBezTo>
                <a:cubicBezTo>
                  <a:pt x="414" y="226"/>
                  <a:pt x="413" y="226"/>
                  <a:pt x="412" y="225"/>
                </a:cubicBezTo>
                <a:cubicBezTo>
                  <a:pt x="411" y="225"/>
                  <a:pt x="411" y="225"/>
                  <a:pt x="410" y="225"/>
                </a:cubicBezTo>
                <a:cubicBezTo>
                  <a:pt x="411" y="211"/>
                  <a:pt x="411" y="198"/>
                  <a:pt x="411" y="185"/>
                </a:cubicBezTo>
                <a:cubicBezTo>
                  <a:pt x="411" y="184"/>
                  <a:pt x="411" y="184"/>
                  <a:pt x="411" y="183"/>
                </a:cubicBezTo>
                <a:cubicBezTo>
                  <a:pt x="411" y="182"/>
                  <a:pt x="411" y="182"/>
                  <a:pt x="411" y="182"/>
                </a:cubicBezTo>
                <a:cubicBezTo>
                  <a:pt x="411" y="182"/>
                  <a:pt x="411" y="182"/>
                  <a:pt x="410" y="181"/>
                </a:cubicBezTo>
                <a:cubicBezTo>
                  <a:pt x="410" y="181"/>
                  <a:pt x="410" y="181"/>
                  <a:pt x="410" y="181"/>
                </a:cubicBezTo>
                <a:cubicBezTo>
                  <a:pt x="410" y="181"/>
                  <a:pt x="410" y="181"/>
                  <a:pt x="410" y="181"/>
                </a:cubicBezTo>
                <a:cubicBezTo>
                  <a:pt x="409" y="180"/>
                  <a:pt x="409" y="180"/>
                  <a:pt x="409" y="180"/>
                </a:cubicBezTo>
                <a:cubicBezTo>
                  <a:pt x="408" y="179"/>
                  <a:pt x="408" y="179"/>
                  <a:pt x="408" y="179"/>
                </a:cubicBezTo>
                <a:cubicBezTo>
                  <a:pt x="407" y="178"/>
                  <a:pt x="407" y="178"/>
                  <a:pt x="407" y="178"/>
                </a:cubicBezTo>
                <a:cubicBezTo>
                  <a:pt x="407" y="178"/>
                  <a:pt x="407" y="178"/>
                  <a:pt x="407" y="178"/>
                </a:cubicBezTo>
                <a:cubicBezTo>
                  <a:pt x="407" y="178"/>
                  <a:pt x="407" y="178"/>
                  <a:pt x="407" y="178"/>
                </a:cubicBezTo>
                <a:cubicBezTo>
                  <a:pt x="406" y="177"/>
                  <a:pt x="406" y="177"/>
                  <a:pt x="406" y="177"/>
                </a:cubicBezTo>
                <a:cubicBezTo>
                  <a:pt x="406" y="177"/>
                  <a:pt x="405" y="177"/>
                  <a:pt x="405" y="177"/>
                </a:cubicBezTo>
                <a:cubicBezTo>
                  <a:pt x="404" y="176"/>
                  <a:pt x="404" y="176"/>
                  <a:pt x="404" y="176"/>
                </a:cubicBezTo>
                <a:cubicBezTo>
                  <a:pt x="403" y="176"/>
                  <a:pt x="403" y="176"/>
                  <a:pt x="402" y="175"/>
                </a:cubicBezTo>
                <a:cubicBezTo>
                  <a:pt x="402" y="175"/>
                  <a:pt x="402" y="175"/>
                  <a:pt x="402" y="175"/>
                </a:cubicBezTo>
                <a:cubicBezTo>
                  <a:pt x="401" y="175"/>
                  <a:pt x="401" y="175"/>
                  <a:pt x="401" y="175"/>
                </a:cubicBezTo>
                <a:cubicBezTo>
                  <a:pt x="400" y="174"/>
                  <a:pt x="400" y="174"/>
                  <a:pt x="399" y="174"/>
                </a:cubicBezTo>
                <a:cubicBezTo>
                  <a:pt x="398" y="174"/>
                  <a:pt x="398" y="174"/>
                  <a:pt x="397" y="173"/>
                </a:cubicBezTo>
                <a:cubicBezTo>
                  <a:pt x="397" y="173"/>
                  <a:pt x="397" y="173"/>
                  <a:pt x="396" y="173"/>
                </a:cubicBezTo>
                <a:cubicBezTo>
                  <a:pt x="395" y="173"/>
                  <a:pt x="395" y="173"/>
                  <a:pt x="395" y="173"/>
                </a:cubicBezTo>
                <a:cubicBezTo>
                  <a:pt x="395" y="172"/>
                  <a:pt x="395" y="172"/>
                  <a:pt x="395" y="172"/>
                </a:cubicBezTo>
                <a:cubicBezTo>
                  <a:pt x="394" y="172"/>
                  <a:pt x="394" y="172"/>
                  <a:pt x="393" y="172"/>
                </a:cubicBezTo>
                <a:cubicBezTo>
                  <a:pt x="393" y="172"/>
                  <a:pt x="393" y="172"/>
                  <a:pt x="393" y="172"/>
                </a:cubicBezTo>
                <a:cubicBezTo>
                  <a:pt x="392" y="172"/>
                  <a:pt x="392" y="172"/>
                  <a:pt x="392" y="172"/>
                </a:cubicBezTo>
                <a:cubicBezTo>
                  <a:pt x="392" y="172"/>
                  <a:pt x="392" y="172"/>
                  <a:pt x="392" y="172"/>
                </a:cubicBezTo>
                <a:cubicBezTo>
                  <a:pt x="392" y="171"/>
                  <a:pt x="391" y="171"/>
                  <a:pt x="391" y="171"/>
                </a:cubicBezTo>
                <a:cubicBezTo>
                  <a:pt x="390" y="171"/>
                  <a:pt x="390" y="171"/>
                  <a:pt x="389" y="171"/>
                </a:cubicBezTo>
                <a:cubicBezTo>
                  <a:pt x="389" y="171"/>
                  <a:pt x="389" y="171"/>
                  <a:pt x="389" y="171"/>
                </a:cubicBezTo>
                <a:cubicBezTo>
                  <a:pt x="389" y="171"/>
                  <a:pt x="389" y="171"/>
                  <a:pt x="389" y="171"/>
                </a:cubicBezTo>
                <a:cubicBezTo>
                  <a:pt x="388" y="171"/>
                  <a:pt x="388" y="171"/>
                  <a:pt x="388" y="171"/>
                </a:cubicBezTo>
                <a:cubicBezTo>
                  <a:pt x="388" y="171"/>
                  <a:pt x="387" y="170"/>
                  <a:pt x="387" y="170"/>
                </a:cubicBezTo>
                <a:cubicBezTo>
                  <a:pt x="387" y="170"/>
                  <a:pt x="386" y="170"/>
                  <a:pt x="386" y="170"/>
                </a:cubicBezTo>
                <a:cubicBezTo>
                  <a:pt x="386" y="170"/>
                  <a:pt x="385" y="170"/>
                  <a:pt x="385" y="170"/>
                </a:cubicBezTo>
                <a:cubicBezTo>
                  <a:pt x="384" y="170"/>
                  <a:pt x="384" y="170"/>
                  <a:pt x="384" y="170"/>
                </a:cubicBezTo>
                <a:cubicBezTo>
                  <a:pt x="384" y="170"/>
                  <a:pt x="384" y="170"/>
                  <a:pt x="384" y="170"/>
                </a:cubicBezTo>
                <a:cubicBezTo>
                  <a:pt x="384" y="170"/>
                  <a:pt x="384" y="170"/>
                  <a:pt x="384" y="170"/>
                </a:cubicBezTo>
                <a:cubicBezTo>
                  <a:pt x="383" y="170"/>
                  <a:pt x="383" y="169"/>
                  <a:pt x="382" y="169"/>
                </a:cubicBezTo>
                <a:cubicBezTo>
                  <a:pt x="382" y="169"/>
                  <a:pt x="382" y="169"/>
                  <a:pt x="381" y="169"/>
                </a:cubicBezTo>
                <a:cubicBezTo>
                  <a:pt x="381" y="169"/>
                  <a:pt x="380" y="169"/>
                  <a:pt x="380" y="169"/>
                </a:cubicBezTo>
                <a:cubicBezTo>
                  <a:pt x="380" y="169"/>
                  <a:pt x="380" y="169"/>
                  <a:pt x="380" y="169"/>
                </a:cubicBezTo>
                <a:cubicBezTo>
                  <a:pt x="380" y="169"/>
                  <a:pt x="380" y="169"/>
                  <a:pt x="380" y="169"/>
                </a:cubicBezTo>
                <a:cubicBezTo>
                  <a:pt x="380" y="169"/>
                  <a:pt x="380" y="169"/>
                  <a:pt x="380" y="169"/>
                </a:cubicBezTo>
                <a:cubicBezTo>
                  <a:pt x="379" y="169"/>
                  <a:pt x="379" y="169"/>
                  <a:pt x="379" y="169"/>
                </a:cubicBezTo>
                <a:cubicBezTo>
                  <a:pt x="379" y="169"/>
                  <a:pt x="378" y="169"/>
                  <a:pt x="378" y="169"/>
                </a:cubicBezTo>
                <a:cubicBezTo>
                  <a:pt x="377" y="168"/>
                  <a:pt x="377" y="168"/>
                  <a:pt x="377" y="168"/>
                </a:cubicBezTo>
                <a:cubicBezTo>
                  <a:pt x="376" y="168"/>
                  <a:pt x="376" y="168"/>
                  <a:pt x="375" y="168"/>
                </a:cubicBezTo>
                <a:cubicBezTo>
                  <a:pt x="375" y="168"/>
                  <a:pt x="375" y="168"/>
                  <a:pt x="374" y="168"/>
                </a:cubicBezTo>
                <a:cubicBezTo>
                  <a:pt x="374" y="168"/>
                  <a:pt x="374" y="168"/>
                  <a:pt x="373" y="168"/>
                </a:cubicBezTo>
                <a:cubicBezTo>
                  <a:pt x="373" y="168"/>
                  <a:pt x="372" y="168"/>
                  <a:pt x="372" y="168"/>
                </a:cubicBezTo>
                <a:cubicBezTo>
                  <a:pt x="372" y="168"/>
                  <a:pt x="371" y="168"/>
                  <a:pt x="371" y="168"/>
                </a:cubicBezTo>
                <a:cubicBezTo>
                  <a:pt x="370" y="167"/>
                  <a:pt x="370" y="167"/>
                  <a:pt x="370" y="167"/>
                </a:cubicBezTo>
                <a:cubicBezTo>
                  <a:pt x="370" y="167"/>
                  <a:pt x="370" y="167"/>
                  <a:pt x="370" y="167"/>
                </a:cubicBezTo>
                <a:cubicBezTo>
                  <a:pt x="370" y="167"/>
                  <a:pt x="370" y="167"/>
                  <a:pt x="370" y="167"/>
                </a:cubicBezTo>
                <a:cubicBezTo>
                  <a:pt x="369" y="167"/>
                  <a:pt x="369" y="167"/>
                  <a:pt x="368" y="167"/>
                </a:cubicBezTo>
                <a:cubicBezTo>
                  <a:pt x="368" y="167"/>
                  <a:pt x="368" y="167"/>
                  <a:pt x="367" y="167"/>
                </a:cubicBezTo>
                <a:cubicBezTo>
                  <a:pt x="367" y="167"/>
                  <a:pt x="366" y="167"/>
                  <a:pt x="366" y="167"/>
                </a:cubicBezTo>
                <a:cubicBezTo>
                  <a:pt x="366" y="167"/>
                  <a:pt x="365" y="167"/>
                  <a:pt x="365" y="167"/>
                </a:cubicBezTo>
                <a:cubicBezTo>
                  <a:pt x="364" y="167"/>
                  <a:pt x="364" y="167"/>
                  <a:pt x="364" y="167"/>
                </a:cubicBezTo>
                <a:cubicBezTo>
                  <a:pt x="363" y="167"/>
                  <a:pt x="363" y="167"/>
                  <a:pt x="363" y="167"/>
                </a:cubicBezTo>
                <a:cubicBezTo>
                  <a:pt x="363" y="167"/>
                  <a:pt x="363" y="167"/>
                  <a:pt x="362" y="167"/>
                </a:cubicBezTo>
                <a:cubicBezTo>
                  <a:pt x="362" y="167"/>
                  <a:pt x="361" y="167"/>
                  <a:pt x="361" y="167"/>
                </a:cubicBezTo>
                <a:cubicBezTo>
                  <a:pt x="361" y="167"/>
                  <a:pt x="361" y="167"/>
                  <a:pt x="361" y="167"/>
                </a:cubicBezTo>
                <a:cubicBezTo>
                  <a:pt x="360" y="167"/>
                  <a:pt x="360" y="167"/>
                  <a:pt x="360" y="167"/>
                </a:cubicBezTo>
                <a:cubicBezTo>
                  <a:pt x="360" y="167"/>
                  <a:pt x="360" y="167"/>
                  <a:pt x="360" y="167"/>
                </a:cubicBezTo>
                <a:cubicBezTo>
                  <a:pt x="359" y="166"/>
                  <a:pt x="359" y="166"/>
                  <a:pt x="359" y="166"/>
                </a:cubicBezTo>
                <a:cubicBezTo>
                  <a:pt x="359" y="166"/>
                  <a:pt x="359" y="166"/>
                  <a:pt x="359" y="166"/>
                </a:cubicBezTo>
                <a:cubicBezTo>
                  <a:pt x="359" y="166"/>
                  <a:pt x="359" y="166"/>
                  <a:pt x="359" y="166"/>
                </a:cubicBezTo>
                <a:cubicBezTo>
                  <a:pt x="359" y="166"/>
                  <a:pt x="359" y="166"/>
                  <a:pt x="359" y="166"/>
                </a:cubicBezTo>
                <a:cubicBezTo>
                  <a:pt x="358" y="166"/>
                  <a:pt x="358" y="166"/>
                  <a:pt x="358" y="166"/>
                </a:cubicBezTo>
                <a:cubicBezTo>
                  <a:pt x="358" y="166"/>
                  <a:pt x="358" y="166"/>
                  <a:pt x="358" y="166"/>
                </a:cubicBezTo>
                <a:cubicBezTo>
                  <a:pt x="358" y="166"/>
                  <a:pt x="358" y="166"/>
                  <a:pt x="358" y="166"/>
                </a:cubicBezTo>
                <a:cubicBezTo>
                  <a:pt x="358" y="166"/>
                  <a:pt x="358" y="166"/>
                  <a:pt x="358" y="166"/>
                </a:cubicBezTo>
                <a:cubicBezTo>
                  <a:pt x="358" y="166"/>
                  <a:pt x="358" y="166"/>
                  <a:pt x="358" y="166"/>
                </a:cubicBezTo>
                <a:cubicBezTo>
                  <a:pt x="357" y="166"/>
                  <a:pt x="357" y="166"/>
                  <a:pt x="357" y="166"/>
                </a:cubicBezTo>
                <a:cubicBezTo>
                  <a:pt x="357" y="166"/>
                  <a:pt x="357" y="166"/>
                  <a:pt x="357" y="166"/>
                </a:cubicBezTo>
                <a:cubicBezTo>
                  <a:pt x="357" y="166"/>
                  <a:pt x="357" y="166"/>
                  <a:pt x="357" y="166"/>
                </a:cubicBezTo>
                <a:cubicBezTo>
                  <a:pt x="356" y="166"/>
                  <a:pt x="356" y="166"/>
                  <a:pt x="356" y="166"/>
                </a:cubicBezTo>
                <a:cubicBezTo>
                  <a:pt x="356" y="166"/>
                  <a:pt x="356" y="166"/>
                  <a:pt x="356" y="166"/>
                </a:cubicBezTo>
                <a:cubicBezTo>
                  <a:pt x="356" y="166"/>
                  <a:pt x="356" y="166"/>
                  <a:pt x="356" y="166"/>
                </a:cubicBezTo>
                <a:cubicBezTo>
                  <a:pt x="356" y="166"/>
                  <a:pt x="356" y="166"/>
                  <a:pt x="356" y="166"/>
                </a:cubicBezTo>
                <a:cubicBezTo>
                  <a:pt x="355" y="166"/>
                  <a:pt x="355" y="166"/>
                  <a:pt x="355" y="166"/>
                </a:cubicBezTo>
                <a:cubicBezTo>
                  <a:pt x="355" y="166"/>
                  <a:pt x="355" y="166"/>
                  <a:pt x="355" y="166"/>
                </a:cubicBezTo>
                <a:cubicBezTo>
                  <a:pt x="355" y="166"/>
                  <a:pt x="355" y="166"/>
                  <a:pt x="355" y="166"/>
                </a:cubicBezTo>
                <a:cubicBezTo>
                  <a:pt x="354" y="166"/>
                  <a:pt x="354" y="166"/>
                  <a:pt x="354" y="166"/>
                </a:cubicBezTo>
                <a:cubicBezTo>
                  <a:pt x="354" y="166"/>
                  <a:pt x="354" y="166"/>
                  <a:pt x="354" y="166"/>
                </a:cubicBezTo>
                <a:cubicBezTo>
                  <a:pt x="354" y="166"/>
                  <a:pt x="354" y="166"/>
                  <a:pt x="354" y="166"/>
                </a:cubicBezTo>
                <a:cubicBezTo>
                  <a:pt x="353" y="166"/>
                  <a:pt x="353" y="166"/>
                  <a:pt x="353" y="166"/>
                </a:cubicBezTo>
                <a:cubicBezTo>
                  <a:pt x="352" y="166"/>
                  <a:pt x="352" y="166"/>
                  <a:pt x="352" y="166"/>
                </a:cubicBezTo>
                <a:cubicBezTo>
                  <a:pt x="351" y="167"/>
                  <a:pt x="351" y="167"/>
                  <a:pt x="351" y="167"/>
                </a:cubicBezTo>
                <a:cubicBezTo>
                  <a:pt x="351" y="167"/>
                  <a:pt x="351" y="167"/>
                  <a:pt x="351" y="167"/>
                </a:cubicBezTo>
                <a:cubicBezTo>
                  <a:pt x="351" y="167"/>
                  <a:pt x="351" y="167"/>
                  <a:pt x="351" y="167"/>
                </a:cubicBezTo>
                <a:cubicBezTo>
                  <a:pt x="350" y="167"/>
                  <a:pt x="350" y="167"/>
                  <a:pt x="350" y="167"/>
                </a:cubicBezTo>
                <a:cubicBezTo>
                  <a:pt x="350" y="167"/>
                  <a:pt x="349" y="167"/>
                  <a:pt x="349" y="167"/>
                </a:cubicBezTo>
                <a:cubicBezTo>
                  <a:pt x="348" y="167"/>
                  <a:pt x="348" y="167"/>
                  <a:pt x="347" y="167"/>
                </a:cubicBezTo>
                <a:cubicBezTo>
                  <a:pt x="347" y="167"/>
                  <a:pt x="346" y="167"/>
                  <a:pt x="346" y="167"/>
                </a:cubicBezTo>
                <a:cubicBezTo>
                  <a:pt x="345" y="167"/>
                  <a:pt x="345" y="167"/>
                  <a:pt x="344" y="167"/>
                </a:cubicBezTo>
                <a:cubicBezTo>
                  <a:pt x="343" y="167"/>
                  <a:pt x="342" y="167"/>
                  <a:pt x="341" y="167"/>
                </a:cubicBezTo>
                <a:cubicBezTo>
                  <a:pt x="341" y="167"/>
                  <a:pt x="341" y="167"/>
                  <a:pt x="341" y="167"/>
                </a:cubicBezTo>
                <a:cubicBezTo>
                  <a:pt x="340" y="167"/>
                  <a:pt x="340" y="167"/>
                  <a:pt x="340" y="167"/>
                </a:cubicBezTo>
                <a:cubicBezTo>
                  <a:pt x="339" y="167"/>
                  <a:pt x="339" y="167"/>
                  <a:pt x="338" y="168"/>
                </a:cubicBezTo>
                <a:cubicBezTo>
                  <a:pt x="337" y="168"/>
                  <a:pt x="336" y="168"/>
                  <a:pt x="335" y="168"/>
                </a:cubicBezTo>
                <a:cubicBezTo>
                  <a:pt x="333" y="168"/>
                  <a:pt x="332" y="168"/>
                  <a:pt x="331" y="168"/>
                </a:cubicBezTo>
                <a:cubicBezTo>
                  <a:pt x="330" y="168"/>
                  <a:pt x="330" y="168"/>
                  <a:pt x="330" y="168"/>
                </a:cubicBezTo>
                <a:cubicBezTo>
                  <a:pt x="328" y="169"/>
                  <a:pt x="326" y="169"/>
                  <a:pt x="324" y="169"/>
                </a:cubicBezTo>
                <a:cubicBezTo>
                  <a:pt x="323" y="169"/>
                  <a:pt x="322" y="169"/>
                  <a:pt x="321" y="169"/>
                </a:cubicBezTo>
                <a:cubicBezTo>
                  <a:pt x="319" y="170"/>
                  <a:pt x="316" y="170"/>
                  <a:pt x="313" y="170"/>
                </a:cubicBezTo>
                <a:cubicBezTo>
                  <a:pt x="313" y="170"/>
                  <a:pt x="313" y="170"/>
                  <a:pt x="313" y="170"/>
                </a:cubicBezTo>
                <a:cubicBezTo>
                  <a:pt x="312" y="171"/>
                  <a:pt x="311" y="171"/>
                  <a:pt x="311" y="171"/>
                </a:cubicBezTo>
                <a:cubicBezTo>
                  <a:pt x="309" y="171"/>
                  <a:pt x="307" y="171"/>
                  <a:pt x="305" y="171"/>
                </a:cubicBezTo>
                <a:cubicBezTo>
                  <a:pt x="305" y="172"/>
                  <a:pt x="304" y="172"/>
                  <a:pt x="304" y="172"/>
                </a:cubicBezTo>
                <a:cubicBezTo>
                  <a:pt x="303" y="172"/>
                  <a:pt x="301" y="172"/>
                  <a:pt x="300" y="172"/>
                </a:cubicBezTo>
                <a:cubicBezTo>
                  <a:pt x="298" y="172"/>
                  <a:pt x="296" y="173"/>
                  <a:pt x="294" y="173"/>
                </a:cubicBezTo>
                <a:cubicBezTo>
                  <a:pt x="293" y="173"/>
                  <a:pt x="293" y="173"/>
                  <a:pt x="292" y="173"/>
                </a:cubicBezTo>
                <a:cubicBezTo>
                  <a:pt x="291" y="173"/>
                  <a:pt x="291" y="174"/>
                  <a:pt x="291" y="174"/>
                </a:cubicBezTo>
                <a:cubicBezTo>
                  <a:pt x="288" y="174"/>
                  <a:pt x="285" y="174"/>
                  <a:pt x="282" y="175"/>
                </a:cubicBezTo>
                <a:cubicBezTo>
                  <a:pt x="281" y="175"/>
                  <a:pt x="281" y="175"/>
                  <a:pt x="281" y="175"/>
                </a:cubicBezTo>
                <a:cubicBezTo>
                  <a:pt x="277" y="176"/>
                  <a:pt x="273" y="176"/>
                  <a:pt x="270" y="177"/>
                </a:cubicBezTo>
                <a:cubicBezTo>
                  <a:pt x="270" y="177"/>
                  <a:pt x="270" y="177"/>
                  <a:pt x="270" y="177"/>
                </a:cubicBezTo>
                <a:cubicBezTo>
                  <a:pt x="270" y="177"/>
                  <a:pt x="270" y="177"/>
                  <a:pt x="270" y="177"/>
                </a:cubicBezTo>
                <a:cubicBezTo>
                  <a:pt x="262" y="178"/>
                  <a:pt x="255" y="179"/>
                  <a:pt x="247" y="180"/>
                </a:cubicBezTo>
                <a:cubicBezTo>
                  <a:pt x="247" y="180"/>
                  <a:pt x="247" y="180"/>
                  <a:pt x="247" y="180"/>
                </a:cubicBezTo>
                <a:cubicBezTo>
                  <a:pt x="246" y="181"/>
                  <a:pt x="246" y="181"/>
                  <a:pt x="246" y="181"/>
                </a:cubicBezTo>
                <a:cubicBezTo>
                  <a:pt x="243" y="181"/>
                  <a:pt x="241" y="181"/>
                  <a:pt x="238" y="182"/>
                </a:cubicBezTo>
                <a:cubicBezTo>
                  <a:pt x="238" y="182"/>
                  <a:pt x="237" y="182"/>
                  <a:pt x="236" y="182"/>
                </a:cubicBezTo>
                <a:cubicBezTo>
                  <a:pt x="236" y="182"/>
                  <a:pt x="236" y="182"/>
                  <a:pt x="235" y="182"/>
                </a:cubicBezTo>
                <a:cubicBezTo>
                  <a:pt x="234" y="182"/>
                  <a:pt x="233" y="183"/>
                  <a:pt x="233" y="183"/>
                </a:cubicBezTo>
                <a:cubicBezTo>
                  <a:pt x="234" y="85"/>
                  <a:pt x="234" y="85"/>
                  <a:pt x="234" y="85"/>
                </a:cubicBezTo>
                <a:cubicBezTo>
                  <a:pt x="234" y="83"/>
                  <a:pt x="233" y="81"/>
                  <a:pt x="232" y="78"/>
                </a:cubicBezTo>
                <a:cubicBezTo>
                  <a:pt x="232" y="76"/>
                  <a:pt x="231" y="74"/>
                  <a:pt x="229" y="72"/>
                </a:cubicBezTo>
                <a:cubicBezTo>
                  <a:pt x="228" y="70"/>
                  <a:pt x="226" y="68"/>
                  <a:pt x="224" y="65"/>
                </a:cubicBezTo>
                <a:cubicBezTo>
                  <a:pt x="222" y="63"/>
                  <a:pt x="220" y="61"/>
                  <a:pt x="217" y="59"/>
                </a:cubicBezTo>
                <a:cubicBezTo>
                  <a:pt x="216" y="59"/>
                  <a:pt x="215" y="58"/>
                  <a:pt x="214" y="58"/>
                </a:cubicBezTo>
                <a:cubicBezTo>
                  <a:pt x="214" y="57"/>
                  <a:pt x="214" y="57"/>
                  <a:pt x="214" y="57"/>
                </a:cubicBezTo>
                <a:cubicBezTo>
                  <a:pt x="213" y="57"/>
                  <a:pt x="213" y="57"/>
                  <a:pt x="213" y="57"/>
                </a:cubicBezTo>
                <a:cubicBezTo>
                  <a:pt x="213" y="57"/>
                  <a:pt x="212" y="56"/>
                  <a:pt x="211" y="56"/>
                </a:cubicBezTo>
                <a:cubicBezTo>
                  <a:pt x="211" y="56"/>
                  <a:pt x="211" y="56"/>
                  <a:pt x="211" y="56"/>
                </a:cubicBezTo>
                <a:cubicBezTo>
                  <a:pt x="210" y="55"/>
                  <a:pt x="210" y="55"/>
                  <a:pt x="210" y="55"/>
                </a:cubicBezTo>
                <a:cubicBezTo>
                  <a:pt x="209" y="55"/>
                  <a:pt x="208" y="55"/>
                  <a:pt x="208" y="55"/>
                </a:cubicBezTo>
                <a:cubicBezTo>
                  <a:pt x="207" y="54"/>
                  <a:pt x="207" y="54"/>
                  <a:pt x="207" y="54"/>
                </a:cubicBezTo>
                <a:cubicBezTo>
                  <a:pt x="206" y="54"/>
                  <a:pt x="206" y="54"/>
                  <a:pt x="206" y="54"/>
                </a:cubicBezTo>
                <a:cubicBezTo>
                  <a:pt x="206" y="54"/>
                  <a:pt x="206" y="54"/>
                  <a:pt x="206" y="54"/>
                </a:cubicBezTo>
                <a:cubicBezTo>
                  <a:pt x="205" y="54"/>
                  <a:pt x="205" y="54"/>
                  <a:pt x="205" y="54"/>
                </a:cubicBezTo>
                <a:cubicBezTo>
                  <a:pt x="204" y="53"/>
                  <a:pt x="204" y="53"/>
                  <a:pt x="203" y="53"/>
                </a:cubicBezTo>
                <a:cubicBezTo>
                  <a:pt x="202" y="53"/>
                  <a:pt x="202" y="53"/>
                  <a:pt x="202" y="53"/>
                </a:cubicBezTo>
                <a:cubicBezTo>
                  <a:pt x="201" y="52"/>
                  <a:pt x="201" y="52"/>
                  <a:pt x="201" y="52"/>
                </a:cubicBezTo>
                <a:cubicBezTo>
                  <a:pt x="200" y="52"/>
                  <a:pt x="200" y="52"/>
                  <a:pt x="199" y="52"/>
                </a:cubicBezTo>
                <a:cubicBezTo>
                  <a:pt x="199" y="52"/>
                  <a:pt x="199" y="52"/>
                  <a:pt x="199" y="52"/>
                </a:cubicBezTo>
                <a:cubicBezTo>
                  <a:pt x="199" y="52"/>
                  <a:pt x="199" y="52"/>
                  <a:pt x="199" y="52"/>
                </a:cubicBezTo>
                <a:cubicBezTo>
                  <a:pt x="198" y="52"/>
                  <a:pt x="198" y="52"/>
                  <a:pt x="198" y="52"/>
                </a:cubicBezTo>
                <a:cubicBezTo>
                  <a:pt x="197" y="51"/>
                  <a:pt x="197" y="51"/>
                  <a:pt x="197" y="51"/>
                </a:cubicBezTo>
                <a:cubicBezTo>
                  <a:pt x="196" y="51"/>
                  <a:pt x="196" y="51"/>
                  <a:pt x="196" y="51"/>
                </a:cubicBezTo>
                <a:cubicBezTo>
                  <a:pt x="195" y="51"/>
                  <a:pt x="195" y="51"/>
                  <a:pt x="195" y="51"/>
                </a:cubicBezTo>
                <a:cubicBezTo>
                  <a:pt x="194" y="51"/>
                  <a:pt x="194" y="51"/>
                  <a:pt x="194" y="51"/>
                </a:cubicBezTo>
                <a:cubicBezTo>
                  <a:pt x="193" y="51"/>
                  <a:pt x="193" y="51"/>
                  <a:pt x="193" y="51"/>
                </a:cubicBezTo>
                <a:cubicBezTo>
                  <a:pt x="192" y="50"/>
                  <a:pt x="192" y="50"/>
                  <a:pt x="192" y="50"/>
                </a:cubicBezTo>
                <a:cubicBezTo>
                  <a:pt x="191" y="50"/>
                  <a:pt x="191" y="50"/>
                  <a:pt x="191" y="50"/>
                </a:cubicBezTo>
                <a:cubicBezTo>
                  <a:pt x="191" y="50"/>
                  <a:pt x="191" y="50"/>
                  <a:pt x="191" y="50"/>
                </a:cubicBezTo>
                <a:cubicBezTo>
                  <a:pt x="191" y="50"/>
                  <a:pt x="191" y="50"/>
                  <a:pt x="191" y="50"/>
                </a:cubicBezTo>
                <a:cubicBezTo>
                  <a:pt x="191" y="50"/>
                  <a:pt x="191" y="50"/>
                  <a:pt x="191" y="50"/>
                </a:cubicBezTo>
                <a:cubicBezTo>
                  <a:pt x="190" y="50"/>
                  <a:pt x="190" y="50"/>
                  <a:pt x="190" y="50"/>
                </a:cubicBezTo>
                <a:cubicBezTo>
                  <a:pt x="189" y="50"/>
                  <a:pt x="189" y="50"/>
                  <a:pt x="189" y="50"/>
                </a:cubicBezTo>
                <a:cubicBezTo>
                  <a:pt x="188" y="50"/>
                  <a:pt x="188" y="50"/>
                  <a:pt x="188" y="50"/>
                </a:cubicBezTo>
                <a:cubicBezTo>
                  <a:pt x="187" y="50"/>
                  <a:pt x="187" y="50"/>
                  <a:pt x="187" y="50"/>
                </a:cubicBezTo>
                <a:cubicBezTo>
                  <a:pt x="186" y="49"/>
                  <a:pt x="186" y="49"/>
                  <a:pt x="186" y="49"/>
                </a:cubicBezTo>
                <a:cubicBezTo>
                  <a:pt x="185" y="49"/>
                  <a:pt x="185" y="49"/>
                  <a:pt x="185" y="49"/>
                </a:cubicBezTo>
                <a:cubicBezTo>
                  <a:pt x="184" y="49"/>
                  <a:pt x="184" y="49"/>
                  <a:pt x="184" y="49"/>
                </a:cubicBezTo>
                <a:cubicBezTo>
                  <a:pt x="183" y="49"/>
                  <a:pt x="183" y="49"/>
                  <a:pt x="183" y="49"/>
                </a:cubicBezTo>
                <a:cubicBezTo>
                  <a:pt x="182" y="49"/>
                  <a:pt x="182" y="49"/>
                  <a:pt x="182" y="49"/>
                </a:cubicBezTo>
                <a:cubicBezTo>
                  <a:pt x="182" y="49"/>
                  <a:pt x="182" y="49"/>
                  <a:pt x="182" y="49"/>
                </a:cubicBezTo>
                <a:cubicBezTo>
                  <a:pt x="182" y="49"/>
                  <a:pt x="182" y="49"/>
                  <a:pt x="182" y="49"/>
                </a:cubicBezTo>
                <a:cubicBezTo>
                  <a:pt x="181" y="49"/>
                  <a:pt x="181" y="49"/>
                  <a:pt x="181" y="49"/>
                </a:cubicBezTo>
                <a:cubicBezTo>
                  <a:pt x="180" y="49"/>
                  <a:pt x="180" y="49"/>
                  <a:pt x="180" y="49"/>
                </a:cubicBezTo>
                <a:cubicBezTo>
                  <a:pt x="179" y="49"/>
                  <a:pt x="179" y="49"/>
                  <a:pt x="179" y="49"/>
                </a:cubicBezTo>
                <a:cubicBezTo>
                  <a:pt x="178" y="48"/>
                  <a:pt x="178" y="48"/>
                  <a:pt x="178" y="48"/>
                </a:cubicBezTo>
                <a:cubicBezTo>
                  <a:pt x="178" y="48"/>
                  <a:pt x="177" y="48"/>
                  <a:pt x="177" y="48"/>
                </a:cubicBezTo>
                <a:cubicBezTo>
                  <a:pt x="177" y="48"/>
                  <a:pt x="176" y="48"/>
                  <a:pt x="176" y="48"/>
                </a:cubicBezTo>
                <a:cubicBezTo>
                  <a:pt x="176" y="48"/>
                  <a:pt x="175" y="48"/>
                  <a:pt x="175" y="48"/>
                </a:cubicBezTo>
                <a:cubicBezTo>
                  <a:pt x="174" y="48"/>
                  <a:pt x="174" y="48"/>
                  <a:pt x="174" y="48"/>
                </a:cubicBezTo>
                <a:cubicBezTo>
                  <a:pt x="173" y="48"/>
                  <a:pt x="173" y="48"/>
                  <a:pt x="173" y="48"/>
                </a:cubicBezTo>
                <a:cubicBezTo>
                  <a:pt x="172" y="48"/>
                  <a:pt x="172" y="48"/>
                  <a:pt x="171" y="48"/>
                </a:cubicBezTo>
                <a:cubicBezTo>
                  <a:pt x="171" y="48"/>
                  <a:pt x="171" y="48"/>
                  <a:pt x="170" y="48"/>
                </a:cubicBezTo>
                <a:cubicBezTo>
                  <a:pt x="170" y="48"/>
                  <a:pt x="170" y="48"/>
                  <a:pt x="169" y="48"/>
                </a:cubicBezTo>
                <a:cubicBezTo>
                  <a:pt x="169" y="48"/>
                  <a:pt x="168" y="48"/>
                  <a:pt x="168" y="48"/>
                </a:cubicBezTo>
                <a:cubicBezTo>
                  <a:pt x="168" y="48"/>
                  <a:pt x="167" y="48"/>
                  <a:pt x="167" y="48"/>
                </a:cubicBezTo>
                <a:cubicBezTo>
                  <a:pt x="166" y="48"/>
                  <a:pt x="166" y="48"/>
                  <a:pt x="165" y="48"/>
                </a:cubicBezTo>
                <a:cubicBezTo>
                  <a:pt x="165" y="48"/>
                  <a:pt x="165" y="48"/>
                  <a:pt x="165" y="48"/>
                </a:cubicBezTo>
                <a:cubicBezTo>
                  <a:pt x="165" y="48"/>
                  <a:pt x="165" y="48"/>
                  <a:pt x="165" y="48"/>
                </a:cubicBezTo>
                <a:cubicBezTo>
                  <a:pt x="164" y="48"/>
                  <a:pt x="164" y="48"/>
                  <a:pt x="164" y="48"/>
                </a:cubicBezTo>
                <a:cubicBezTo>
                  <a:pt x="164" y="48"/>
                  <a:pt x="163" y="48"/>
                  <a:pt x="163" y="48"/>
                </a:cubicBezTo>
                <a:cubicBezTo>
                  <a:pt x="163" y="48"/>
                  <a:pt x="162" y="48"/>
                  <a:pt x="162" y="48"/>
                </a:cubicBezTo>
                <a:cubicBezTo>
                  <a:pt x="161" y="48"/>
                  <a:pt x="161" y="48"/>
                  <a:pt x="160" y="48"/>
                </a:cubicBezTo>
                <a:cubicBezTo>
                  <a:pt x="160" y="48"/>
                  <a:pt x="160" y="48"/>
                  <a:pt x="159" y="48"/>
                </a:cubicBezTo>
                <a:cubicBezTo>
                  <a:pt x="158" y="48"/>
                  <a:pt x="158" y="48"/>
                  <a:pt x="158" y="48"/>
                </a:cubicBezTo>
                <a:cubicBezTo>
                  <a:pt x="158" y="48"/>
                  <a:pt x="158" y="48"/>
                  <a:pt x="158" y="48"/>
                </a:cubicBezTo>
                <a:cubicBezTo>
                  <a:pt x="157" y="48"/>
                  <a:pt x="157" y="48"/>
                  <a:pt x="157" y="48"/>
                </a:cubicBezTo>
                <a:cubicBezTo>
                  <a:pt x="156" y="48"/>
                  <a:pt x="156" y="48"/>
                  <a:pt x="156" y="48"/>
                </a:cubicBezTo>
                <a:cubicBezTo>
                  <a:pt x="155" y="48"/>
                  <a:pt x="155" y="48"/>
                  <a:pt x="155" y="48"/>
                </a:cubicBezTo>
                <a:cubicBezTo>
                  <a:pt x="155" y="48"/>
                  <a:pt x="155" y="48"/>
                  <a:pt x="155" y="48"/>
                </a:cubicBezTo>
                <a:cubicBezTo>
                  <a:pt x="154" y="48"/>
                  <a:pt x="154" y="48"/>
                  <a:pt x="154" y="48"/>
                </a:cubicBezTo>
                <a:cubicBezTo>
                  <a:pt x="154" y="48"/>
                  <a:pt x="154" y="48"/>
                  <a:pt x="154" y="48"/>
                </a:cubicBezTo>
                <a:cubicBezTo>
                  <a:pt x="153" y="48"/>
                  <a:pt x="153" y="48"/>
                  <a:pt x="152" y="48"/>
                </a:cubicBezTo>
                <a:cubicBezTo>
                  <a:pt x="152" y="48"/>
                  <a:pt x="151" y="48"/>
                  <a:pt x="151" y="48"/>
                </a:cubicBezTo>
                <a:cubicBezTo>
                  <a:pt x="150" y="48"/>
                  <a:pt x="150" y="48"/>
                  <a:pt x="149" y="48"/>
                </a:cubicBezTo>
                <a:cubicBezTo>
                  <a:pt x="149" y="48"/>
                  <a:pt x="148" y="48"/>
                  <a:pt x="148" y="48"/>
                </a:cubicBezTo>
                <a:cubicBezTo>
                  <a:pt x="148" y="48"/>
                  <a:pt x="148" y="48"/>
                  <a:pt x="148" y="48"/>
                </a:cubicBezTo>
                <a:cubicBezTo>
                  <a:pt x="148" y="48"/>
                  <a:pt x="148" y="48"/>
                  <a:pt x="148" y="48"/>
                </a:cubicBezTo>
                <a:cubicBezTo>
                  <a:pt x="147" y="48"/>
                  <a:pt x="147" y="48"/>
                  <a:pt x="146" y="48"/>
                </a:cubicBezTo>
                <a:cubicBezTo>
                  <a:pt x="146" y="48"/>
                  <a:pt x="145" y="48"/>
                  <a:pt x="145" y="48"/>
                </a:cubicBezTo>
                <a:cubicBezTo>
                  <a:pt x="144" y="48"/>
                  <a:pt x="144" y="48"/>
                  <a:pt x="143" y="48"/>
                </a:cubicBezTo>
                <a:cubicBezTo>
                  <a:pt x="143" y="48"/>
                  <a:pt x="142" y="48"/>
                  <a:pt x="142" y="48"/>
                </a:cubicBezTo>
                <a:cubicBezTo>
                  <a:pt x="141" y="48"/>
                  <a:pt x="140" y="48"/>
                  <a:pt x="140" y="48"/>
                </a:cubicBezTo>
                <a:cubicBezTo>
                  <a:pt x="139" y="48"/>
                  <a:pt x="139" y="49"/>
                  <a:pt x="138" y="49"/>
                </a:cubicBezTo>
                <a:cubicBezTo>
                  <a:pt x="138" y="49"/>
                  <a:pt x="137" y="49"/>
                  <a:pt x="137" y="49"/>
                </a:cubicBezTo>
                <a:cubicBezTo>
                  <a:pt x="136" y="49"/>
                  <a:pt x="135" y="49"/>
                  <a:pt x="135" y="49"/>
                </a:cubicBezTo>
                <a:cubicBezTo>
                  <a:pt x="134" y="49"/>
                  <a:pt x="133" y="49"/>
                  <a:pt x="133" y="49"/>
                </a:cubicBezTo>
                <a:cubicBezTo>
                  <a:pt x="132" y="49"/>
                  <a:pt x="132" y="49"/>
                  <a:pt x="132" y="49"/>
                </a:cubicBezTo>
                <a:cubicBezTo>
                  <a:pt x="132" y="49"/>
                  <a:pt x="132" y="49"/>
                  <a:pt x="132" y="49"/>
                </a:cubicBezTo>
                <a:cubicBezTo>
                  <a:pt x="131" y="49"/>
                  <a:pt x="131" y="49"/>
                  <a:pt x="130" y="49"/>
                </a:cubicBezTo>
                <a:cubicBezTo>
                  <a:pt x="130" y="49"/>
                  <a:pt x="129" y="50"/>
                  <a:pt x="128" y="50"/>
                </a:cubicBezTo>
                <a:cubicBezTo>
                  <a:pt x="127" y="50"/>
                  <a:pt x="127" y="50"/>
                  <a:pt x="126" y="50"/>
                </a:cubicBezTo>
                <a:cubicBezTo>
                  <a:pt x="125" y="50"/>
                  <a:pt x="125" y="50"/>
                  <a:pt x="125" y="50"/>
                </a:cubicBezTo>
                <a:cubicBezTo>
                  <a:pt x="125" y="50"/>
                  <a:pt x="125" y="50"/>
                  <a:pt x="125" y="50"/>
                </a:cubicBezTo>
                <a:cubicBezTo>
                  <a:pt x="124" y="50"/>
                  <a:pt x="123" y="50"/>
                  <a:pt x="122" y="51"/>
                </a:cubicBezTo>
                <a:cubicBezTo>
                  <a:pt x="122" y="51"/>
                  <a:pt x="122" y="51"/>
                  <a:pt x="122" y="51"/>
                </a:cubicBezTo>
                <a:cubicBezTo>
                  <a:pt x="122" y="51"/>
                  <a:pt x="122" y="51"/>
                  <a:pt x="122" y="51"/>
                </a:cubicBezTo>
                <a:cubicBezTo>
                  <a:pt x="121" y="51"/>
                  <a:pt x="119" y="51"/>
                  <a:pt x="118" y="51"/>
                </a:cubicBezTo>
                <a:cubicBezTo>
                  <a:pt x="118" y="51"/>
                  <a:pt x="118" y="51"/>
                  <a:pt x="118" y="51"/>
                </a:cubicBezTo>
                <a:cubicBezTo>
                  <a:pt x="117" y="52"/>
                  <a:pt x="117" y="52"/>
                  <a:pt x="117" y="52"/>
                </a:cubicBezTo>
                <a:cubicBezTo>
                  <a:pt x="116" y="52"/>
                  <a:pt x="116" y="52"/>
                  <a:pt x="115" y="52"/>
                </a:cubicBezTo>
                <a:cubicBezTo>
                  <a:pt x="114" y="52"/>
                  <a:pt x="114" y="52"/>
                  <a:pt x="114" y="52"/>
                </a:cubicBezTo>
                <a:cubicBezTo>
                  <a:pt x="114" y="52"/>
                  <a:pt x="114" y="52"/>
                  <a:pt x="114" y="52"/>
                </a:cubicBezTo>
                <a:cubicBezTo>
                  <a:pt x="113" y="53"/>
                  <a:pt x="113" y="53"/>
                  <a:pt x="113" y="53"/>
                </a:cubicBezTo>
                <a:cubicBezTo>
                  <a:pt x="113" y="53"/>
                  <a:pt x="112" y="53"/>
                  <a:pt x="112" y="53"/>
                </a:cubicBezTo>
                <a:cubicBezTo>
                  <a:pt x="111" y="53"/>
                  <a:pt x="111" y="53"/>
                  <a:pt x="111" y="53"/>
                </a:cubicBezTo>
                <a:cubicBezTo>
                  <a:pt x="111" y="53"/>
                  <a:pt x="111" y="53"/>
                  <a:pt x="111" y="53"/>
                </a:cubicBezTo>
                <a:cubicBezTo>
                  <a:pt x="111" y="53"/>
                  <a:pt x="111" y="53"/>
                  <a:pt x="111" y="53"/>
                </a:cubicBezTo>
                <a:cubicBezTo>
                  <a:pt x="110" y="54"/>
                  <a:pt x="110" y="54"/>
                  <a:pt x="110" y="54"/>
                </a:cubicBezTo>
                <a:cubicBezTo>
                  <a:pt x="109" y="54"/>
                  <a:pt x="109" y="54"/>
                  <a:pt x="109" y="54"/>
                </a:cubicBezTo>
                <a:cubicBezTo>
                  <a:pt x="109" y="54"/>
                  <a:pt x="109" y="54"/>
                  <a:pt x="109" y="54"/>
                </a:cubicBezTo>
                <a:cubicBezTo>
                  <a:pt x="109" y="54"/>
                  <a:pt x="109" y="54"/>
                  <a:pt x="109" y="54"/>
                </a:cubicBezTo>
                <a:cubicBezTo>
                  <a:pt x="108" y="54"/>
                  <a:pt x="108" y="54"/>
                  <a:pt x="108" y="54"/>
                </a:cubicBezTo>
                <a:cubicBezTo>
                  <a:pt x="108" y="55"/>
                  <a:pt x="108" y="55"/>
                  <a:pt x="108" y="55"/>
                </a:cubicBezTo>
                <a:cubicBezTo>
                  <a:pt x="107" y="55"/>
                  <a:pt x="107" y="55"/>
                  <a:pt x="107" y="55"/>
                </a:cubicBezTo>
                <a:cubicBezTo>
                  <a:pt x="107" y="55"/>
                  <a:pt x="107" y="55"/>
                  <a:pt x="107" y="55"/>
                </a:cubicBezTo>
                <a:cubicBezTo>
                  <a:pt x="107" y="55"/>
                  <a:pt x="107" y="55"/>
                  <a:pt x="107" y="55"/>
                </a:cubicBezTo>
                <a:cubicBezTo>
                  <a:pt x="107" y="55"/>
                  <a:pt x="107" y="55"/>
                  <a:pt x="107" y="55"/>
                </a:cubicBezTo>
                <a:cubicBezTo>
                  <a:pt x="106" y="55"/>
                  <a:pt x="106" y="55"/>
                  <a:pt x="106" y="55"/>
                </a:cubicBezTo>
                <a:cubicBezTo>
                  <a:pt x="106" y="55"/>
                  <a:pt x="106" y="55"/>
                  <a:pt x="106" y="55"/>
                </a:cubicBezTo>
                <a:cubicBezTo>
                  <a:pt x="106" y="55"/>
                  <a:pt x="106" y="55"/>
                  <a:pt x="106" y="55"/>
                </a:cubicBezTo>
                <a:cubicBezTo>
                  <a:pt x="106" y="56"/>
                  <a:pt x="106" y="56"/>
                  <a:pt x="106" y="56"/>
                </a:cubicBezTo>
                <a:cubicBezTo>
                  <a:pt x="105" y="56"/>
                  <a:pt x="105" y="56"/>
                  <a:pt x="105" y="56"/>
                </a:cubicBezTo>
                <a:cubicBezTo>
                  <a:pt x="105" y="56"/>
                  <a:pt x="105" y="56"/>
                  <a:pt x="105" y="56"/>
                </a:cubicBezTo>
                <a:cubicBezTo>
                  <a:pt x="104" y="57"/>
                  <a:pt x="103" y="57"/>
                  <a:pt x="101" y="58"/>
                </a:cubicBezTo>
                <a:cubicBezTo>
                  <a:pt x="101" y="58"/>
                  <a:pt x="101" y="58"/>
                  <a:pt x="101" y="58"/>
                </a:cubicBezTo>
                <a:cubicBezTo>
                  <a:pt x="100" y="58"/>
                  <a:pt x="99" y="59"/>
                  <a:pt x="97" y="59"/>
                </a:cubicBezTo>
                <a:cubicBezTo>
                  <a:pt x="97" y="59"/>
                  <a:pt x="97" y="59"/>
                  <a:pt x="97" y="59"/>
                </a:cubicBezTo>
                <a:cubicBezTo>
                  <a:pt x="96" y="60"/>
                  <a:pt x="94" y="60"/>
                  <a:pt x="93" y="61"/>
                </a:cubicBezTo>
                <a:cubicBezTo>
                  <a:pt x="92" y="61"/>
                  <a:pt x="92" y="61"/>
                  <a:pt x="92" y="61"/>
                </a:cubicBezTo>
                <a:cubicBezTo>
                  <a:pt x="91" y="61"/>
                  <a:pt x="89" y="62"/>
                  <a:pt x="88" y="62"/>
                </a:cubicBezTo>
                <a:cubicBezTo>
                  <a:pt x="87" y="62"/>
                  <a:pt x="87" y="62"/>
                  <a:pt x="87" y="62"/>
                </a:cubicBezTo>
                <a:cubicBezTo>
                  <a:pt x="86" y="62"/>
                  <a:pt x="84" y="63"/>
                  <a:pt x="83" y="63"/>
                </a:cubicBezTo>
                <a:cubicBezTo>
                  <a:pt x="82" y="63"/>
                  <a:pt x="82" y="63"/>
                  <a:pt x="82" y="63"/>
                </a:cubicBezTo>
                <a:cubicBezTo>
                  <a:pt x="81" y="63"/>
                  <a:pt x="79" y="63"/>
                  <a:pt x="77" y="63"/>
                </a:cubicBezTo>
                <a:cubicBezTo>
                  <a:pt x="77" y="63"/>
                  <a:pt x="77" y="63"/>
                  <a:pt x="77" y="63"/>
                </a:cubicBezTo>
                <a:cubicBezTo>
                  <a:pt x="76" y="64"/>
                  <a:pt x="74" y="64"/>
                  <a:pt x="72" y="64"/>
                </a:cubicBezTo>
                <a:cubicBezTo>
                  <a:pt x="72" y="64"/>
                  <a:pt x="72" y="64"/>
                  <a:pt x="72" y="64"/>
                </a:cubicBezTo>
                <a:cubicBezTo>
                  <a:pt x="70" y="64"/>
                  <a:pt x="68" y="64"/>
                  <a:pt x="67" y="64"/>
                </a:cubicBezTo>
                <a:cubicBezTo>
                  <a:pt x="65" y="64"/>
                  <a:pt x="62" y="64"/>
                  <a:pt x="60" y="64"/>
                </a:cubicBezTo>
                <a:cubicBezTo>
                  <a:pt x="60" y="64"/>
                  <a:pt x="60" y="64"/>
                  <a:pt x="60" y="64"/>
                </a:cubicBezTo>
                <a:cubicBezTo>
                  <a:pt x="58" y="64"/>
                  <a:pt x="56" y="64"/>
                  <a:pt x="54" y="64"/>
                </a:cubicBezTo>
                <a:cubicBezTo>
                  <a:pt x="54" y="64"/>
                  <a:pt x="54" y="64"/>
                  <a:pt x="54" y="64"/>
                </a:cubicBezTo>
                <a:cubicBezTo>
                  <a:pt x="52" y="63"/>
                  <a:pt x="50" y="63"/>
                  <a:pt x="48" y="63"/>
                </a:cubicBezTo>
                <a:cubicBezTo>
                  <a:pt x="48" y="63"/>
                  <a:pt x="48" y="63"/>
                  <a:pt x="48" y="63"/>
                </a:cubicBezTo>
                <a:cubicBezTo>
                  <a:pt x="48" y="63"/>
                  <a:pt x="48" y="63"/>
                  <a:pt x="48" y="63"/>
                </a:cubicBezTo>
                <a:cubicBezTo>
                  <a:pt x="47" y="63"/>
                  <a:pt x="45" y="63"/>
                  <a:pt x="43" y="62"/>
                </a:cubicBezTo>
                <a:cubicBezTo>
                  <a:pt x="42" y="62"/>
                  <a:pt x="41" y="62"/>
                  <a:pt x="40" y="62"/>
                </a:cubicBezTo>
                <a:cubicBezTo>
                  <a:pt x="40" y="61"/>
                  <a:pt x="39" y="61"/>
                  <a:pt x="39" y="61"/>
                </a:cubicBezTo>
                <a:cubicBezTo>
                  <a:pt x="38" y="61"/>
                  <a:pt x="38" y="60"/>
                  <a:pt x="37" y="60"/>
                </a:cubicBezTo>
                <a:cubicBezTo>
                  <a:pt x="37" y="60"/>
                  <a:pt x="36" y="60"/>
                  <a:pt x="36" y="59"/>
                </a:cubicBezTo>
                <a:cubicBezTo>
                  <a:pt x="35" y="59"/>
                  <a:pt x="35" y="58"/>
                  <a:pt x="34" y="58"/>
                </a:cubicBezTo>
                <a:cubicBezTo>
                  <a:pt x="34" y="58"/>
                  <a:pt x="33" y="57"/>
                  <a:pt x="33" y="57"/>
                </a:cubicBezTo>
                <a:cubicBezTo>
                  <a:pt x="32" y="56"/>
                  <a:pt x="32" y="56"/>
                  <a:pt x="31" y="55"/>
                </a:cubicBezTo>
                <a:cubicBezTo>
                  <a:pt x="31" y="55"/>
                  <a:pt x="30" y="55"/>
                  <a:pt x="30" y="54"/>
                </a:cubicBezTo>
                <a:cubicBezTo>
                  <a:pt x="29" y="54"/>
                  <a:pt x="29" y="53"/>
                  <a:pt x="29" y="52"/>
                </a:cubicBezTo>
                <a:cubicBezTo>
                  <a:pt x="28" y="52"/>
                  <a:pt x="28" y="51"/>
                  <a:pt x="27" y="51"/>
                </a:cubicBezTo>
                <a:cubicBezTo>
                  <a:pt x="27" y="50"/>
                  <a:pt x="26" y="50"/>
                  <a:pt x="26" y="49"/>
                </a:cubicBezTo>
                <a:cubicBezTo>
                  <a:pt x="25" y="48"/>
                  <a:pt x="25" y="48"/>
                  <a:pt x="24" y="47"/>
                </a:cubicBezTo>
                <a:cubicBezTo>
                  <a:pt x="24" y="47"/>
                  <a:pt x="24" y="46"/>
                  <a:pt x="23" y="45"/>
                </a:cubicBezTo>
                <a:cubicBezTo>
                  <a:pt x="23" y="45"/>
                  <a:pt x="22" y="44"/>
                  <a:pt x="22" y="44"/>
                </a:cubicBezTo>
                <a:cubicBezTo>
                  <a:pt x="21" y="43"/>
                  <a:pt x="21" y="42"/>
                  <a:pt x="20" y="41"/>
                </a:cubicBezTo>
                <a:cubicBezTo>
                  <a:pt x="20" y="41"/>
                  <a:pt x="20" y="40"/>
                  <a:pt x="19" y="40"/>
                </a:cubicBezTo>
                <a:cubicBezTo>
                  <a:pt x="18" y="38"/>
                  <a:pt x="17" y="36"/>
                  <a:pt x="16" y="34"/>
                </a:cubicBezTo>
                <a:cubicBezTo>
                  <a:pt x="16" y="33"/>
                  <a:pt x="15" y="32"/>
                  <a:pt x="15" y="31"/>
                </a:cubicBezTo>
                <a:cubicBezTo>
                  <a:pt x="14" y="29"/>
                  <a:pt x="13" y="27"/>
                  <a:pt x="12" y="26"/>
                </a:cubicBezTo>
                <a:cubicBezTo>
                  <a:pt x="11" y="24"/>
                  <a:pt x="11" y="23"/>
                  <a:pt x="10" y="22"/>
                </a:cubicBezTo>
                <a:cubicBezTo>
                  <a:pt x="10" y="22"/>
                  <a:pt x="10" y="21"/>
                  <a:pt x="9" y="21"/>
                </a:cubicBezTo>
                <a:cubicBezTo>
                  <a:pt x="8" y="18"/>
                  <a:pt x="6" y="15"/>
                  <a:pt x="5" y="12"/>
                </a:cubicBezTo>
                <a:cubicBezTo>
                  <a:pt x="4" y="11"/>
                  <a:pt x="4" y="11"/>
                  <a:pt x="4" y="11"/>
                </a:cubicBezTo>
                <a:cubicBezTo>
                  <a:pt x="4" y="10"/>
                  <a:pt x="3" y="9"/>
                  <a:pt x="3" y="8"/>
                </a:cubicBezTo>
                <a:cubicBezTo>
                  <a:pt x="2" y="7"/>
                  <a:pt x="2" y="6"/>
                  <a:pt x="2" y="6"/>
                </a:cubicBezTo>
                <a:cubicBezTo>
                  <a:pt x="1" y="5"/>
                  <a:pt x="1" y="4"/>
                  <a:pt x="1" y="4"/>
                </a:cubicBezTo>
                <a:cubicBezTo>
                  <a:pt x="1" y="3"/>
                  <a:pt x="0" y="2"/>
                  <a:pt x="0" y="2"/>
                </a:cubicBezTo>
                <a:cubicBezTo>
                  <a:pt x="0" y="1"/>
                  <a:pt x="0" y="1"/>
                  <a:pt x="0" y="0"/>
                </a:cubicBezTo>
                <a:cubicBezTo>
                  <a:pt x="2" y="141"/>
                  <a:pt x="2" y="141"/>
                  <a:pt x="2" y="141"/>
                </a:cubicBezTo>
                <a:cubicBezTo>
                  <a:pt x="2" y="142"/>
                  <a:pt x="2" y="142"/>
                  <a:pt x="2" y="143"/>
                </a:cubicBezTo>
                <a:cubicBezTo>
                  <a:pt x="2" y="144"/>
                  <a:pt x="2" y="144"/>
                  <a:pt x="3" y="145"/>
                </a:cubicBezTo>
                <a:cubicBezTo>
                  <a:pt x="3" y="146"/>
                  <a:pt x="3" y="147"/>
                  <a:pt x="3" y="147"/>
                </a:cubicBezTo>
                <a:cubicBezTo>
                  <a:pt x="4" y="148"/>
                  <a:pt x="4" y="149"/>
                  <a:pt x="4" y="150"/>
                </a:cubicBezTo>
                <a:cubicBezTo>
                  <a:pt x="5" y="151"/>
                  <a:pt x="6" y="152"/>
                  <a:pt x="6" y="153"/>
                </a:cubicBezTo>
                <a:cubicBezTo>
                  <a:pt x="7" y="154"/>
                  <a:pt x="7" y="154"/>
                  <a:pt x="7" y="154"/>
                </a:cubicBezTo>
                <a:cubicBezTo>
                  <a:pt x="8" y="158"/>
                  <a:pt x="10" y="162"/>
                  <a:pt x="12" y="166"/>
                </a:cubicBezTo>
                <a:cubicBezTo>
                  <a:pt x="12" y="167"/>
                  <a:pt x="13" y="168"/>
                  <a:pt x="13" y="169"/>
                </a:cubicBezTo>
                <a:cubicBezTo>
                  <a:pt x="14" y="171"/>
                  <a:pt x="15" y="173"/>
                  <a:pt x="16" y="175"/>
                </a:cubicBezTo>
                <a:cubicBezTo>
                  <a:pt x="17" y="176"/>
                  <a:pt x="17" y="177"/>
                  <a:pt x="18" y="178"/>
                </a:cubicBezTo>
                <a:cubicBezTo>
                  <a:pt x="19" y="180"/>
                  <a:pt x="20" y="182"/>
                  <a:pt x="20" y="183"/>
                </a:cubicBezTo>
                <a:cubicBezTo>
                  <a:pt x="21" y="184"/>
                  <a:pt x="21" y="184"/>
                  <a:pt x="21" y="184"/>
                </a:cubicBezTo>
                <a:cubicBezTo>
                  <a:pt x="21" y="185"/>
                  <a:pt x="21" y="185"/>
                  <a:pt x="21" y="185"/>
                </a:cubicBezTo>
                <a:cubicBezTo>
                  <a:pt x="22" y="185"/>
                  <a:pt x="22" y="186"/>
                  <a:pt x="22" y="186"/>
                </a:cubicBezTo>
                <a:cubicBezTo>
                  <a:pt x="22" y="187"/>
                  <a:pt x="23" y="188"/>
                  <a:pt x="23" y="188"/>
                </a:cubicBezTo>
                <a:cubicBezTo>
                  <a:pt x="24" y="189"/>
                  <a:pt x="24" y="190"/>
                  <a:pt x="25" y="190"/>
                </a:cubicBezTo>
                <a:cubicBezTo>
                  <a:pt x="25" y="191"/>
                  <a:pt x="25" y="192"/>
                  <a:pt x="26" y="193"/>
                </a:cubicBezTo>
                <a:cubicBezTo>
                  <a:pt x="26" y="193"/>
                  <a:pt x="27" y="194"/>
                  <a:pt x="27" y="194"/>
                </a:cubicBezTo>
                <a:cubicBezTo>
                  <a:pt x="28" y="195"/>
                  <a:pt x="28" y="196"/>
                  <a:pt x="29" y="196"/>
                </a:cubicBezTo>
                <a:cubicBezTo>
                  <a:pt x="29" y="197"/>
                  <a:pt x="29" y="198"/>
                  <a:pt x="30" y="198"/>
                </a:cubicBezTo>
                <a:cubicBezTo>
                  <a:pt x="31" y="199"/>
                  <a:pt x="31" y="199"/>
                  <a:pt x="31" y="199"/>
                </a:cubicBezTo>
                <a:cubicBezTo>
                  <a:pt x="31" y="200"/>
                  <a:pt x="31" y="200"/>
                  <a:pt x="31" y="200"/>
                </a:cubicBezTo>
                <a:cubicBezTo>
                  <a:pt x="32" y="201"/>
                  <a:pt x="32" y="201"/>
                  <a:pt x="32" y="201"/>
                </a:cubicBezTo>
                <a:cubicBezTo>
                  <a:pt x="33" y="201"/>
                  <a:pt x="33" y="201"/>
                  <a:pt x="33" y="201"/>
                </a:cubicBezTo>
                <a:cubicBezTo>
                  <a:pt x="33" y="202"/>
                  <a:pt x="34" y="202"/>
                  <a:pt x="34" y="203"/>
                </a:cubicBezTo>
                <a:cubicBezTo>
                  <a:pt x="35" y="203"/>
                  <a:pt x="35" y="204"/>
                  <a:pt x="36" y="204"/>
                </a:cubicBezTo>
                <a:cubicBezTo>
                  <a:pt x="36" y="205"/>
                  <a:pt x="37" y="205"/>
                  <a:pt x="37" y="205"/>
                </a:cubicBezTo>
                <a:cubicBezTo>
                  <a:pt x="38" y="206"/>
                  <a:pt x="38" y="206"/>
                  <a:pt x="39" y="206"/>
                </a:cubicBezTo>
                <a:cubicBezTo>
                  <a:pt x="39" y="207"/>
                  <a:pt x="40" y="207"/>
                  <a:pt x="40" y="207"/>
                </a:cubicBezTo>
                <a:cubicBezTo>
                  <a:pt x="41" y="208"/>
                  <a:pt x="41" y="208"/>
                  <a:pt x="42" y="208"/>
                </a:cubicBezTo>
                <a:cubicBezTo>
                  <a:pt x="42" y="208"/>
                  <a:pt x="42" y="208"/>
                  <a:pt x="42" y="208"/>
                </a:cubicBezTo>
                <a:cubicBezTo>
                  <a:pt x="42" y="208"/>
                  <a:pt x="42" y="208"/>
                  <a:pt x="42" y="208"/>
                </a:cubicBezTo>
                <a:cubicBezTo>
                  <a:pt x="42" y="208"/>
                  <a:pt x="42" y="208"/>
                  <a:pt x="42" y="208"/>
                </a:cubicBezTo>
                <a:cubicBezTo>
                  <a:pt x="43" y="208"/>
                  <a:pt x="43" y="208"/>
                  <a:pt x="43" y="208"/>
                </a:cubicBezTo>
                <a:cubicBezTo>
                  <a:pt x="43" y="209"/>
                  <a:pt x="43" y="209"/>
                  <a:pt x="43" y="209"/>
                </a:cubicBezTo>
                <a:cubicBezTo>
                  <a:pt x="43" y="209"/>
                  <a:pt x="43" y="209"/>
                  <a:pt x="43" y="209"/>
                </a:cubicBezTo>
                <a:cubicBezTo>
                  <a:pt x="43" y="209"/>
                  <a:pt x="43" y="209"/>
                  <a:pt x="43" y="209"/>
                </a:cubicBezTo>
                <a:cubicBezTo>
                  <a:pt x="44" y="209"/>
                  <a:pt x="44" y="209"/>
                  <a:pt x="44" y="209"/>
                </a:cubicBezTo>
                <a:cubicBezTo>
                  <a:pt x="44" y="209"/>
                  <a:pt x="44" y="209"/>
                  <a:pt x="44" y="209"/>
                </a:cubicBezTo>
                <a:cubicBezTo>
                  <a:pt x="44" y="209"/>
                  <a:pt x="44" y="209"/>
                  <a:pt x="44" y="209"/>
                </a:cubicBezTo>
                <a:cubicBezTo>
                  <a:pt x="44" y="209"/>
                  <a:pt x="44" y="209"/>
                  <a:pt x="44" y="209"/>
                </a:cubicBezTo>
                <a:cubicBezTo>
                  <a:pt x="44" y="209"/>
                  <a:pt x="44" y="209"/>
                  <a:pt x="44" y="209"/>
                </a:cubicBezTo>
                <a:cubicBezTo>
                  <a:pt x="44" y="209"/>
                  <a:pt x="44" y="209"/>
                  <a:pt x="44" y="209"/>
                </a:cubicBezTo>
                <a:cubicBezTo>
                  <a:pt x="44" y="209"/>
                  <a:pt x="44" y="209"/>
                  <a:pt x="44" y="209"/>
                </a:cubicBezTo>
                <a:cubicBezTo>
                  <a:pt x="44" y="209"/>
                  <a:pt x="44" y="209"/>
                  <a:pt x="44" y="209"/>
                </a:cubicBezTo>
                <a:cubicBezTo>
                  <a:pt x="45" y="209"/>
                  <a:pt x="45" y="209"/>
                  <a:pt x="45" y="209"/>
                </a:cubicBezTo>
                <a:cubicBezTo>
                  <a:pt x="45" y="209"/>
                  <a:pt x="45" y="209"/>
                  <a:pt x="45" y="209"/>
                </a:cubicBezTo>
                <a:cubicBezTo>
                  <a:pt x="46" y="209"/>
                  <a:pt x="46" y="209"/>
                  <a:pt x="46" y="209"/>
                </a:cubicBezTo>
                <a:cubicBezTo>
                  <a:pt x="46" y="209"/>
                  <a:pt x="46" y="209"/>
                  <a:pt x="46" y="209"/>
                </a:cubicBezTo>
                <a:cubicBezTo>
                  <a:pt x="47" y="209"/>
                  <a:pt x="47" y="209"/>
                  <a:pt x="47" y="209"/>
                </a:cubicBezTo>
                <a:cubicBezTo>
                  <a:pt x="48" y="209"/>
                  <a:pt x="48" y="209"/>
                  <a:pt x="48" y="209"/>
                </a:cubicBezTo>
                <a:cubicBezTo>
                  <a:pt x="49" y="210"/>
                  <a:pt x="49" y="210"/>
                  <a:pt x="49" y="210"/>
                </a:cubicBezTo>
                <a:cubicBezTo>
                  <a:pt x="50" y="210"/>
                  <a:pt x="50" y="210"/>
                  <a:pt x="50" y="210"/>
                </a:cubicBezTo>
                <a:cubicBezTo>
                  <a:pt x="50" y="210"/>
                  <a:pt x="50" y="210"/>
                  <a:pt x="50" y="210"/>
                </a:cubicBezTo>
                <a:cubicBezTo>
                  <a:pt x="51" y="210"/>
                  <a:pt x="51" y="210"/>
                  <a:pt x="51" y="210"/>
                </a:cubicBezTo>
                <a:cubicBezTo>
                  <a:pt x="52" y="210"/>
                  <a:pt x="52" y="210"/>
                  <a:pt x="52" y="210"/>
                </a:cubicBezTo>
                <a:cubicBezTo>
                  <a:pt x="53" y="210"/>
                  <a:pt x="53" y="210"/>
                  <a:pt x="53" y="210"/>
                </a:cubicBezTo>
                <a:cubicBezTo>
                  <a:pt x="53" y="210"/>
                  <a:pt x="53" y="210"/>
                  <a:pt x="53" y="210"/>
                </a:cubicBezTo>
                <a:cubicBezTo>
                  <a:pt x="54" y="210"/>
                  <a:pt x="54" y="210"/>
                  <a:pt x="54" y="210"/>
                </a:cubicBezTo>
                <a:cubicBezTo>
                  <a:pt x="55" y="210"/>
                  <a:pt x="55" y="210"/>
                  <a:pt x="55" y="210"/>
                </a:cubicBezTo>
                <a:cubicBezTo>
                  <a:pt x="55" y="210"/>
                  <a:pt x="55" y="210"/>
                  <a:pt x="55" y="210"/>
                </a:cubicBezTo>
                <a:cubicBezTo>
                  <a:pt x="55" y="210"/>
                  <a:pt x="55" y="210"/>
                  <a:pt x="55" y="210"/>
                </a:cubicBezTo>
                <a:cubicBezTo>
                  <a:pt x="55" y="210"/>
                  <a:pt x="55" y="210"/>
                  <a:pt x="55" y="210"/>
                </a:cubicBezTo>
                <a:cubicBezTo>
                  <a:pt x="56" y="210"/>
                  <a:pt x="56" y="210"/>
                  <a:pt x="56" y="210"/>
                </a:cubicBezTo>
                <a:cubicBezTo>
                  <a:pt x="57" y="210"/>
                  <a:pt x="57" y="210"/>
                  <a:pt x="57" y="210"/>
                </a:cubicBezTo>
                <a:cubicBezTo>
                  <a:pt x="58" y="210"/>
                  <a:pt x="58" y="210"/>
                  <a:pt x="58" y="210"/>
                </a:cubicBezTo>
                <a:cubicBezTo>
                  <a:pt x="58" y="210"/>
                  <a:pt x="58" y="210"/>
                  <a:pt x="58" y="210"/>
                </a:cubicBezTo>
                <a:cubicBezTo>
                  <a:pt x="59" y="210"/>
                  <a:pt x="59" y="210"/>
                  <a:pt x="59" y="210"/>
                </a:cubicBezTo>
                <a:cubicBezTo>
                  <a:pt x="60" y="211"/>
                  <a:pt x="60" y="211"/>
                  <a:pt x="60" y="211"/>
                </a:cubicBezTo>
                <a:cubicBezTo>
                  <a:pt x="61" y="211"/>
                  <a:pt x="61" y="211"/>
                  <a:pt x="61" y="211"/>
                </a:cubicBezTo>
                <a:cubicBezTo>
                  <a:pt x="61" y="211"/>
                  <a:pt x="61" y="211"/>
                  <a:pt x="61" y="211"/>
                </a:cubicBezTo>
                <a:cubicBezTo>
                  <a:pt x="62" y="211"/>
                  <a:pt x="62" y="211"/>
                  <a:pt x="62" y="211"/>
                </a:cubicBezTo>
                <a:cubicBezTo>
                  <a:pt x="62" y="211"/>
                  <a:pt x="62" y="211"/>
                  <a:pt x="62" y="211"/>
                </a:cubicBezTo>
                <a:cubicBezTo>
                  <a:pt x="63" y="211"/>
                  <a:pt x="63" y="211"/>
                  <a:pt x="63" y="211"/>
                </a:cubicBezTo>
                <a:cubicBezTo>
                  <a:pt x="64" y="211"/>
                  <a:pt x="64" y="211"/>
                  <a:pt x="64" y="211"/>
                </a:cubicBezTo>
                <a:cubicBezTo>
                  <a:pt x="65" y="211"/>
                  <a:pt x="65" y="211"/>
                  <a:pt x="65" y="211"/>
                </a:cubicBezTo>
                <a:cubicBezTo>
                  <a:pt x="66" y="211"/>
                  <a:pt x="66" y="211"/>
                  <a:pt x="66" y="211"/>
                </a:cubicBezTo>
                <a:cubicBezTo>
                  <a:pt x="66" y="211"/>
                  <a:pt x="66" y="211"/>
                  <a:pt x="66" y="211"/>
                </a:cubicBezTo>
                <a:lnTo>
                  <a:pt x="67" y="211"/>
                </a:lnTo>
                <a:close/>
              </a:path>
            </a:pathLst>
          </a:custGeom>
          <a:gradFill rotWithShape="1">
            <a:gsLst>
              <a:gs pos="0">
                <a:srgbClr val="292929"/>
              </a:gs>
              <a:gs pos="100000">
                <a:schemeClr val="bg2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" name="Freeform 14"/>
          <p:cNvSpPr>
            <a:spLocks/>
          </p:cNvSpPr>
          <p:nvPr/>
        </p:nvSpPr>
        <p:spPr bwMode="auto">
          <a:xfrm flipH="1">
            <a:off x="4861123" y="3524274"/>
            <a:ext cx="55562" cy="6350"/>
          </a:xfrm>
          <a:custGeom>
            <a:avLst/>
            <a:gdLst>
              <a:gd name="T0" fmla="*/ 0 w 38"/>
              <a:gd name="T1" fmla="*/ 2 h 6"/>
              <a:gd name="T2" fmla="*/ 8 w 38"/>
              <a:gd name="T3" fmla="*/ 1 h 6"/>
              <a:gd name="T4" fmla="*/ 24 w 38"/>
              <a:gd name="T5" fmla="*/ 0 h 6"/>
              <a:gd name="T6" fmla="*/ 38 w 38"/>
              <a:gd name="T7" fmla="*/ 1 h 6"/>
              <a:gd name="T8" fmla="*/ 24 w 38"/>
              <a:gd name="T9" fmla="*/ 3 h 6"/>
              <a:gd name="T10" fmla="*/ 18 w 38"/>
              <a:gd name="T11" fmla="*/ 4 h 6"/>
              <a:gd name="T12" fmla="*/ 6 w 38"/>
              <a:gd name="T13" fmla="*/ 6 h 6"/>
              <a:gd name="T14" fmla="*/ 4 w 38"/>
              <a:gd name="T15" fmla="*/ 5 h 6"/>
              <a:gd name="T16" fmla="*/ 0 w 38"/>
              <a:gd name="T17" fmla="*/ 2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8" h="6">
                <a:moveTo>
                  <a:pt x="0" y="2"/>
                </a:moveTo>
                <a:cubicBezTo>
                  <a:pt x="3" y="2"/>
                  <a:pt x="5" y="1"/>
                  <a:pt x="8" y="1"/>
                </a:cubicBezTo>
                <a:cubicBezTo>
                  <a:pt x="13" y="1"/>
                  <a:pt x="18" y="0"/>
                  <a:pt x="24" y="0"/>
                </a:cubicBezTo>
                <a:cubicBezTo>
                  <a:pt x="28" y="0"/>
                  <a:pt x="33" y="0"/>
                  <a:pt x="38" y="1"/>
                </a:cubicBezTo>
                <a:cubicBezTo>
                  <a:pt x="33" y="2"/>
                  <a:pt x="28" y="2"/>
                  <a:pt x="24" y="3"/>
                </a:cubicBezTo>
                <a:cubicBezTo>
                  <a:pt x="22" y="3"/>
                  <a:pt x="20" y="4"/>
                  <a:pt x="18" y="4"/>
                </a:cubicBezTo>
                <a:cubicBezTo>
                  <a:pt x="11" y="5"/>
                  <a:pt x="7" y="6"/>
                  <a:pt x="6" y="6"/>
                </a:cubicBezTo>
                <a:cubicBezTo>
                  <a:pt x="6" y="6"/>
                  <a:pt x="5" y="6"/>
                  <a:pt x="4" y="5"/>
                </a:cubicBezTo>
                <a:cubicBezTo>
                  <a:pt x="3" y="4"/>
                  <a:pt x="2" y="3"/>
                  <a:pt x="0" y="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" name="Freeform 15"/>
          <p:cNvSpPr>
            <a:spLocks/>
          </p:cNvSpPr>
          <p:nvPr/>
        </p:nvSpPr>
        <p:spPr bwMode="auto">
          <a:xfrm flipH="1">
            <a:off x="4313435" y="3983062"/>
            <a:ext cx="15875" cy="311150"/>
          </a:xfrm>
          <a:custGeom>
            <a:avLst/>
            <a:gdLst>
              <a:gd name="T0" fmla="*/ 8 w 10"/>
              <a:gd name="T1" fmla="*/ 14 h 210"/>
              <a:gd name="T2" fmla="*/ 8 w 10"/>
              <a:gd name="T3" fmla="*/ 21 h 210"/>
              <a:gd name="T4" fmla="*/ 8 w 10"/>
              <a:gd name="T5" fmla="*/ 21 h 210"/>
              <a:gd name="T6" fmla="*/ 8 w 10"/>
              <a:gd name="T7" fmla="*/ 21 h 210"/>
              <a:gd name="T8" fmla="*/ 8 w 10"/>
              <a:gd name="T9" fmla="*/ 21 h 210"/>
              <a:gd name="T10" fmla="*/ 7 w 10"/>
              <a:gd name="T11" fmla="*/ 27 h 210"/>
              <a:gd name="T12" fmla="*/ 7 w 10"/>
              <a:gd name="T13" fmla="*/ 27 h 210"/>
              <a:gd name="T14" fmla="*/ 7 w 10"/>
              <a:gd name="T15" fmla="*/ 27 h 210"/>
              <a:gd name="T16" fmla="*/ 7 w 10"/>
              <a:gd name="T17" fmla="*/ 27 h 210"/>
              <a:gd name="T18" fmla="*/ 5 w 10"/>
              <a:gd name="T19" fmla="*/ 101 h 210"/>
              <a:gd name="T20" fmla="*/ 0 w 10"/>
              <a:gd name="T21" fmla="*/ 210 h 210"/>
              <a:gd name="T22" fmla="*/ 0 w 10"/>
              <a:gd name="T23" fmla="*/ 210 h 210"/>
              <a:gd name="T24" fmla="*/ 1 w 10"/>
              <a:gd name="T25" fmla="*/ 205 h 210"/>
              <a:gd name="T26" fmla="*/ 1 w 10"/>
              <a:gd name="T27" fmla="*/ 203 h 210"/>
              <a:gd name="T28" fmla="*/ 1 w 10"/>
              <a:gd name="T29" fmla="*/ 203 h 210"/>
              <a:gd name="T30" fmla="*/ 1 w 10"/>
              <a:gd name="T31" fmla="*/ 196 h 210"/>
              <a:gd name="T32" fmla="*/ 2 w 10"/>
              <a:gd name="T33" fmla="*/ 189 h 210"/>
              <a:gd name="T34" fmla="*/ 2 w 10"/>
              <a:gd name="T35" fmla="*/ 189 h 210"/>
              <a:gd name="T36" fmla="*/ 2 w 10"/>
              <a:gd name="T37" fmla="*/ 189 h 210"/>
              <a:gd name="T38" fmla="*/ 2 w 10"/>
              <a:gd name="T39" fmla="*/ 188 h 210"/>
              <a:gd name="T40" fmla="*/ 2 w 10"/>
              <a:gd name="T41" fmla="*/ 182 h 210"/>
              <a:gd name="T42" fmla="*/ 2 w 10"/>
              <a:gd name="T43" fmla="*/ 182 h 210"/>
              <a:gd name="T44" fmla="*/ 2 w 10"/>
              <a:gd name="T45" fmla="*/ 182 h 210"/>
              <a:gd name="T46" fmla="*/ 2 w 10"/>
              <a:gd name="T47" fmla="*/ 182 h 210"/>
              <a:gd name="T48" fmla="*/ 10 w 10"/>
              <a:gd name="T49" fmla="*/ 1 h 210"/>
              <a:gd name="T50" fmla="*/ 10 w 10"/>
              <a:gd name="T51" fmla="*/ 1 h 210"/>
              <a:gd name="T52" fmla="*/ 10 w 10"/>
              <a:gd name="T53" fmla="*/ 0 h 210"/>
              <a:gd name="T54" fmla="*/ 9 w 10"/>
              <a:gd name="T55" fmla="*/ 4 h 210"/>
              <a:gd name="T56" fmla="*/ 9 w 10"/>
              <a:gd name="T57" fmla="*/ 7 h 210"/>
              <a:gd name="T58" fmla="*/ 8 w 10"/>
              <a:gd name="T59" fmla="*/ 14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0" h="210">
                <a:moveTo>
                  <a:pt x="8" y="14"/>
                </a:moveTo>
                <a:cubicBezTo>
                  <a:pt x="8" y="16"/>
                  <a:pt x="8" y="19"/>
                  <a:pt x="8" y="21"/>
                </a:cubicBezTo>
                <a:cubicBezTo>
                  <a:pt x="8" y="21"/>
                  <a:pt x="8" y="21"/>
                  <a:pt x="8" y="21"/>
                </a:cubicBezTo>
                <a:cubicBezTo>
                  <a:pt x="8" y="21"/>
                  <a:pt x="8" y="21"/>
                  <a:pt x="8" y="21"/>
                </a:cubicBezTo>
                <a:cubicBezTo>
                  <a:pt x="8" y="21"/>
                  <a:pt x="8" y="21"/>
                  <a:pt x="8" y="21"/>
                </a:cubicBezTo>
                <a:cubicBezTo>
                  <a:pt x="8" y="23"/>
                  <a:pt x="8" y="25"/>
                  <a:pt x="7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52"/>
                  <a:pt x="6" y="77"/>
                  <a:pt x="5" y="101"/>
                </a:cubicBezTo>
                <a:cubicBezTo>
                  <a:pt x="0" y="210"/>
                  <a:pt x="0" y="210"/>
                  <a:pt x="0" y="210"/>
                </a:cubicBezTo>
                <a:cubicBezTo>
                  <a:pt x="0" y="210"/>
                  <a:pt x="0" y="210"/>
                  <a:pt x="0" y="210"/>
                </a:cubicBezTo>
                <a:cubicBezTo>
                  <a:pt x="0" y="209"/>
                  <a:pt x="1" y="207"/>
                  <a:pt x="1" y="205"/>
                </a:cubicBezTo>
                <a:cubicBezTo>
                  <a:pt x="1" y="205"/>
                  <a:pt x="1" y="204"/>
                  <a:pt x="1" y="203"/>
                </a:cubicBezTo>
                <a:cubicBezTo>
                  <a:pt x="1" y="203"/>
                  <a:pt x="1" y="203"/>
                  <a:pt x="1" y="203"/>
                </a:cubicBezTo>
                <a:cubicBezTo>
                  <a:pt x="1" y="201"/>
                  <a:pt x="1" y="199"/>
                  <a:pt x="1" y="196"/>
                </a:cubicBezTo>
                <a:cubicBezTo>
                  <a:pt x="2" y="194"/>
                  <a:pt x="2" y="192"/>
                  <a:pt x="2" y="189"/>
                </a:cubicBezTo>
                <a:cubicBezTo>
                  <a:pt x="2" y="189"/>
                  <a:pt x="2" y="189"/>
                  <a:pt x="2" y="189"/>
                </a:cubicBezTo>
                <a:cubicBezTo>
                  <a:pt x="2" y="189"/>
                  <a:pt x="2" y="189"/>
                  <a:pt x="2" y="189"/>
                </a:cubicBezTo>
                <a:cubicBezTo>
                  <a:pt x="2" y="188"/>
                  <a:pt x="2" y="188"/>
                  <a:pt x="2" y="188"/>
                </a:cubicBezTo>
                <a:cubicBezTo>
                  <a:pt x="2" y="186"/>
                  <a:pt x="2" y="184"/>
                  <a:pt x="2" y="182"/>
                </a:cubicBezTo>
                <a:cubicBezTo>
                  <a:pt x="2" y="182"/>
                  <a:pt x="2" y="182"/>
                  <a:pt x="2" y="182"/>
                </a:cubicBezTo>
                <a:cubicBezTo>
                  <a:pt x="2" y="182"/>
                  <a:pt x="2" y="182"/>
                  <a:pt x="2" y="182"/>
                </a:cubicBezTo>
                <a:cubicBezTo>
                  <a:pt x="2" y="182"/>
                  <a:pt x="2" y="182"/>
                  <a:pt x="2" y="182"/>
                </a:cubicBezTo>
                <a:cubicBezTo>
                  <a:pt x="5" y="121"/>
                  <a:pt x="7" y="61"/>
                  <a:pt x="10" y="1"/>
                </a:cubicBezTo>
                <a:cubicBezTo>
                  <a:pt x="10" y="1"/>
                  <a:pt x="10" y="1"/>
                  <a:pt x="10" y="1"/>
                </a:cubicBezTo>
                <a:cubicBezTo>
                  <a:pt x="10" y="0"/>
                  <a:pt x="10" y="0"/>
                  <a:pt x="10" y="0"/>
                </a:cubicBezTo>
                <a:cubicBezTo>
                  <a:pt x="9" y="2"/>
                  <a:pt x="9" y="3"/>
                  <a:pt x="9" y="4"/>
                </a:cubicBezTo>
                <a:cubicBezTo>
                  <a:pt x="9" y="5"/>
                  <a:pt x="9" y="6"/>
                  <a:pt x="9" y="7"/>
                </a:cubicBezTo>
                <a:cubicBezTo>
                  <a:pt x="9" y="10"/>
                  <a:pt x="9" y="12"/>
                  <a:pt x="8" y="14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" name="Freeform 16"/>
          <p:cNvSpPr>
            <a:spLocks/>
          </p:cNvSpPr>
          <p:nvPr/>
        </p:nvSpPr>
        <p:spPr bwMode="auto">
          <a:xfrm flipH="1">
            <a:off x="4038798" y="3929087"/>
            <a:ext cx="104775" cy="373062"/>
          </a:xfrm>
          <a:custGeom>
            <a:avLst/>
            <a:gdLst>
              <a:gd name="T0" fmla="*/ 46 w 70"/>
              <a:gd name="T1" fmla="*/ 34 h 251"/>
              <a:gd name="T2" fmla="*/ 26 w 70"/>
              <a:gd name="T3" fmla="*/ 19 h 251"/>
              <a:gd name="T4" fmla="*/ 12 w 70"/>
              <a:gd name="T5" fmla="*/ 6 h 251"/>
              <a:gd name="T6" fmla="*/ 11 w 70"/>
              <a:gd name="T7" fmla="*/ 5 h 251"/>
              <a:gd name="T8" fmla="*/ 10 w 70"/>
              <a:gd name="T9" fmla="*/ 3 h 251"/>
              <a:gd name="T10" fmla="*/ 9 w 70"/>
              <a:gd name="T11" fmla="*/ 2 h 251"/>
              <a:gd name="T12" fmla="*/ 9 w 70"/>
              <a:gd name="T13" fmla="*/ 0 h 251"/>
              <a:gd name="T14" fmla="*/ 0 w 70"/>
              <a:gd name="T15" fmla="*/ 179 h 251"/>
              <a:gd name="T16" fmla="*/ 0 w 70"/>
              <a:gd name="T17" fmla="*/ 181 h 251"/>
              <a:gd name="T18" fmla="*/ 1 w 70"/>
              <a:gd name="T19" fmla="*/ 182 h 251"/>
              <a:gd name="T20" fmla="*/ 1 w 70"/>
              <a:gd name="T21" fmla="*/ 184 h 251"/>
              <a:gd name="T22" fmla="*/ 3 w 70"/>
              <a:gd name="T23" fmla="*/ 185 h 251"/>
              <a:gd name="T24" fmla="*/ 17 w 70"/>
              <a:gd name="T25" fmla="*/ 199 h 251"/>
              <a:gd name="T26" fmla="*/ 36 w 70"/>
              <a:gd name="T27" fmla="*/ 216 h 251"/>
              <a:gd name="T28" fmla="*/ 52 w 70"/>
              <a:gd name="T29" fmla="*/ 234 h 251"/>
              <a:gd name="T30" fmla="*/ 59 w 70"/>
              <a:gd name="T31" fmla="*/ 251 h 251"/>
              <a:gd name="T32" fmla="*/ 70 w 70"/>
              <a:gd name="T33" fmla="*/ 67 h 251"/>
              <a:gd name="T34" fmla="*/ 63 w 70"/>
              <a:gd name="T35" fmla="*/ 51 h 251"/>
              <a:gd name="T36" fmla="*/ 46 w 70"/>
              <a:gd name="T37" fmla="*/ 34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70" h="251">
                <a:moveTo>
                  <a:pt x="46" y="34"/>
                </a:moveTo>
                <a:cubicBezTo>
                  <a:pt x="39" y="29"/>
                  <a:pt x="32" y="24"/>
                  <a:pt x="26" y="19"/>
                </a:cubicBezTo>
                <a:cubicBezTo>
                  <a:pt x="20" y="14"/>
                  <a:pt x="15" y="10"/>
                  <a:pt x="12" y="6"/>
                </a:cubicBezTo>
                <a:cubicBezTo>
                  <a:pt x="11" y="6"/>
                  <a:pt x="11" y="5"/>
                  <a:pt x="11" y="5"/>
                </a:cubicBezTo>
                <a:cubicBezTo>
                  <a:pt x="10" y="4"/>
                  <a:pt x="10" y="4"/>
                  <a:pt x="10" y="3"/>
                </a:cubicBezTo>
                <a:cubicBezTo>
                  <a:pt x="10" y="3"/>
                  <a:pt x="9" y="2"/>
                  <a:pt x="9" y="2"/>
                </a:cubicBezTo>
                <a:cubicBezTo>
                  <a:pt x="9" y="1"/>
                  <a:pt x="9" y="1"/>
                  <a:pt x="9" y="0"/>
                </a:cubicBezTo>
                <a:cubicBezTo>
                  <a:pt x="6" y="60"/>
                  <a:pt x="3" y="120"/>
                  <a:pt x="0" y="179"/>
                </a:cubicBezTo>
                <a:cubicBezTo>
                  <a:pt x="0" y="180"/>
                  <a:pt x="0" y="180"/>
                  <a:pt x="0" y="181"/>
                </a:cubicBezTo>
                <a:cubicBezTo>
                  <a:pt x="0" y="181"/>
                  <a:pt x="0" y="182"/>
                  <a:pt x="1" y="182"/>
                </a:cubicBezTo>
                <a:cubicBezTo>
                  <a:pt x="1" y="183"/>
                  <a:pt x="1" y="183"/>
                  <a:pt x="1" y="184"/>
                </a:cubicBezTo>
                <a:cubicBezTo>
                  <a:pt x="2" y="184"/>
                  <a:pt x="2" y="185"/>
                  <a:pt x="3" y="185"/>
                </a:cubicBezTo>
                <a:cubicBezTo>
                  <a:pt x="6" y="189"/>
                  <a:pt x="11" y="194"/>
                  <a:pt x="17" y="199"/>
                </a:cubicBezTo>
                <a:cubicBezTo>
                  <a:pt x="23" y="204"/>
                  <a:pt x="30" y="210"/>
                  <a:pt x="36" y="216"/>
                </a:cubicBezTo>
                <a:cubicBezTo>
                  <a:pt x="42" y="222"/>
                  <a:pt x="48" y="228"/>
                  <a:pt x="52" y="234"/>
                </a:cubicBezTo>
                <a:cubicBezTo>
                  <a:pt x="57" y="240"/>
                  <a:pt x="59" y="246"/>
                  <a:pt x="59" y="251"/>
                </a:cubicBezTo>
                <a:cubicBezTo>
                  <a:pt x="63" y="190"/>
                  <a:pt x="66" y="129"/>
                  <a:pt x="70" y="67"/>
                </a:cubicBezTo>
                <a:cubicBezTo>
                  <a:pt x="70" y="62"/>
                  <a:pt x="67" y="57"/>
                  <a:pt x="63" y="51"/>
                </a:cubicBezTo>
                <a:cubicBezTo>
                  <a:pt x="58" y="46"/>
                  <a:pt x="52" y="40"/>
                  <a:pt x="46" y="34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" name="Freeform 17"/>
          <p:cNvSpPr>
            <a:spLocks/>
          </p:cNvSpPr>
          <p:nvPr/>
        </p:nvSpPr>
        <p:spPr bwMode="auto">
          <a:xfrm flipH="1">
            <a:off x="3294260" y="3935437"/>
            <a:ext cx="1738313" cy="920750"/>
          </a:xfrm>
          <a:custGeom>
            <a:avLst/>
            <a:gdLst>
              <a:gd name="T0" fmla="*/ 1168 w 1177"/>
              <a:gd name="T1" fmla="*/ 208 h 623"/>
              <a:gd name="T2" fmla="*/ 1132 w 1177"/>
              <a:gd name="T3" fmla="*/ 225 h 623"/>
              <a:gd name="T4" fmla="*/ 1074 w 1177"/>
              <a:gd name="T5" fmla="*/ 229 h 623"/>
              <a:gd name="T6" fmla="*/ 1021 w 1177"/>
              <a:gd name="T7" fmla="*/ 222 h 623"/>
              <a:gd name="T8" fmla="*/ 1005 w 1177"/>
              <a:gd name="T9" fmla="*/ 220 h 623"/>
              <a:gd name="T10" fmla="*/ 992 w 1177"/>
              <a:gd name="T11" fmla="*/ 218 h 623"/>
              <a:gd name="T12" fmla="*/ 979 w 1177"/>
              <a:gd name="T13" fmla="*/ 218 h 623"/>
              <a:gd name="T14" fmla="*/ 972 w 1177"/>
              <a:gd name="T15" fmla="*/ 218 h 623"/>
              <a:gd name="T16" fmla="*/ 963 w 1177"/>
              <a:gd name="T17" fmla="*/ 219 h 623"/>
              <a:gd name="T18" fmla="*/ 951 w 1177"/>
              <a:gd name="T19" fmla="*/ 223 h 623"/>
              <a:gd name="T20" fmla="*/ 940 w 1177"/>
              <a:gd name="T21" fmla="*/ 231 h 623"/>
              <a:gd name="T22" fmla="*/ 932 w 1177"/>
              <a:gd name="T23" fmla="*/ 239 h 623"/>
              <a:gd name="T24" fmla="*/ 931 w 1177"/>
              <a:gd name="T25" fmla="*/ 240 h 623"/>
              <a:gd name="T26" fmla="*/ 417 w 1177"/>
              <a:gd name="T27" fmla="*/ 414 h 623"/>
              <a:gd name="T28" fmla="*/ 266 w 1177"/>
              <a:gd name="T29" fmla="*/ 416 h 623"/>
              <a:gd name="T30" fmla="*/ 235 w 1177"/>
              <a:gd name="T31" fmla="*/ 413 h 623"/>
              <a:gd name="T32" fmla="*/ 223 w 1177"/>
              <a:gd name="T33" fmla="*/ 242 h 623"/>
              <a:gd name="T34" fmla="*/ 200 w 1177"/>
              <a:gd name="T35" fmla="*/ 228 h 623"/>
              <a:gd name="T36" fmla="*/ 194 w 1177"/>
              <a:gd name="T37" fmla="*/ 227 h 623"/>
              <a:gd name="T38" fmla="*/ 187 w 1177"/>
              <a:gd name="T39" fmla="*/ 226 h 623"/>
              <a:gd name="T40" fmla="*/ 178 w 1177"/>
              <a:gd name="T41" fmla="*/ 225 h 623"/>
              <a:gd name="T42" fmla="*/ 168 w 1177"/>
              <a:gd name="T43" fmla="*/ 226 h 623"/>
              <a:gd name="T44" fmla="*/ 157 w 1177"/>
              <a:gd name="T45" fmla="*/ 227 h 623"/>
              <a:gd name="T46" fmla="*/ 91 w 1177"/>
              <a:gd name="T47" fmla="*/ 229 h 623"/>
              <a:gd name="T48" fmla="*/ 46 w 1177"/>
              <a:gd name="T49" fmla="*/ 216 h 623"/>
              <a:gd name="T50" fmla="*/ 17 w 1177"/>
              <a:gd name="T51" fmla="*/ 203 h 623"/>
              <a:gd name="T52" fmla="*/ 4 w 1177"/>
              <a:gd name="T53" fmla="*/ 190 h 623"/>
              <a:gd name="T54" fmla="*/ 3 w 1177"/>
              <a:gd name="T55" fmla="*/ 376 h 623"/>
              <a:gd name="T56" fmla="*/ 9 w 1177"/>
              <a:gd name="T57" fmla="*/ 386 h 623"/>
              <a:gd name="T58" fmla="*/ 20 w 1177"/>
              <a:gd name="T59" fmla="*/ 396 h 623"/>
              <a:gd name="T60" fmla="*/ 38 w 1177"/>
              <a:gd name="T61" fmla="*/ 406 h 623"/>
              <a:gd name="T62" fmla="*/ 59 w 1177"/>
              <a:gd name="T63" fmla="*/ 414 h 623"/>
              <a:gd name="T64" fmla="*/ 75 w 1177"/>
              <a:gd name="T65" fmla="*/ 419 h 623"/>
              <a:gd name="T66" fmla="*/ 87 w 1177"/>
              <a:gd name="T67" fmla="*/ 422 h 623"/>
              <a:gd name="T68" fmla="*/ 100 w 1177"/>
              <a:gd name="T69" fmla="*/ 424 h 623"/>
              <a:gd name="T70" fmla="*/ 109 w 1177"/>
              <a:gd name="T71" fmla="*/ 425 h 623"/>
              <a:gd name="T72" fmla="*/ 119 w 1177"/>
              <a:gd name="T73" fmla="*/ 425 h 623"/>
              <a:gd name="T74" fmla="*/ 138 w 1177"/>
              <a:gd name="T75" fmla="*/ 423 h 623"/>
              <a:gd name="T76" fmla="*/ 174 w 1177"/>
              <a:gd name="T77" fmla="*/ 419 h 623"/>
              <a:gd name="T78" fmla="*/ 200 w 1177"/>
              <a:gd name="T79" fmla="*/ 610 h 623"/>
              <a:gd name="T80" fmla="*/ 209 w 1177"/>
              <a:gd name="T81" fmla="*/ 615 h 623"/>
              <a:gd name="T82" fmla="*/ 214 w 1177"/>
              <a:gd name="T83" fmla="*/ 617 h 623"/>
              <a:gd name="T84" fmla="*/ 221 w 1177"/>
              <a:gd name="T85" fmla="*/ 618 h 623"/>
              <a:gd name="T86" fmla="*/ 229 w 1177"/>
              <a:gd name="T87" fmla="*/ 620 h 623"/>
              <a:gd name="T88" fmla="*/ 241 w 1177"/>
              <a:gd name="T89" fmla="*/ 621 h 623"/>
              <a:gd name="T90" fmla="*/ 258 w 1177"/>
              <a:gd name="T91" fmla="*/ 622 h 623"/>
              <a:gd name="T92" fmla="*/ 283 w 1177"/>
              <a:gd name="T93" fmla="*/ 623 h 623"/>
              <a:gd name="T94" fmla="*/ 1004 w 1177"/>
              <a:gd name="T95" fmla="*/ 613 h 623"/>
              <a:gd name="T96" fmla="*/ 1038 w 1177"/>
              <a:gd name="T97" fmla="*/ 424 h 623"/>
              <a:gd name="T98" fmla="*/ 1055 w 1177"/>
              <a:gd name="T99" fmla="*/ 425 h 623"/>
              <a:gd name="T100" fmla="*/ 1069 w 1177"/>
              <a:gd name="T101" fmla="*/ 426 h 623"/>
              <a:gd name="T102" fmla="*/ 1085 w 1177"/>
              <a:gd name="T103" fmla="*/ 425 h 623"/>
              <a:gd name="T104" fmla="*/ 1107 w 1177"/>
              <a:gd name="T105" fmla="*/ 422 h 623"/>
              <a:gd name="T106" fmla="*/ 1132 w 1177"/>
              <a:gd name="T107" fmla="*/ 414 h 623"/>
              <a:gd name="T108" fmla="*/ 1144 w 1177"/>
              <a:gd name="T109" fmla="*/ 406 h 623"/>
              <a:gd name="T110" fmla="*/ 1151 w 1177"/>
              <a:gd name="T111" fmla="*/ 399 h 623"/>
              <a:gd name="T112" fmla="*/ 1154 w 1177"/>
              <a:gd name="T113" fmla="*/ 394 h 623"/>
              <a:gd name="T114" fmla="*/ 1156 w 1177"/>
              <a:gd name="T115" fmla="*/ 386 h 6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177" h="623">
                <a:moveTo>
                  <a:pt x="1177" y="192"/>
                </a:moveTo>
                <a:cubicBezTo>
                  <a:pt x="1176" y="193"/>
                  <a:pt x="1176" y="194"/>
                  <a:pt x="1176" y="195"/>
                </a:cubicBezTo>
                <a:cubicBezTo>
                  <a:pt x="1176" y="195"/>
                  <a:pt x="1176" y="195"/>
                  <a:pt x="1176" y="195"/>
                </a:cubicBezTo>
                <a:cubicBezTo>
                  <a:pt x="1176" y="196"/>
                  <a:pt x="1176" y="197"/>
                  <a:pt x="1175" y="197"/>
                </a:cubicBezTo>
                <a:cubicBezTo>
                  <a:pt x="1175" y="197"/>
                  <a:pt x="1175" y="197"/>
                  <a:pt x="1175" y="197"/>
                </a:cubicBezTo>
                <a:cubicBezTo>
                  <a:pt x="1175" y="198"/>
                  <a:pt x="1175" y="199"/>
                  <a:pt x="1174" y="200"/>
                </a:cubicBezTo>
                <a:cubicBezTo>
                  <a:pt x="1174" y="201"/>
                  <a:pt x="1173" y="202"/>
                  <a:pt x="1173" y="203"/>
                </a:cubicBezTo>
                <a:cubicBezTo>
                  <a:pt x="1173" y="203"/>
                  <a:pt x="1173" y="203"/>
                  <a:pt x="1173" y="203"/>
                </a:cubicBezTo>
                <a:cubicBezTo>
                  <a:pt x="1172" y="204"/>
                  <a:pt x="1172" y="204"/>
                  <a:pt x="1171" y="205"/>
                </a:cubicBezTo>
                <a:cubicBezTo>
                  <a:pt x="1171" y="205"/>
                  <a:pt x="1171" y="205"/>
                  <a:pt x="1171" y="205"/>
                </a:cubicBezTo>
                <a:cubicBezTo>
                  <a:pt x="1170" y="206"/>
                  <a:pt x="1169" y="207"/>
                  <a:pt x="1168" y="208"/>
                </a:cubicBezTo>
                <a:cubicBezTo>
                  <a:pt x="1168" y="208"/>
                  <a:pt x="1168" y="208"/>
                  <a:pt x="1168" y="208"/>
                </a:cubicBezTo>
                <a:cubicBezTo>
                  <a:pt x="1167" y="209"/>
                  <a:pt x="1166" y="210"/>
                  <a:pt x="1165" y="211"/>
                </a:cubicBezTo>
                <a:cubicBezTo>
                  <a:pt x="1165" y="211"/>
                  <a:pt x="1165" y="211"/>
                  <a:pt x="1165" y="211"/>
                </a:cubicBezTo>
                <a:cubicBezTo>
                  <a:pt x="1164" y="212"/>
                  <a:pt x="1163" y="212"/>
                  <a:pt x="1161" y="213"/>
                </a:cubicBezTo>
                <a:cubicBezTo>
                  <a:pt x="1161" y="214"/>
                  <a:pt x="1161" y="214"/>
                  <a:pt x="1161" y="214"/>
                </a:cubicBezTo>
                <a:cubicBezTo>
                  <a:pt x="1160" y="214"/>
                  <a:pt x="1159" y="215"/>
                  <a:pt x="1158" y="215"/>
                </a:cubicBezTo>
                <a:cubicBezTo>
                  <a:pt x="1156" y="216"/>
                  <a:pt x="1155" y="217"/>
                  <a:pt x="1153" y="217"/>
                </a:cubicBezTo>
                <a:cubicBezTo>
                  <a:pt x="1153" y="218"/>
                  <a:pt x="1153" y="218"/>
                  <a:pt x="1152" y="218"/>
                </a:cubicBezTo>
                <a:cubicBezTo>
                  <a:pt x="1150" y="219"/>
                  <a:pt x="1148" y="220"/>
                  <a:pt x="1146" y="220"/>
                </a:cubicBezTo>
                <a:cubicBezTo>
                  <a:pt x="1146" y="221"/>
                  <a:pt x="1145" y="221"/>
                  <a:pt x="1144" y="221"/>
                </a:cubicBezTo>
                <a:cubicBezTo>
                  <a:pt x="1143" y="222"/>
                  <a:pt x="1141" y="222"/>
                  <a:pt x="1140" y="223"/>
                </a:cubicBezTo>
                <a:cubicBezTo>
                  <a:pt x="1139" y="223"/>
                  <a:pt x="1138" y="223"/>
                  <a:pt x="1137" y="223"/>
                </a:cubicBezTo>
                <a:cubicBezTo>
                  <a:pt x="1135" y="224"/>
                  <a:pt x="1134" y="224"/>
                  <a:pt x="1132" y="225"/>
                </a:cubicBezTo>
                <a:cubicBezTo>
                  <a:pt x="1131" y="225"/>
                  <a:pt x="1129" y="225"/>
                  <a:pt x="1128" y="226"/>
                </a:cubicBezTo>
                <a:cubicBezTo>
                  <a:pt x="1128" y="226"/>
                  <a:pt x="1128" y="226"/>
                  <a:pt x="1128" y="226"/>
                </a:cubicBezTo>
                <a:cubicBezTo>
                  <a:pt x="1125" y="226"/>
                  <a:pt x="1123" y="227"/>
                  <a:pt x="1121" y="227"/>
                </a:cubicBezTo>
                <a:cubicBezTo>
                  <a:pt x="1120" y="227"/>
                  <a:pt x="1120" y="227"/>
                  <a:pt x="1120" y="227"/>
                </a:cubicBezTo>
                <a:cubicBezTo>
                  <a:pt x="1118" y="227"/>
                  <a:pt x="1116" y="228"/>
                  <a:pt x="1113" y="228"/>
                </a:cubicBezTo>
                <a:cubicBezTo>
                  <a:pt x="1113" y="228"/>
                  <a:pt x="1113" y="228"/>
                  <a:pt x="1113" y="228"/>
                </a:cubicBezTo>
                <a:cubicBezTo>
                  <a:pt x="1110" y="228"/>
                  <a:pt x="1108" y="229"/>
                  <a:pt x="1105" y="229"/>
                </a:cubicBezTo>
                <a:cubicBezTo>
                  <a:pt x="1105" y="229"/>
                  <a:pt x="1105" y="229"/>
                  <a:pt x="1105" y="229"/>
                </a:cubicBezTo>
                <a:cubicBezTo>
                  <a:pt x="1102" y="229"/>
                  <a:pt x="1099" y="229"/>
                  <a:pt x="1097" y="229"/>
                </a:cubicBezTo>
                <a:cubicBezTo>
                  <a:pt x="1096" y="229"/>
                  <a:pt x="1096" y="229"/>
                  <a:pt x="1096" y="229"/>
                </a:cubicBezTo>
                <a:cubicBezTo>
                  <a:pt x="1093" y="229"/>
                  <a:pt x="1091" y="230"/>
                  <a:pt x="1088" y="230"/>
                </a:cubicBezTo>
                <a:cubicBezTo>
                  <a:pt x="1083" y="230"/>
                  <a:pt x="1079" y="229"/>
                  <a:pt x="1074" y="229"/>
                </a:cubicBezTo>
                <a:cubicBezTo>
                  <a:pt x="1074" y="229"/>
                  <a:pt x="1074" y="229"/>
                  <a:pt x="1074" y="229"/>
                </a:cubicBezTo>
                <a:cubicBezTo>
                  <a:pt x="1069" y="229"/>
                  <a:pt x="1065" y="229"/>
                  <a:pt x="1060" y="228"/>
                </a:cubicBezTo>
                <a:cubicBezTo>
                  <a:pt x="1060" y="228"/>
                  <a:pt x="1060" y="228"/>
                  <a:pt x="1060" y="228"/>
                </a:cubicBezTo>
                <a:cubicBezTo>
                  <a:pt x="1055" y="228"/>
                  <a:pt x="1050" y="227"/>
                  <a:pt x="1045" y="226"/>
                </a:cubicBezTo>
                <a:cubicBezTo>
                  <a:pt x="1045" y="226"/>
                  <a:pt x="1045" y="226"/>
                  <a:pt x="1045" y="226"/>
                </a:cubicBezTo>
                <a:cubicBezTo>
                  <a:pt x="1039" y="226"/>
                  <a:pt x="1034" y="225"/>
                  <a:pt x="1029" y="224"/>
                </a:cubicBezTo>
                <a:cubicBezTo>
                  <a:pt x="1028" y="224"/>
                  <a:pt x="1028" y="224"/>
                  <a:pt x="1028" y="224"/>
                </a:cubicBezTo>
                <a:cubicBezTo>
                  <a:pt x="1027" y="223"/>
                  <a:pt x="1027" y="223"/>
                  <a:pt x="1027" y="223"/>
                </a:cubicBezTo>
                <a:cubicBezTo>
                  <a:pt x="1026" y="223"/>
                  <a:pt x="1026" y="223"/>
                  <a:pt x="1026" y="223"/>
                </a:cubicBezTo>
                <a:cubicBezTo>
                  <a:pt x="1026" y="223"/>
                  <a:pt x="1026" y="223"/>
                  <a:pt x="1026" y="223"/>
                </a:cubicBezTo>
                <a:cubicBezTo>
                  <a:pt x="1024" y="223"/>
                  <a:pt x="1023" y="223"/>
                  <a:pt x="1022" y="223"/>
                </a:cubicBezTo>
                <a:cubicBezTo>
                  <a:pt x="1022" y="222"/>
                  <a:pt x="1021" y="222"/>
                  <a:pt x="1021" y="222"/>
                </a:cubicBezTo>
                <a:cubicBezTo>
                  <a:pt x="1020" y="222"/>
                  <a:pt x="1020" y="222"/>
                  <a:pt x="1020" y="222"/>
                </a:cubicBezTo>
                <a:cubicBezTo>
                  <a:pt x="1020" y="222"/>
                  <a:pt x="1019" y="222"/>
                  <a:pt x="1019" y="222"/>
                </a:cubicBezTo>
                <a:cubicBezTo>
                  <a:pt x="1018" y="222"/>
                  <a:pt x="1016" y="222"/>
                  <a:pt x="1015" y="221"/>
                </a:cubicBezTo>
                <a:cubicBezTo>
                  <a:pt x="1015" y="221"/>
                  <a:pt x="1014" y="221"/>
                  <a:pt x="1013" y="221"/>
                </a:cubicBezTo>
                <a:cubicBezTo>
                  <a:pt x="1013" y="221"/>
                  <a:pt x="1013" y="221"/>
                  <a:pt x="1013" y="221"/>
                </a:cubicBezTo>
                <a:cubicBezTo>
                  <a:pt x="1013" y="221"/>
                  <a:pt x="1013" y="221"/>
                  <a:pt x="1013" y="221"/>
                </a:cubicBezTo>
                <a:cubicBezTo>
                  <a:pt x="1012" y="221"/>
                  <a:pt x="1012" y="221"/>
                  <a:pt x="1012" y="221"/>
                </a:cubicBezTo>
                <a:cubicBezTo>
                  <a:pt x="1011" y="221"/>
                  <a:pt x="1010" y="221"/>
                  <a:pt x="1010" y="220"/>
                </a:cubicBezTo>
                <a:cubicBezTo>
                  <a:pt x="1009" y="220"/>
                  <a:pt x="1008" y="220"/>
                  <a:pt x="1007" y="220"/>
                </a:cubicBezTo>
                <a:cubicBezTo>
                  <a:pt x="1006" y="220"/>
                  <a:pt x="1006" y="220"/>
                  <a:pt x="1006" y="220"/>
                </a:cubicBezTo>
                <a:cubicBezTo>
                  <a:pt x="1006" y="220"/>
                  <a:pt x="1006" y="220"/>
                  <a:pt x="1006" y="220"/>
                </a:cubicBezTo>
                <a:cubicBezTo>
                  <a:pt x="1005" y="220"/>
                  <a:pt x="1005" y="220"/>
                  <a:pt x="1005" y="220"/>
                </a:cubicBezTo>
                <a:cubicBezTo>
                  <a:pt x="1004" y="220"/>
                  <a:pt x="1003" y="220"/>
                  <a:pt x="1002" y="219"/>
                </a:cubicBezTo>
                <a:cubicBezTo>
                  <a:pt x="1002" y="219"/>
                  <a:pt x="1001" y="219"/>
                  <a:pt x="1000" y="219"/>
                </a:cubicBezTo>
                <a:cubicBezTo>
                  <a:pt x="999" y="219"/>
                  <a:pt x="999" y="219"/>
                  <a:pt x="999" y="219"/>
                </a:cubicBezTo>
                <a:cubicBezTo>
                  <a:pt x="999" y="219"/>
                  <a:pt x="999" y="219"/>
                  <a:pt x="999" y="219"/>
                </a:cubicBezTo>
                <a:cubicBezTo>
                  <a:pt x="999" y="219"/>
                  <a:pt x="999" y="219"/>
                  <a:pt x="999" y="219"/>
                </a:cubicBezTo>
                <a:cubicBezTo>
                  <a:pt x="999" y="219"/>
                  <a:pt x="999" y="219"/>
                  <a:pt x="999" y="219"/>
                </a:cubicBezTo>
                <a:cubicBezTo>
                  <a:pt x="998" y="219"/>
                  <a:pt x="997" y="219"/>
                  <a:pt x="997" y="219"/>
                </a:cubicBezTo>
                <a:cubicBezTo>
                  <a:pt x="996" y="219"/>
                  <a:pt x="996" y="219"/>
                  <a:pt x="995" y="219"/>
                </a:cubicBezTo>
                <a:cubicBezTo>
                  <a:pt x="994" y="219"/>
                  <a:pt x="994" y="218"/>
                  <a:pt x="993" y="218"/>
                </a:cubicBezTo>
                <a:cubicBezTo>
                  <a:pt x="993" y="218"/>
                  <a:pt x="993" y="218"/>
                  <a:pt x="993" y="218"/>
                </a:cubicBezTo>
                <a:cubicBezTo>
                  <a:pt x="993" y="218"/>
                  <a:pt x="993" y="218"/>
                  <a:pt x="993" y="218"/>
                </a:cubicBezTo>
                <a:cubicBezTo>
                  <a:pt x="992" y="218"/>
                  <a:pt x="992" y="218"/>
                  <a:pt x="992" y="218"/>
                </a:cubicBezTo>
                <a:cubicBezTo>
                  <a:pt x="991" y="218"/>
                  <a:pt x="991" y="218"/>
                  <a:pt x="991" y="218"/>
                </a:cubicBezTo>
                <a:cubicBezTo>
                  <a:pt x="990" y="218"/>
                  <a:pt x="990" y="218"/>
                  <a:pt x="989" y="218"/>
                </a:cubicBezTo>
                <a:cubicBezTo>
                  <a:pt x="989" y="218"/>
                  <a:pt x="988" y="218"/>
                  <a:pt x="988" y="218"/>
                </a:cubicBezTo>
                <a:cubicBezTo>
                  <a:pt x="987" y="218"/>
                  <a:pt x="987" y="218"/>
                  <a:pt x="987" y="218"/>
                </a:cubicBezTo>
                <a:cubicBezTo>
                  <a:pt x="986" y="218"/>
                  <a:pt x="986" y="218"/>
                  <a:pt x="985" y="218"/>
                </a:cubicBezTo>
                <a:cubicBezTo>
                  <a:pt x="985" y="218"/>
                  <a:pt x="985" y="218"/>
                  <a:pt x="984" y="218"/>
                </a:cubicBezTo>
                <a:cubicBezTo>
                  <a:pt x="984" y="218"/>
                  <a:pt x="983" y="218"/>
                  <a:pt x="983" y="218"/>
                </a:cubicBezTo>
                <a:cubicBezTo>
                  <a:pt x="982" y="218"/>
                  <a:pt x="982" y="218"/>
                  <a:pt x="982" y="218"/>
                </a:cubicBezTo>
                <a:cubicBezTo>
                  <a:pt x="982" y="218"/>
                  <a:pt x="982" y="218"/>
                  <a:pt x="982" y="218"/>
                </a:cubicBezTo>
                <a:cubicBezTo>
                  <a:pt x="981" y="218"/>
                  <a:pt x="981" y="218"/>
                  <a:pt x="981" y="218"/>
                </a:cubicBezTo>
                <a:cubicBezTo>
                  <a:pt x="980" y="218"/>
                  <a:pt x="980" y="218"/>
                  <a:pt x="980" y="218"/>
                </a:cubicBezTo>
                <a:cubicBezTo>
                  <a:pt x="979" y="218"/>
                  <a:pt x="979" y="218"/>
                  <a:pt x="979" y="218"/>
                </a:cubicBezTo>
                <a:cubicBezTo>
                  <a:pt x="979" y="218"/>
                  <a:pt x="979" y="218"/>
                  <a:pt x="979" y="218"/>
                </a:cubicBezTo>
                <a:cubicBezTo>
                  <a:pt x="978" y="218"/>
                  <a:pt x="978" y="218"/>
                  <a:pt x="978" y="218"/>
                </a:cubicBezTo>
                <a:cubicBezTo>
                  <a:pt x="978" y="218"/>
                  <a:pt x="978" y="218"/>
                  <a:pt x="978" y="218"/>
                </a:cubicBezTo>
                <a:cubicBezTo>
                  <a:pt x="977" y="218"/>
                  <a:pt x="977" y="218"/>
                  <a:pt x="977" y="218"/>
                </a:cubicBezTo>
                <a:cubicBezTo>
                  <a:pt x="977" y="218"/>
                  <a:pt x="977" y="218"/>
                  <a:pt x="977" y="218"/>
                </a:cubicBezTo>
                <a:cubicBezTo>
                  <a:pt x="977" y="218"/>
                  <a:pt x="977" y="218"/>
                  <a:pt x="977" y="218"/>
                </a:cubicBezTo>
                <a:cubicBezTo>
                  <a:pt x="976" y="218"/>
                  <a:pt x="976" y="218"/>
                  <a:pt x="976" y="218"/>
                </a:cubicBezTo>
                <a:cubicBezTo>
                  <a:pt x="975" y="218"/>
                  <a:pt x="975" y="218"/>
                  <a:pt x="975" y="218"/>
                </a:cubicBezTo>
                <a:cubicBezTo>
                  <a:pt x="974" y="218"/>
                  <a:pt x="974" y="218"/>
                  <a:pt x="974" y="218"/>
                </a:cubicBezTo>
                <a:cubicBezTo>
                  <a:pt x="974" y="218"/>
                  <a:pt x="974" y="218"/>
                  <a:pt x="974" y="218"/>
                </a:cubicBezTo>
                <a:cubicBezTo>
                  <a:pt x="973" y="218"/>
                  <a:pt x="973" y="218"/>
                  <a:pt x="973" y="218"/>
                </a:cubicBezTo>
                <a:cubicBezTo>
                  <a:pt x="972" y="218"/>
                  <a:pt x="972" y="218"/>
                  <a:pt x="972" y="218"/>
                </a:cubicBezTo>
                <a:cubicBezTo>
                  <a:pt x="971" y="218"/>
                  <a:pt x="971" y="218"/>
                  <a:pt x="971" y="218"/>
                </a:cubicBezTo>
                <a:cubicBezTo>
                  <a:pt x="970" y="218"/>
                  <a:pt x="970" y="218"/>
                  <a:pt x="970" y="218"/>
                </a:cubicBezTo>
                <a:cubicBezTo>
                  <a:pt x="969" y="218"/>
                  <a:pt x="969" y="218"/>
                  <a:pt x="969" y="218"/>
                </a:cubicBezTo>
                <a:cubicBezTo>
                  <a:pt x="969" y="218"/>
                  <a:pt x="969" y="218"/>
                  <a:pt x="969" y="218"/>
                </a:cubicBezTo>
                <a:cubicBezTo>
                  <a:pt x="968" y="218"/>
                  <a:pt x="968" y="218"/>
                  <a:pt x="968" y="218"/>
                </a:cubicBezTo>
                <a:cubicBezTo>
                  <a:pt x="968" y="218"/>
                  <a:pt x="968" y="218"/>
                  <a:pt x="968" y="218"/>
                </a:cubicBezTo>
                <a:cubicBezTo>
                  <a:pt x="968" y="218"/>
                  <a:pt x="968" y="218"/>
                  <a:pt x="968" y="218"/>
                </a:cubicBezTo>
                <a:cubicBezTo>
                  <a:pt x="967" y="218"/>
                  <a:pt x="967" y="218"/>
                  <a:pt x="967" y="218"/>
                </a:cubicBezTo>
                <a:cubicBezTo>
                  <a:pt x="966" y="218"/>
                  <a:pt x="966" y="218"/>
                  <a:pt x="966" y="218"/>
                </a:cubicBezTo>
                <a:cubicBezTo>
                  <a:pt x="966" y="219"/>
                  <a:pt x="965" y="219"/>
                  <a:pt x="965" y="219"/>
                </a:cubicBezTo>
                <a:cubicBezTo>
                  <a:pt x="964" y="219"/>
                  <a:pt x="964" y="219"/>
                  <a:pt x="964" y="219"/>
                </a:cubicBezTo>
                <a:cubicBezTo>
                  <a:pt x="963" y="219"/>
                  <a:pt x="963" y="219"/>
                  <a:pt x="963" y="219"/>
                </a:cubicBezTo>
                <a:cubicBezTo>
                  <a:pt x="962" y="219"/>
                  <a:pt x="962" y="219"/>
                  <a:pt x="961" y="219"/>
                </a:cubicBezTo>
                <a:cubicBezTo>
                  <a:pt x="961" y="220"/>
                  <a:pt x="961" y="220"/>
                  <a:pt x="961" y="220"/>
                </a:cubicBezTo>
                <a:cubicBezTo>
                  <a:pt x="960" y="220"/>
                  <a:pt x="960" y="220"/>
                  <a:pt x="960" y="220"/>
                </a:cubicBezTo>
                <a:cubicBezTo>
                  <a:pt x="959" y="220"/>
                  <a:pt x="959" y="220"/>
                  <a:pt x="959" y="220"/>
                </a:cubicBezTo>
                <a:cubicBezTo>
                  <a:pt x="958" y="220"/>
                  <a:pt x="958" y="220"/>
                  <a:pt x="958" y="220"/>
                </a:cubicBezTo>
                <a:cubicBezTo>
                  <a:pt x="958" y="220"/>
                  <a:pt x="958" y="220"/>
                  <a:pt x="957" y="220"/>
                </a:cubicBezTo>
                <a:cubicBezTo>
                  <a:pt x="957" y="221"/>
                  <a:pt x="957" y="221"/>
                  <a:pt x="956" y="221"/>
                </a:cubicBezTo>
                <a:cubicBezTo>
                  <a:pt x="956" y="221"/>
                  <a:pt x="956" y="221"/>
                  <a:pt x="956" y="221"/>
                </a:cubicBezTo>
                <a:cubicBezTo>
                  <a:pt x="955" y="221"/>
                  <a:pt x="955" y="221"/>
                  <a:pt x="954" y="222"/>
                </a:cubicBezTo>
                <a:cubicBezTo>
                  <a:pt x="954" y="222"/>
                  <a:pt x="954" y="222"/>
                  <a:pt x="954" y="222"/>
                </a:cubicBezTo>
                <a:cubicBezTo>
                  <a:pt x="953" y="222"/>
                  <a:pt x="953" y="222"/>
                  <a:pt x="953" y="222"/>
                </a:cubicBezTo>
                <a:cubicBezTo>
                  <a:pt x="953" y="222"/>
                  <a:pt x="952" y="223"/>
                  <a:pt x="951" y="223"/>
                </a:cubicBezTo>
                <a:cubicBezTo>
                  <a:pt x="951" y="223"/>
                  <a:pt x="950" y="224"/>
                  <a:pt x="949" y="224"/>
                </a:cubicBezTo>
                <a:cubicBezTo>
                  <a:pt x="949" y="224"/>
                  <a:pt x="949" y="224"/>
                  <a:pt x="949" y="224"/>
                </a:cubicBezTo>
                <a:cubicBezTo>
                  <a:pt x="949" y="224"/>
                  <a:pt x="949" y="224"/>
                  <a:pt x="949" y="224"/>
                </a:cubicBezTo>
                <a:cubicBezTo>
                  <a:pt x="949" y="225"/>
                  <a:pt x="949" y="225"/>
                  <a:pt x="949" y="225"/>
                </a:cubicBezTo>
                <a:cubicBezTo>
                  <a:pt x="948" y="225"/>
                  <a:pt x="948" y="225"/>
                  <a:pt x="948" y="225"/>
                </a:cubicBezTo>
                <a:cubicBezTo>
                  <a:pt x="948" y="225"/>
                  <a:pt x="947" y="225"/>
                  <a:pt x="947" y="226"/>
                </a:cubicBezTo>
                <a:cubicBezTo>
                  <a:pt x="946" y="226"/>
                  <a:pt x="946" y="226"/>
                  <a:pt x="945" y="227"/>
                </a:cubicBezTo>
                <a:cubicBezTo>
                  <a:pt x="945" y="227"/>
                  <a:pt x="945" y="227"/>
                  <a:pt x="945" y="227"/>
                </a:cubicBezTo>
                <a:cubicBezTo>
                  <a:pt x="944" y="228"/>
                  <a:pt x="944" y="228"/>
                  <a:pt x="943" y="228"/>
                </a:cubicBezTo>
                <a:cubicBezTo>
                  <a:pt x="943" y="229"/>
                  <a:pt x="942" y="229"/>
                  <a:pt x="942" y="230"/>
                </a:cubicBezTo>
                <a:cubicBezTo>
                  <a:pt x="942" y="230"/>
                  <a:pt x="941" y="230"/>
                  <a:pt x="941" y="231"/>
                </a:cubicBezTo>
                <a:cubicBezTo>
                  <a:pt x="940" y="231"/>
                  <a:pt x="940" y="231"/>
                  <a:pt x="940" y="231"/>
                </a:cubicBezTo>
                <a:cubicBezTo>
                  <a:pt x="940" y="232"/>
                  <a:pt x="939" y="232"/>
                  <a:pt x="938" y="233"/>
                </a:cubicBezTo>
                <a:cubicBezTo>
                  <a:pt x="938" y="234"/>
                  <a:pt x="937" y="234"/>
                  <a:pt x="936" y="235"/>
                </a:cubicBezTo>
                <a:cubicBezTo>
                  <a:pt x="935" y="236"/>
                  <a:pt x="934" y="237"/>
                  <a:pt x="933" y="238"/>
                </a:cubicBezTo>
                <a:cubicBezTo>
                  <a:pt x="932" y="238"/>
                  <a:pt x="932" y="238"/>
                  <a:pt x="932" y="238"/>
                </a:cubicBezTo>
                <a:cubicBezTo>
                  <a:pt x="932" y="238"/>
                  <a:pt x="932" y="238"/>
                  <a:pt x="932" y="238"/>
                </a:cubicBezTo>
                <a:cubicBezTo>
                  <a:pt x="932" y="238"/>
                  <a:pt x="932" y="238"/>
                  <a:pt x="932" y="238"/>
                </a:cubicBezTo>
                <a:cubicBezTo>
                  <a:pt x="932" y="239"/>
                  <a:pt x="932" y="239"/>
                  <a:pt x="932" y="239"/>
                </a:cubicBezTo>
                <a:cubicBezTo>
                  <a:pt x="932" y="239"/>
                  <a:pt x="932" y="239"/>
                  <a:pt x="932" y="239"/>
                </a:cubicBezTo>
                <a:cubicBezTo>
                  <a:pt x="932" y="239"/>
                  <a:pt x="932" y="239"/>
                  <a:pt x="932" y="239"/>
                </a:cubicBezTo>
                <a:cubicBezTo>
                  <a:pt x="932" y="239"/>
                  <a:pt x="932" y="239"/>
                  <a:pt x="932" y="239"/>
                </a:cubicBezTo>
                <a:cubicBezTo>
                  <a:pt x="932" y="239"/>
                  <a:pt x="932" y="239"/>
                  <a:pt x="932" y="239"/>
                </a:cubicBezTo>
                <a:cubicBezTo>
                  <a:pt x="932" y="239"/>
                  <a:pt x="932" y="239"/>
                  <a:pt x="932" y="239"/>
                </a:cubicBezTo>
                <a:cubicBezTo>
                  <a:pt x="932" y="239"/>
                  <a:pt x="932" y="239"/>
                  <a:pt x="932" y="239"/>
                </a:cubicBezTo>
                <a:cubicBezTo>
                  <a:pt x="932" y="239"/>
                  <a:pt x="932" y="239"/>
                  <a:pt x="932" y="239"/>
                </a:cubicBezTo>
                <a:cubicBezTo>
                  <a:pt x="932" y="239"/>
                  <a:pt x="932" y="239"/>
                  <a:pt x="932" y="239"/>
                </a:cubicBezTo>
                <a:cubicBezTo>
                  <a:pt x="931" y="239"/>
                  <a:pt x="931" y="239"/>
                  <a:pt x="931" y="239"/>
                </a:cubicBezTo>
                <a:cubicBezTo>
                  <a:pt x="931" y="240"/>
                  <a:pt x="931" y="240"/>
                  <a:pt x="931" y="240"/>
                </a:cubicBezTo>
                <a:cubicBezTo>
                  <a:pt x="931" y="240"/>
                  <a:pt x="931" y="240"/>
                  <a:pt x="931" y="240"/>
                </a:cubicBezTo>
                <a:cubicBezTo>
                  <a:pt x="931" y="240"/>
                  <a:pt x="931" y="240"/>
                  <a:pt x="931" y="240"/>
                </a:cubicBezTo>
                <a:cubicBezTo>
                  <a:pt x="931" y="240"/>
                  <a:pt x="931" y="240"/>
                  <a:pt x="931" y="240"/>
                </a:cubicBezTo>
                <a:cubicBezTo>
                  <a:pt x="931" y="240"/>
                  <a:pt x="931" y="240"/>
                  <a:pt x="931" y="240"/>
                </a:cubicBezTo>
                <a:cubicBezTo>
                  <a:pt x="931" y="240"/>
                  <a:pt x="931" y="240"/>
                  <a:pt x="931" y="240"/>
                </a:cubicBezTo>
                <a:cubicBezTo>
                  <a:pt x="931" y="240"/>
                  <a:pt x="931" y="240"/>
                  <a:pt x="931" y="240"/>
                </a:cubicBezTo>
                <a:cubicBezTo>
                  <a:pt x="931" y="240"/>
                  <a:pt x="931" y="240"/>
                  <a:pt x="931" y="240"/>
                </a:cubicBezTo>
                <a:cubicBezTo>
                  <a:pt x="931" y="241"/>
                  <a:pt x="931" y="241"/>
                  <a:pt x="931" y="241"/>
                </a:cubicBezTo>
                <a:cubicBezTo>
                  <a:pt x="931" y="241"/>
                  <a:pt x="931" y="241"/>
                  <a:pt x="931" y="241"/>
                </a:cubicBezTo>
                <a:cubicBezTo>
                  <a:pt x="931" y="241"/>
                  <a:pt x="931" y="241"/>
                  <a:pt x="931" y="241"/>
                </a:cubicBezTo>
                <a:cubicBezTo>
                  <a:pt x="931" y="241"/>
                  <a:pt x="931" y="241"/>
                  <a:pt x="931" y="241"/>
                </a:cubicBezTo>
                <a:cubicBezTo>
                  <a:pt x="931" y="242"/>
                  <a:pt x="931" y="242"/>
                  <a:pt x="931" y="242"/>
                </a:cubicBezTo>
                <a:cubicBezTo>
                  <a:pt x="931" y="242"/>
                  <a:pt x="931" y="242"/>
                  <a:pt x="931" y="242"/>
                </a:cubicBezTo>
                <a:cubicBezTo>
                  <a:pt x="931" y="242"/>
                  <a:pt x="931" y="242"/>
                  <a:pt x="931" y="242"/>
                </a:cubicBezTo>
                <a:cubicBezTo>
                  <a:pt x="917" y="408"/>
                  <a:pt x="917" y="408"/>
                  <a:pt x="917" y="408"/>
                </a:cubicBezTo>
                <a:cubicBezTo>
                  <a:pt x="726" y="412"/>
                  <a:pt x="726" y="412"/>
                  <a:pt x="726" y="412"/>
                </a:cubicBezTo>
                <a:cubicBezTo>
                  <a:pt x="722" y="412"/>
                  <a:pt x="701" y="412"/>
                  <a:pt x="669" y="413"/>
                </a:cubicBezTo>
                <a:cubicBezTo>
                  <a:pt x="638" y="413"/>
                  <a:pt x="596" y="413"/>
                  <a:pt x="552" y="413"/>
                </a:cubicBezTo>
                <a:cubicBezTo>
                  <a:pt x="507" y="414"/>
                  <a:pt x="460" y="414"/>
                  <a:pt x="417" y="414"/>
                </a:cubicBezTo>
                <a:cubicBezTo>
                  <a:pt x="374" y="415"/>
                  <a:pt x="336" y="415"/>
                  <a:pt x="310" y="416"/>
                </a:cubicBezTo>
                <a:cubicBezTo>
                  <a:pt x="309" y="416"/>
                  <a:pt x="308" y="416"/>
                  <a:pt x="306" y="416"/>
                </a:cubicBezTo>
                <a:cubicBezTo>
                  <a:pt x="305" y="416"/>
                  <a:pt x="304" y="416"/>
                  <a:pt x="303" y="416"/>
                </a:cubicBezTo>
                <a:cubicBezTo>
                  <a:pt x="302" y="416"/>
                  <a:pt x="301" y="416"/>
                  <a:pt x="300" y="416"/>
                </a:cubicBezTo>
                <a:cubicBezTo>
                  <a:pt x="298" y="416"/>
                  <a:pt x="297" y="416"/>
                  <a:pt x="296" y="416"/>
                </a:cubicBezTo>
                <a:cubicBezTo>
                  <a:pt x="294" y="416"/>
                  <a:pt x="291" y="416"/>
                  <a:pt x="289" y="416"/>
                </a:cubicBezTo>
                <a:cubicBezTo>
                  <a:pt x="288" y="416"/>
                  <a:pt x="288" y="416"/>
                  <a:pt x="287" y="416"/>
                </a:cubicBezTo>
                <a:cubicBezTo>
                  <a:pt x="285" y="416"/>
                  <a:pt x="283" y="416"/>
                  <a:pt x="281" y="416"/>
                </a:cubicBezTo>
                <a:cubicBezTo>
                  <a:pt x="280" y="416"/>
                  <a:pt x="280" y="416"/>
                  <a:pt x="279" y="416"/>
                </a:cubicBezTo>
                <a:cubicBezTo>
                  <a:pt x="277" y="416"/>
                  <a:pt x="276" y="416"/>
                  <a:pt x="275" y="416"/>
                </a:cubicBezTo>
                <a:cubicBezTo>
                  <a:pt x="274" y="416"/>
                  <a:pt x="273" y="416"/>
                  <a:pt x="273" y="416"/>
                </a:cubicBezTo>
                <a:cubicBezTo>
                  <a:pt x="270" y="416"/>
                  <a:pt x="268" y="416"/>
                  <a:pt x="266" y="416"/>
                </a:cubicBezTo>
                <a:cubicBezTo>
                  <a:pt x="266" y="416"/>
                  <a:pt x="266" y="416"/>
                  <a:pt x="266" y="416"/>
                </a:cubicBezTo>
                <a:cubicBezTo>
                  <a:pt x="264" y="415"/>
                  <a:pt x="262" y="415"/>
                  <a:pt x="261" y="415"/>
                </a:cubicBezTo>
                <a:cubicBezTo>
                  <a:pt x="260" y="415"/>
                  <a:pt x="259" y="415"/>
                  <a:pt x="259" y="415"/>
                </a:cubicBezTo>
                <a:cubicBezTo>
                  <a:pt x="257" y="415"/>
                  <a:pt x="256" y="415"/>
                  <a:pt x="254" y="415"/>
                </a:cubicBezTo>
                <a:cubicBezTo>
                  <a:pt x="254" y="415"/>
                  <a:pt x="254" y="415"/>
                  <a:pt x="254" y="415"/>
                </a:cubicBezTo>
                <a:cubicBezTo>
                  <a:pt x="252" y="415"/>
                  <a:pt x="251" y="415"/>
                  <a:pt x="249" y="415"/>
                </a:cubicBezTo>
                <a:cubicBezTo>
                  <a:pt x="248" y="415"/>
                  <a:pt x="248" y="415"/>
                  <a:pt x="248" y="415"/>
                </a:cubicBezTo>
                <a:cubicBezTo>
                  <a:pt x="247" y="415"/>
                  <a:pt x="245" y="414"/>
                  <a:pt x="244" y="414"/>
                </a:cubicBezTo>
                <a:cubicBezTo>
                  <a:pt x="242" y="414"/>
                  <a:pt x="241" y="414"/>
                  <a:pt x="239" y="414"/>
                </a:cubicBezTo>
                <a:cubicBezTo>
                  <a:pt x="239" y="414"/>
                  <a:pt x="239" y="414"/>
                  <a:pt x="239" y="414"/>
                </a:cubicBezTo>
                <a:cubicBezTo>
                  <a:pt x="237" y="414"/>
                  <a:pt x="236" y="414"/>
                  <a:pt x="235" y="413"/>
                </a:cubicBezTo>
                <a:cubicBezTo>
                  <a:pt x="235" y="413"/>
                  <a:pt x="235" y="413"/>
                  <a:pt x="235" y="413"/>
                </a:cubicBezTo>
                <a:cubicBezTo>
                  <a:pt x="232" y="413"/>
                  <a:pt x="230" y="413"/>
                  <a:pt x="227" y="412"/>
                </a:cubicBezTo>
                <a:cubicBezTo>
                  <a:pt x="227" y="412"/>
                  <a:pt x="227" y="412"/>
                  <a:pt x="227" y="412"/>
                </a:cubicBezTo>
                <a:cubicBezTo>
                  <a:pt x="226" y="412"/>
                  <a:pt x="225" y="412"/>
                  <a:pt x="224" y="412"/>
                </a:cubicBezTo>
                <a:cubicBezTo>
                  <a:pt x="224" y="412"/>
                  <a:pt x="224" y="412"/>
                  <a:pt x="224" y="412"/>
                </a:cubicBezTo>
                <a:cubicBezTo>
                  <a:pt x="224" y="412"/>
                  <a:pt x="223" y="412"/>
                  <a:pt x="223" y="412"/>
                </a:cubicBezTo>
                <a:cubicBezTo>
                  <a:pt x="224" y="359"/>
                  <a:pt x="224" y="306"/>
                  <a:pt x="225" y="253"/>
                </a:cubicBezTo>
                <a:cubicBezTo>
                  <a:pt x="225" y="252"/>
                  <a:pt x="225" y="250"/>
                  <a:pt x="225" y="249"/>
                </a:cubicBezTo>
                <a:cubicBezTo>
                  <a:pt x="225" y="249"/>
                  <a:pt x="225" y="248"/>
                  <a:pt x="225" y="248"/>
                </a:cubicBezTo>
                <a:cubicBezTo>
                  <a:pt x="224" y="247"/>
                  <a:pt x="224" y="246"/>
                  <a:pt x="224" y="246"/>
                </a:cubicBezTo>
                <a:cubicBezTo>
                  <a:pt x="224" y="246"/>
                  <a:pt x="224" y="246"/>
                  <a:pt x="224" y="246"/>
                </a:cubicBezTo>
                <a:cubicBezTo>
                  <a:pt x="224" y="245"/>
                  <a:pt x="224" y="245"/>
                  <a:pt x="223" y="244"/>
                </a:cubicBezTo>
                <a:cubicBezTo>
                  <a:pt x="223" y="244"/>
                  <a:pt x="223" y="243"/>
                  <a:pt x="223" y="242"/>
                </a:cubicBezTo>
                <a:cubicBezTo>
                  <a:pt x="222" y="242"/>
                  <a:pt x="222" y="242"/>
                  <a:pt x="222" y="241"/>
                </a:cubicBezTo>
                <a:cubicBezTo>
                  <a:pt x="222" y="241"/>
                  <a:pt x="221" y="240"/>
                  <a:pt x="221" y="240"/>
                </a:cubicBezTo>
                <a:cubicBezTo>
                  <a:pt x="221" y="240"/>
                  <a:pt x="221" y="240"/>
                  <a:pt x="221" y="240"/>
                </a:cubicBezTo>
                <a:cubicBezTo>
                  <a:pt x="221" y="239"/>
                  <a:pt x="221" y="239"/>
                  <a:pt x="221" y="239"/>
                </a:cubicBezTo>
                <a:cubicBezTo>
                  <a:pt x="220" y="238"/>
                  <a:pt x="220" y="238"/>
                  <a:pt x="220" y="238"/>
                </a:cubicBezTo>
                <a:cubicBezTo>
                  <a:pt x="219" y="238"/>
                  <a:pt x="219" y="237"/>
                  <a:pt x="219" y="237"/>
                </a:cubicBezTo>
                <a:cubicBezTo>
                  <a:pt x="218" y="237"/>
                  <a:pt x="218" y="237"/>
                  <a:pt x="218" y="237"/>
                </a:cubicBezTo>
                <a:cubicBezTo>
                  <a:pt x="220" y="108"/>
                  <a:pt x="220" y="108"/>
                  <a:pt x="220" y="108"/>
                </a:cubicBezTo>
                <a:cubicBezTo>
                  <a:pt x="189" y="0"/>
                  <a:pt x="189" y="0"/>
                  <a:pt x="189" y="0"/>
                </a:cubicBezTo>
                <a:cubicBezTo>
                  <a:pt x="188" y="178"/>
                  <a:pt x="188" y="178"/>
                  <a:pt x="188" y="178"/>
                </a:cubicBezTo>
                <a:cubicBezTo>
                  <a:pt x="200" y="228"/>
                  <a:pt x="200" y="228"/>
                  <a:pt x="200" y="228"/>
                </a:cubicBezTo>
                <a:cubicBezTo>
                  <a:pt x="200" y="228"/>
                  <a:pt x="200" y="228"/>
                  <a:pt x="200" y="228"/>
                </a:cubicBezTo>
                <a:cubicBezTo>
                  <a:pt x="200" y="228"/>
                  <a:pt x="200" y="228"/>
                  <a:pt x="200" y="228"/>
                </a:cubicBezTo>
                <a:cubicBezTo>
                  <a:pt x="199" y="228"/>
                  <a:pt x="199" y="228"/>
                  <a:pt x="199" y="228"/>
                </a:cubicBezTo>
                <a:cubicBezTo>
                  <a:pt x="199" y="228"/>
                  <a:pt x="199" y="228"/>
                  <a:pt x="199" y="228"/>
                </a:cubicBezTo>
                <a:cubicBezTo>
                  <a:pt x="199" y="228"/>
                  <a:pt x="199" y="228"/>
                  <a:pt x="199" y="228"/>
                </a:cubicBezTo>
                <a:cubicBezTo>
                  <a:pt x="198" y="228"/>
                  <a:pt x="198" y="228"/>
                  <a:pt x="198" y="228"/>
                </a:cubicBezTo>
                <a:cubicBezTo>
                  <a:pt x="198" y="227"/>
                  <a:pt x="198" y="227"/>
                  <a:pt x="198" y="227"/>
                </a:cubicBezTo>
                <a:cubicBezTo>
                  <a:pt x="197" y="227"/>
                  <a:pt x="197" y="227"/>
                  <a:pt x="197" y="227"/>
                </a:cubicBezTo>
                <a:cubicBezTo>
                  <a:pt x="196" y="227"/>
                  <a:pt x="196" y="227"/>
                  <a:pt x="196" y="227"/>
                </a:cubicBezTo>
                <a:cubicBezTo>
                  <a:pt x="196" y="227"/>
                  <a:pt x="196" y="227"/>
                  <a:pt x="196" y="227"/>
                </a:cubicBezTo>
                <a:cubicBezTo>
                  <a:pt x="195" y="227"/>
                  <a:pt x="195" y="227"/>
                  <a:pt x="195" y="227"/>
                </a:cubicBezTo>
                <a:cubicBezTo>
                  <a:pt x="195" y="227"/>
                  <a:pt x="195" y="227"/>
                  <a:pt x="195" y="227"/>
                </a:cubicBezTo>
                <a:cubicBezTo>
                  <a:pt x="194" y="227"/>
                  <a:pt x="194" y="227"/>
                  <a:pt x="194" y="227"/>
                </a:cubicBezTo>
                <a:cubicBezTo>
                  <a:pt x="194" y="227"/>
                  <a:pt x="194" y="227"/>
                  <a:pt x="194" y="227"/>
                </a:cubicBezTo>
                <a:cubicBezTo>
                  <a:pt x="194" y="227"/>
                  <a:pt x="194" y="227"/>
                  <a:pt x="194" y="227"/>
                </a:cubicBezTo>
                <a:cubicBezTo>
                  <a:pt x="194" y="227"/>
                  <a:pt x="194" y="227"/>
                  <a:pt x="194" y="227"/>
                </a:cubicBezTo>
                <a:cubicBezTo>
                  <a:pt x="193" y="227"/>
                  <a:pt x="193" y="227"/>
                  <a:pt x="193" y="227"/>
                </a:cubicBezTo>
                <a:cubicBezTo>
                  <a:pt x="192" y="226"/>
                  <a:pt x="192" y="226"/>
                  <a:pt x="192" y="226"/>
                </a:cubicBezTo>
                <a:cubicBezTo>
                  <a:pt x="192" y="226"/>
                  <a:pt x="192" y="226"/>
                  <a:pt x="192" y="226"/>
                </a:cubicBezTo>
                <a:cubicBezTo>
                  <a:pt x="191" y="226"/>
                  <a:pt x="191" y="226"/>
                  <a:pt x="191" y="226"/>
                </a:cubicBezTo>
                <a:cubicBezTo>
                  <a:pt x="190" y="226"/>
                  <a:pt x="190" y="226"/>
                  <a:pt x="190" y="226"/>
                </a:cubicBezTo>
                <a:cubicBezTo>
                  <a:pt x="189" y="226"/>
                  <a:pt x="189" y="226"/>
                  <a:pt x="189" y="226"/>
                </a:cubicBezTo>
                <a:cubicBezTo>
                  <a:pt x="188" y="226"/>
                  <a:pt x="188" y="226"/>
                  <a:pt x="188" y="226"/>
                </a:cubicBezTo>
                <a:cubicBezTo>
                  <a:pt x="188" y="226"/>
                  <a:pt x="188" y="226"/>
                  <a:pt x="188" y="226"/>
                </a:cubicBezTo>
                <a:cubicBezTo>
                  <a:pt x="187" y="226"/>
                  <a:pt x="187" y="226"/>
                  <a:pt x="187" y="226"/>
                </a:cubicBezTo>
                <a:cubicBezTo>
                  <a:pt x="186" y="226"/>
                  <a:pt x="186" y="226"/>
                  <a:pt x="186" y="226"/>
                </a:cubicBezTo>
                <a:cubicBezTo>
                  <a:pt x="186" y="226"/>
                  <a:pt x="186" y="226"/>
                  <a:pt x="186" y="226"/>
                </a:cubicBezTo>
                <a:cubicBezTo>
                  <a:pt x="185" y="226"/>
                  <a:pt x="185" y="226"/>
                  <a:pt x="185" y="226"/>
                </a:cubicBezTo>
                <a:cubicBezTo>
                  <a:pt x="185" y="226"/>
                  <a:pt x="185" y="226"/>
                  <a:pt x="185" y="226"/>
                </a:cubicBezTo>
                <a:cubicBezTo>
                  <a:pt x="184" y="226"/>
                  <a:pt x="184" y="226"/>
                  <a:pt x="184" y="226"/>
                </a:cubicBezTo>
                <a:cubicBezTo>
                  <a:pt x="183" y="226"/>
                  <a:pt x="183" y="226"/>
                  <a:pt x="183" y="226"/>
                </a:cubicBezTo>
                <a:cubicBezTo>
                  <a:pt x="182" y="226"/>
                  <a:pt x="182" y="226"/>
                  <a:pt x="182" y="226"/>
                </a:cubicBezTo>
                <a:cubicBezTo>
                  <a:pt x="182" y="226"/>
                  <a:pt x="182" y="226"/>
                  <a:pt x="182" y="226"/>
                </a:cubicBezTo>
                <a:cubicBezTo>
                  <a:pt x="181" y="226"/>
                  <a:pt x="181" y="226"/>
                  <a:pt x="181" y="226"/>
                </a:cubicBezTo>
                <a:cubicBezTo>
                  <a:pt x="180" y="226"/>
                  <a:pt x="180" y="226"/>
                  <a:pt x="180" y="226"/>
                </a:cubicBezTo>
                <a:cubicBezTo>
                  <a:pt x="179" y="225"/>
                  <a:pt x="179" y="225"/>
                  <a:pt x="179" y="225"/>
                </a:cubicBezTo>
                <a:cubicBezTo>
                  <a:pt x="178" y="225"/>
                  <a:pt x="178" y="225"/>
                  <a:pt x="178" y="225"/>
                </a:cubicBezTo>
                <a:cubicBezTo>
                  <a:pt x="177" y="225"/>
                  <a:pt x="177" y="225"/>
                  <a:pt x="177" y="225"/>
                </a:cubicBezTo>
                <a:cubicBezTo>
                  <a:pt x="177" y="225"/>
                  <a:pt x="177" y="225"/>
                  <a:pt x="177" y="225"/>
                </a:cubicBezTo>
                <a:cubicBezTo>
                  <a:pt x="176" y="225"/>
                  <a:pt x="176" y="225"/>
                  <a:pt x="176" y="225"/>
                </a:cubicBezTo>
                <a:cubicBezTo>
                  <a:pt x="176" y="225"/>
                  <a:pt x="176" y="225"/>
                  <a:pt x="176" y="225"/>
                </a:cubicBezTo>
                <a:cubicBezTo>
                  <a:pt x="175" y="225"/>
                  <a:pt x="175" y="225"/>
                  <a:pt x="175" y="225"/>
                </a:cubicBezTo>
                <a:cubicBezTo>
                  <a:pt x="175" y="226"/>
                  <a:pt x="175" y="226"/>
                  <a:pt x="175" y="226"/>
                </a:cubicBezTo>
                <a:cubicBezTo>
                  <a:pt x="174" y="226"/>
                  <a:pt x="174" y="226"/>
                  <a:pt x="174" y="226"/>
                </a:cubicBezTo>
                <a:cubicBezTo>
                  <a:pt x="174" y="226"/>
                  <a:pt x="173" y="226"/>
                  <a:pt x="173" y="226"/>
                </a:cubicBezTo>
                <a:cubicBezTo>
                  <a:pt x="173" y="226"/>
                  <a:pt x="172" y="226"/>
                  <a:pt x="172" y="226"/>
                </a:cubicBezTo>
                <a:cubicBezTo>
                  <a:pt x="171" y="226"/>
                  <a:pt x="171" y="226"/>
                  <a:pt x="171" y="226"/>
                </a:cubicBezTo>
                <a:cubicBezTo>
                  <a:pt x="170" y="226"/>
                  <a:pt x="170" y="226"/>
                  <a:pt x="169" y="226"/>
                </a:cubicBezTo>
                <a:cubicBezTo>
                  <a:pt x="169" y="226"/>
                  <a:pt x="168" y="226"/>
                  <a:pt x="168" y="226"/>
                </a:cubicBezTo>
                <a:cubicBezTo>
                  <a:pt x="168" y="226"/>
                  <a:pt x="167" y="226"/>
                  <a:pt x="167" y="226"/>
                </a:cubicBezTo>
                <a:cubicBezTo>
                  <a:pt x="167" y="226"/>
                  <a:pt x="167" y="226"/>
                  <a:pt x="167" y="226"/>
                </a:cubicBezTo>
                <a:cubicBezTo>
                  <a:pt x="167" y="226"/>
                  <a:pt x="167" y="226"/>
                  <a:pt x="167" y="226"/>
                </a:cubicBezTo>
                <a:cubicBezTo>
                  <a:pt x="166" y="226"/>
                  <a:pt x="166" y="226"/>
                  <a:pt x="165" y="226"/>
                </a:cubicBezTo>
                <a:cubicBezTo>
                  <a:pt x="165" y="226"/>
                  <a:pt x="164" y="226"/>
                  <a:pt x="164" y="226"/>
                </a:cubicBezTo>
                <a:cubicBezTo>
                  <a:pt x="163" y="226"/>
                  <a:pt x="163" y="226"/>
                  <a:pt x="162" y="226"/>
                </a:cubicBezTo>
                <a:cubicBezTo>
                  <a:pt x="162" y="226"/>
                  <a:pt x="162" y="226"/>
                  <a:pt x="162" y="226"/>
                </a:cubicBezTo>
                <a:cubicBezTo>
                  <a:pt x="162" y="226"/>
                  <a:pt x="162" y="226"/>
                  <a:pt x="162" y="226"/>
                </a:cubicBezTo>
                <a:cubicBezTo>
                  <a:pt x="162" y="226"/>
                  <a:pt x="162" y="226"/>
                  <a:pt x="162" y="226"/>
                </a:cubicBezTo>
                <a:cubicBezTo>
                  <a:pt x="161" y="226"/>
                  <a:pt x="161" y="226"/>
                  <a:pt x="160" y="226"/>
                </a:cubicBezTo>
                <a:cubicBezTo>
                  <a:pt x="160" y="227"/>
                  <a:pt x="159" y="227"/>
                  <a:pt x="159" y="227"/>
                </a:cubicBezTo>
                <a:cubicBezTo>
                  <a:pt x="158" y="227"/>
                  <a:pt x="158" y="227"/>
                  <a:pt x="157" y="227"/>
                </a:cubicBezTo>
                <a:cubicBezTo>
                  <a:pt x="155" y="227"/>
                  <a:pt x="153" y="227"/>
                  <a:pt x="151" y="228"/>
                </a:cubicBezTo>
                <a:cubicBezTo>
                  <a:pt x="150" y="228"/>
                  <a:pt x="148" y="228"/>
                  <a:pt x="147" y="228"/>
                </a:cubicBezTo>
                <a:cubicBezTo>
                  <a:pt x="144" y="229"/>
                  <a:pt x="141" y="229"/>
                  <a:pt x="139" y="229"/>
                </a:cubicBezTo>
                <a:cubicBezTo>
                  <a:pt x="138" y="229"/>
                  <a:pt x="138" y="229"/>
                  <a:pt x="137" y="229"/>
                </a:cubicBezTo>
                <a:cubicBezTo>
                  <a:pt x="134" y="230"/>
                  <a:pt x="131" y="230"/>
                  <a:pt x="128" y="230"/>
                </a:cubicBezTo>
                <a:cubicBezTo>
                  <a:pt x="128" y="230"/>
                  <a:pt x="128" y="230"/>
                  <a:pt x="128" y="230"/>
                </a:cubicBezTo>
                <a:cubicBezTo>
                  <a:pt x="125" y="230"/>
                  <a:pt x="121" y="231"/>
                  <a:pt x="118" y="231"/>
                </a:cubicBezTo>
                <a:cubicBezTo>
                  <a:pt x="115" y="231"/>
                  <a:pt x="112" y="231"/>
                  <a:pt x="109" y="230"/>
                </a:cubicBezTo>
                <a:cubicBezTo>
                  <a:pt x="109" y="230"/>
                  <a:pt x="109" y="230"/>
                  <a:pt x="109" y="230"/>
                </a:cubicBezTo>
                <a:cubicBezTo>
                  <a:pt x="106" y="230"/>
                  <a:pt x="104" y="230"/>
                  <a:pt x="101" y="230"/>
                </a:cubicBezTo>
                <a:cubicBezTo>
                  <a:pt x="100" y="230"/>
                  <a:pt x="100" y="230"/>
                  <a:pt x="100" y="230"/>
                </a:cubicBezTo>
                <a:cubicBezTo>
                  <a:pt x="97" y="229"/>
                  <a:pt x="94" y="229"/>
                  <a:pt x="91" y="229"/>
                </a:cubicBezTo>
                <a:cubicBezTo>
                  <a:pt x="91" y="229"/>
                  <a:pt x="91" y="229"/>
                  <a:pt x="91" y="229"/>
                </a:cubicBezTo>
                <a:cubicBezTo>
                  <a:pt x="88" y="228"/>
                  <a:pt x="85" y="227"/>
                  <a:pt x="81" y="227"/>
                </a:cubicBezTo>
                <a:cubicBezTo>
                  <a:pt x="81" y="227"/>
                  <a:pt x="81" y="227"/>
                  <a:pt x="81" y="227"/>
                </a:cubicBezTo>
                <a:cubicBezTo>
                  <a:pt x="79" y="226"/>
                  <a:pt x="78" y="226"/>
                  <a:pt x="76" y="225"/>
                </a:cubicBezTo>
                <a:cubicBezTo>
                  <a:pt x="76" y="225"/>
                  <a:pt x="76" y="225"/>
                  <a:pt x="76" y="225"/>
                </a:cubicBezTo>
                <a:cubicBezTo>
                  <a:pt x="74" y="225"/>
                  <a:pt x="72" y="225"/>
                  <a:pt x="71" y="224"/>
                </a:cubicBezTo>
                <a:cubicBezTo>
                  <a:pt x="70" y="224"/>
                  <a:pt x="70" y="224"/>
                  <a:pt x="70" y="224"/>
                </a:cubicBezTo>
                <a:cubicBezTo>
                  <a:pt x="67" y="223"/>
                  <a:pt x="63" y="222"/>
                  <a:pt x="59" y="221"/>
                </a:cubicBezTo>
                <a:cubicBezTo>
                  <a:pt x="59" y="221"/>
                  <a:pt x="59" y="221"/>
                  <a:pt x="59" y="221"/>
                </a:cubicBezTo>
                <a:cubicBezTo>
                  <a:pt x="57" y="220"/>
                  <a:pt x="55" y="219"/>
                  <a:pt x="53" y="219"/>
                </a:cubicBezTo>
                <a:cubicBezTo>
                  <a:pt x="52" y="218"/>
                  <a:pt x="52" y="218"/>
                  <a:pt x="52" y="218"/>
                </a:cubicBezTo>
                <a:cubicBezTo>
                  <a:pt x="50" y="218"/>
                  <a:pt x="48" y="217"/>
                  <a:pt x="46" y="216"/>
                </a:cubicBezTo>
                <a:cubicBezTo>
                  <a:pt x="46" y="216"/>
                  <a:pt x="46" y="216"/>
                  <a:pt x="46" y="216"/>
                </a:cubicBezTo>
                <a:cubicBezTo>
                  <a:pt x="44" y="216"/>
                  <a:pt x="42" y="215"/>
                  <a:pt x="40" y="214"/>
                </a:cubicBezTo>
                <a:cubicBezTo>
                  <a:pt x="40" y="214"/>
                  <a:pt x="39" y="214"/>
                  <a:pt x="39" y="213"/>
                </a:cubicBezTo>
                <a:cubicBezTo>
                  <a:pt x="37" y="213"/>
                  <a:pt x="35" y="212"/>
                  <a:pt x="33" y="211"/>
                </a:cubicBezTo>
                <a:cubicBezTo>
                  <a:pt x="32" y="211"/>
                  <a:pt x="31" y="210"/>
                  <a:pt x="30" y="210"/>
                </a:cubicBezTo>
                <a:cubicBezTo>
                  <a:pt x="29" y="209"/>
                  <a:pt x="28" y="209"/>
                  <a:pt x="28" y="209"/>
                </a:cubicBezTo>
                <a:cubicBezTo>
                  <a:pt x="27" y="208"/>
                  <a:pt x="26" y="208"/>
                  <a:pt x="26" y="208"/>
                </a:cubicBezTo>
                <a:cubicBezTo>
                  <a:pt x="25" y="207"/>
                  <a:pt x="24" y="207"/>
                  <a:pt x="24" y="207"/>
                </a:cubicBezTo>
                <a:cubicBezTo>
                  <a:pt x="23" y="206"/>
                  <a:pt x="23" y="206"/>
                  <a:pt x="22" y="206"/>
                </a:cubicBezTo>
                <a:cubicBezTo>
                  <a:pt x="22" y="205"/>
                  <a:pt x="21" y="205"/>
                  <a:pt x="20" y="205"/>
                </a:cubicBezTo>
                <a:cubicBezTo>
                  <a:pt x="20" y="204"/>
                  <a:pt x="19" y="204"/>
                  <a:pt x="19" y="204"/>
                </a:cubicBezTo>
                <a:cubicBezTo>
                  <a:pt x="18" y="203"/>
                  <a:pt x="18" y="203"/>
                  <a:pt x="17" y="203"/>
                </a:cubicBezTo>
                <a:cubicBezTo>
                  <a:pt x="17" y="202"/>
                  <a:pt x="16" y="202"/>
                  <a:pt x="16" y="202"/>
                </a:cubicBezTo>
                <a:cubicBezTo>
                  <a:pt x="15" y="201"/>
                  <a:pt x="15" y="201"/>
                  <a:pt x="14" y="201"/>
                </a:cubicBezTo>
                <a:cubicBezTo>
                  <a:pt x="14" y="200"/>
                  <a:pt x="14" y="200"/>
                  <a:pt x="13" y="200"/>
                </a:cubicBezTo>
                <a:cubicBezTo>
                  <a:pt x="13" y="199"/>
                  <a:pt x="12" y="199"/>
                  <a:pt x="12" y="199"/>
                </a:cubicBezTo>
                <a:cubicBezTo>
                  <a:pt x="11" y="198"/>
                  <a:pt x="11" y="198"/>
                  <a:pt x="11" y="197"/>
                </a:cubicBezTo>
                <a:cubicBezTo>
                  <a:pt x="10" y="196"/>
                  <a:pt x="10" y="196"/>
                  <a:pt x="10" y="196"/>
                </a:cubicBezTo>
                <a:cubicBezTo>
                  <a:pt x="9" y="196"/>
                  <a:pt x="9" y="196"/>
                  <a:pt x="8" y="195"/>
                </a:cubicBezTo>
                <a:cubicBezTo>
                  <a:pt x="8" y="194"/>
                  <a:pt x="8" y="194"/>
                  <a:pt x="8" y="194"/>
                </a:cubicBezTo>
                <a:cubicBezTo>
                  <a:pt x="7" y="194"/>
                  <a:pt x="7" y="193"/>
                  <a:pt x="7" y="193"/>
                </a:cubicBezTo>
                <a:cubicBezTo>
                  <a:pt x="6" y="192"/>
                  <a:pt x="6" y="192"/>
                  <a:pt x="6" y="192"/>
                </a:cubicBezTo>
                <a:cubicBezTo>
                  <a:pt x="6" y="192"/>
                  <a:pt x="5" y="191"/>
                  <a:pt x="5" y="191"/>
                </a:cubicBezTo>
                <a:cubicBezTo>
                  <a:pt x="4" y="190"/>
                  <a:pt x="4" y="190"/>
                  <a:pt x="4" y="190"/>
                </a:cubicBezTo>
                <a:cubicBezTo>
                  <a:pt x="4" y="189"/>
                  <a:pt x="4" y="189"/>
                  <a:pt x="4" y="188"/>
                </a:cubicBezTo>
                <a:cubicBezTo>
                  <a:pt x="3" y="187"/>
                  <a:pt x="3" y="187"/>
                  <a:pt x="3" y="187"/>
                </a:cubicBezTo>
                <a:cubicBezTo>
                  <a:pt x="3" y="187"/>
                  <a:pt x="3" y="187"/>
                  <a:pt x="3" y="186"/>
                </a:cubicBezTo>
                <a:cubicBezTo>
                  <a:pt x="2" y="185"/>
                  <a:pt x="2" y="185"/>
                  <a:pt x="2" y="185"/>
                </a:cubicBezTo>
                <a:cubicBezTo>
                  <a:pt x="2" y="185"/>
                  <a:pt x="2" y="185"/>
                  <a:pt x="2" y="185"/>
                </a:cubicBezTo>
                <a:cubicBezTo>
                  <a:pt x="1" y="183"/>
                  <a:pt x="1" y="182"/>
                  <a:pt x="1" y="181"/>
                </a:cubicBezTo>
                <a:cubicBezTo>
                  <a:pt x="1" y="180"/>
                  <a:pt x="1" y="180"/>
                  <a:pt x="1" y="180"/>
                </a:cubicBezTo>
                <a:cubicBezTo>
                  <a:pt x="1" y="179"/>
                  <a:pt x="0" y="177"/>
                  <a:pt x="0" y="176"/>
                </a:cubicBezTo>
                <a:cubicBezTo>
                  <a:pt x="1" y="239"/>
                  <a:pt x="1" y="303"/>
                  <a:pt x="2" y="366"/>
                </a:cubicBezTo>
                <a:cubicBezTo>
                  <a:pt x="2" y="368"/>
                  <a:pt x="2" y="369"/>
                  <a:pt x="2" y="371"/>
                </a:cubicBezTo>
                <a:cubicBezTo>
                  <a:pt x="2" y="371"/>
                  <a:pt x="2" y="371"/>
                  <a:pt x="2" y="371"/>
                </a:cubicBezTo>
                <a:cubicBezTo>
                  <a:pt x="3" y="373"/>
                  <a:pt x="3" y="374"/>
                  <a:pt x="3" y="376"/>
                </a:cubicBezTo>
                <a:cubicBezTo>
                  <a:pt x="4" y="376"/>
                  <a:pt x="4" y="376"/>
                  <a:pt x="4" y="376"/>
                </a:cubicBezTo>
                <a:cubicBezTo>
                  <a:pt x="4" y="376"/>
                  <a:pt x="4" y="376"/>
                  <a:pt x="4" y="376"/>
                </a:cubicBezTo>
                <a:cubicBezTo>
                  <a:pt x="4" y="376"/>
                  <a:pt x="4" y="376"/>
                  <a:pt x="4" y="376"/>
                </a:cubicBezTo>
                <a:cubicBezTo>
                  <a:pt x="4" y="377"/>
                  <a:pt x="4" y="377"/>
                  <a:pt x="4" y="377"/>
                </a:cubicBezTo>
                <a:cubicBezTo>
                  <a:pt x="4" y="378"/>
                  <a:pt x="4" y="378"/>
                  <a:pt x="5" y="378"/>
                </a:cubicBezTo>
                <a:cubicBezTo>
                  <a:pt x="5" y="379"/>
                  <a:pt x="5" y="379"/>
                  <a:pt x="5" y="380"/>
                </a:cubicBezTo>
                <a:cubicBezTo>
                  <a:pt x="5" y="380"/>
                  <a:pt x="6" y="380"/>
                  <a:pt x="6" y="381"/>
                </a:cubicBezTo>
                <a:cubicBezTo>
                  <a:pt x="6" y="381"/>
                  <a:pt x="6" y="382"/>
                  <a:pt x="6" y="382"/>
                </a:cubicBezTo>
                <a:cubicBezTo>
                  <a:pt x="7" y="382"/>
                  <a:pt x="7" y="383"/>
                  <a:pt x="7" y="383"/>
                </a:cubicBezTo>
                <a:cubicBezTo>
                  <a:pt x="8" y="384"/>
                  <a:pt x="8" y="384"/>
                  <a:pt x="8" y="384"/>
                </a:cubicBezTo>
                <a:cubicBezTo>
                  <a:pt x="9" y="385"/>
                  <a:pt x="9" y="385"/>
                  <a:pt x="9" y="385"/>
                </a:cubicBezTo>
                <a:cubicBezTo>
                  <a:pt x="9" y="386"/>
                  <a:pt x="9" y="386"/>
                  <a:pt x="9" y="386"/>
                </a:cubicBezTo>
                <a:cubicBezTo>
                  <a:pt x="9" y="386"/>
                  <a:pt x="9" y="386"/>
                  <a:pt x="9" y="386"/>
                </a:cubicBezTo>
                <a:cubicBezTo>
                  <a:pt x="10" y="387"/>
                  <a:pt x="10" y="387"/>
                  <a:pt x="10" y="387"/>
                </a:cubicBezTo>
                <a:cubicBezTo>
                  <a:pt x="10" y="387"/>
                  <a:pt x="11" y="388"/>
                  <a:pt x="11" y="388"/>
                </a:cubicBezTo>
                <a:cubicBezTo>
                  <a:pt x="12" y="389"/>
                  <a:pt x="12" y="389"/>
                  <a:pt x="12" y="389"/>
                </a:cubicBezTo>
                <a:cubicBezTo>
                  <a:pt x="12" y="389"/>
                  <a:pt x="13" y="390"/>
                  <a:pt x="13" y="390"/>
                </a:cubicBezTo>
                <a:cubicBezTo>
                  <a:pt x="14" y="391"/>
                  <a:pt x="14" y="391"/>
                  <a:pt x="14" y="391"/>
                </a:cubicBezTo>
                <a:cubicBezTo>
                  <a:pt x="15" y="392"/>
                  <a:pt x="15" y="392"/>
                  <a:pt x="16" y="393"/>
                </a:cubicBezTo>
                <a:cubicBezTo>
                  <a:pt x="16" y="393"/>
                  <a:pt x="17" y="393"/>
                  <a:pt x="17" y="394"/>
                </a:cubicBezTo>
                <a:cubicBezTo>
                  <a:pt x="18" y="394"/>
                  <a:pt x="18" y="394"/>
                  <a:pt x="18" y="394"/>
                </a:cubicBezTo>
                <a:cubicBezTo>
                  <a:pt x="19" y="395"/>
                  <a:pt x="19" y="395"/>
                  <a:pt x="19" y="395"/>
                </a:cubicBezTo>
                <a:cubicBezTo>
                  <a:pt x="19" y="395"/>
                  <a:pt x="19" y="395"/>
                  <a:pt x="19" y="395"/>
                </a:cubicBezTo>
                <a:cubicBezTo>
                  <a:pt x="20" y="396"/>
                  <a:pt x="20" y="396"/>
                  <a:pt x="20" y="396"/>
                </a:cubicBezTo>
                <a:cubicBezTo>
                  <a:pt x="20" y="396"/>
                  <a:pt x="21" y="397"/>
                  <a:pt x="22" y="397"/>
                </a:cubicBezTo>
                <a:cubicBezTo>
                  <a:pt x="22" y="397"/>
                  <a:pt x="23" y="398"/>
                  <a:pt x="23" y="398"/>
                </a:cubicBezTo>
                <a:cubicBezTo>
                  <a:pt x="24" y="398"/>
                  <a:pt x="24" y="399"/>
                  <a:pt x="25" y="399"/>
                </a:cubicBezTo>
                <a:cubicBezTo>
                  <a:pt x="26" y="399"/>
                  <a:pt x="26" y="400"/>
                  <a:pt x="27" y="400"/>
                </a:cubicBezTo>
                <a:cubicBezTo>
                  <a:pt x="27" y="400"/>
                  <a:pt x="28" y="401"/>
                  <a:pt x="29" y="401"/>
                </a:cubicBezTo>
                <a:cubicBezTo>
                  <a:pt x="29" y="401"/>
                  <a:pt x="30" y="402"/>
                  <a:pt x="30" y="402"/>
                </a:cubicBezTo>
                <a:cubicBezTo>
                  <a:pt x="31" y="402"/>
                  <a:pt x="31" y="402"/>
                  <a:pt x="31" y="402"/>
                </a:cubicBezTo>
                <a:cubicBezTo>
                  <a:pt x="32" y="403"/>
                  <a:pt x="32" y="403"/>
                  <a:pt x="32" y="403"/>
                </a:cubicBezTo>
                <a:cubicBezTo>
                  <a:pt x="33" y="403"/>
                  <a:pt x="33" y="403"/>
                  <a:pt x="33" y="403"/>
                </a:cubicBezTo>
                <a:cubicBezTo>
                  <a:pt x="33" y="403"/>
                  <a:pt x="33" y="403"/>
                  <a:pt x="33" y="403"/>
                </a:cubicBezTo>
                <a:cubicBezTo>
                  <a:pt x="34" y="404"/>
                  <a:pt x="34" y="404"/>
                  <a:pt x="34" y="404"/>
                </a:cubicBezTo>
                <a:cubicBezTo>
                  <a:pt x="35" y="404"/>
                  <a:pt x="37" y="405"/>
                  <a:pt x="38" y="406"/>
                </a:cubicBezTo>
                <a:cubicBezTo>
                  <a:pt x="39" y="406"/>
                  <a:pt x="39" y="406"/>
                  <a:pt x="40" y="406"/>
                </a:cubicBezTo>
                <a:cubicBezTo>
                  <a:pt x="40" y="407"/>
                  <a:pt x="41" y="407"/>
                  <a:pt x="41" y="407"/>
                </a:cubicBezTo>
                <a:cubicBezTo>
                  <a:pt x="42" y="407"/>
                  <a:pt x="42" y="407"/>
                  <a:pt x="43" y="408"/>
                </a:cubicBezTo>
                <a:cubicBezTo>
                  <a:pt x="44" y="408"/>
                  <a:pt x="45" y="409"/>
                  <a:pt x="47" y="409"/>
                </a:cubicBezTo>
                <a:cubicBezTo>
                  <a:pt x="47" y="409"/>
                  <a:pt x="47" y="409"/>
                  <a:pt x="47" y="409"/>
                </a:cubicBezTo>
                <a:cubicBezTo>
                  <a:pt x="47" y="409"/>
                  <a:pt x="47" y="409"/>
                  <a:pt x="47" y="409"/>
                </a:cubicBezTo>
                <a:cubicBezTo>
                  <a:pt x="48" y="410"/>
                  <a:pt x="50" y="410"/>
                  <a:pt x="51" y="411"/>
                </a:cubicBezTo>
                <a:cubicBezTo>
                  <a:pt x="52" y="411"/>
                  <a:pt x="52" y="411"/>
                  <a:pt x="52" y="412"/>
                </a:cubicBezTo>
                <a:cubicBezTo>
                  <a:pt x="53" y="412"/>
                  <a:pt x="53" y="412"/>
                  <a:pt x="54" y="412"/>
                </a:cubicBezTo>
                <a:cubicBezTo>
                  <a:pt x="55" y="412"/>
                  <a:pt x="55" y="412"/>
                  <a:pt x="55" y="412"/>
                </a:cubicBezTo>
                <a:cubicBezTo>
                  <a:pt x="56" y="413"/>
                  <a:pt x="57" y="413"/>
                  <a:pt x="58" y="414"/>
                </a:cubicBezTo>
                <a:cubicBezTo>
                  <a:pt x="59" y="414"/>
                  <a:pt x="59" y="414"/>
                  <a:pt x="59" y="414"/>
                </a:cubicBezTo>
                <a:cubicBezTo>
                  <a:pt x="59" y="414"/>
                  <a:pt x="59" y="414"/>
                  <a:pt x="59" y="414"/>
                </a:cubicBezTo>
                <a:cubicBezTo>
                  <a:pt x="60" y="414"/>
                  <a:pt x="60" y="414"/>
                  <a:pt x="60" y="414"/>
                </a:cubicBezTo>
                <a:cubicBezTo>
                  <a:pt x="60" y="414"/>
                  <a:pt x="61" y="415"/>
                  <a:pt x="62" y="415"/>
                </a:cubicBezTo>
                <a:cubicBezTo>
                  <a:pt x="63" y="415"/>
                  <a:pt x="64" y="416"/>
                  <a:pt x="65" y="416"/>
                </a:cubicBezTo>
                <a:cubicBezTo>
                  <a:pt x="65" y="416"/>
                  <a:pt x="65" y="416"/>
                  <a:pt x="65" y="416"/>
                </a:cubicBezTo>
                <a:cubicBezTo>
                  <a:pt x="65" y="416"/>
                  <a:pt x="65" y="416"/>
                  <a:pt x="65" y="416"/>
                </a:cubicBezTo>
                <a:cubicBezTo>
                  <a:pt x="66" y="416"/>
                  <a:pt x="67" y="417"/>
                  <a:pt x="68" y="417"/>
                </a:cubicBezTo>
                <a:cubicBezTo>
                  <a:pt x="68" y="417"/>
                  <a:pt x="69" y="417"/>
                  <a:pt x="70" y="418"/>
                </a:cubicBezTo>
                <a:cubicBezTo>
                  <a:pt x="70" y="418"/>
                  <a:pt x="70" y="418"/>
                  <a:pt x="70" y="418"/>
                </a:cubicBezTo>
                <a:cubicBezTo>
                  <a:pt x="71" y="418"/>
                  <a:pt x="71" y="418"/>
                  <a:pt x="71" y="418"/>
                </a:cubicBezTo>
                <a:cubicBezTo>
                  <a:pt x="71" y="418"/>
                  <a:pt x="72" y="418"/>
                  <a:pt x="72" y="418"/>
                </a:cubicBezTo>
                <a:cubicBezTo>
                  <a:pt x="73" y="418"/>
                  <a:pt x="74" y="419"/>
                  <a:pt x="75" y="419"/>
                </a:cubicBezTo>
                <a:cubicBezTo>
                  <a:pt x="76" y="419"/>
                  <a:pt x="76" y="419"/>
                  <a:pt x="76" y="419"/>
                </a:cubicBezTo>
                <a:cubicBezTo>
                  <a:pt x="76" y="419"/>
                  <a:pt x="76" y="419"/>
                  <a:pt x="76" y="419"/>
                </a:cubicBezTo>
                <a:cubicBezTo>
                  <a:pt x="77" y="419"/>
                  <a:pt x="77" y="419"/>
                  <a:pt x="77" y="419"/>
                </a:cubicBezTo>
                <a:cubicBezTo>
                  <a:pt x="77" y="420"/>
                  <a:pt x="78" y="420"/>
                  <a:pt x="79" y="420"/>
                </a:cubicBezTo>
                <a:cubicBezTo>
                  <a:pt x="79" y="420"/>
                  <a:pt x="80" y="420"/>
                  <a:pt x="81" y="420"/>
                </a:cubicBezTo>
                <a:cubicBezTo>
                  <a:pt x="81" y="420"/>
                  <a:pt x="81" y="420"/>
                  <a:pt x="81" y="420"/>
                </a:cubicBezTo>
                <a:cubicBezTo>
                  <a:pt x="81" y="421"/>
                  <a:pt x="81" y="421"/>
                  <a:pt x="81" y="421"/>
                </a:cubicBezTo>
                <a:cubicBezTo>
                  <a:pt x="81" y="421"/>
                  <a:pt x="81" y="421"/>
                  <a:pt x="81" y="421"/>
                </a:cubicBezTo>
                <a:cubicBezTo>
                  <a:pt x="82" y="421"/>
                  <a:pt x="82" y="421"/>
                  <a:pt x="82" y="421"/>
                </a:cubicBezTo>
                <a:cubicBezTo>
                  <a:pt x="83" y="421"/>
                  <a:pt x="83" y="421"/>
                  <a:pt x="84" y="421"/>
                </a:cubicBezTo>
                <a:cubicBezTo>
                  <a:pt x="85" y="421"/>
                  <a:pt x="85" y="421"/>
                  <a:pt x="86" y="422"/>
                </a:cubicBezTo>
                <a:cubicBezTo>
                  <a:pt x="86" y="422"/>
                  <a:pt x="87" y="422"/>
                  <a:pt x="87" y="422"/>
                </a:cubicBezTo>
                <a:cubicBezTo>
                  <a:pt x="88" y="422"/>
                  <a:pt x="88" y="422"/>
                  <a:pt x="89" y="422"/>
                </a:cubicBezTo>
                <a:cubicBezTo>
                  <a:pt x="89" y="422"/>
                  <a:pt x="90" y="422"/>
                  <a:pt x="90" y="422"/>
                </a:cubicBezTo>
                <a:cubicBezTo>
                  <a:pt x="91" y="423"/>
                  <a:pt x="91" y="423"/>
                  <a:pt x="91" y="423"/>
                </a:cubicBezTo>
                <a:cubicBezTo>
                  <a:pt x="91" y="423"/>
                  <a:pt x="91" y="423"/>
                  <a:pt x="91" y="423"/>
                </a:cubicBezTo>
                <a:cubicBezTo>
                  <a:pt x="92" y="423"/>
                  <a:pt x="92" y="423"/>
                  <a:pt x="92" y="423"/>
                </a:cubicBezTo>
                <a:cubicBezTo>
                  <a:pt x="92" y="423"/>
                  <a:pt x="93" y="423"/>
                  <a:pt x="93" y="423"/>
                </a:cubicBezTo>
                <a:cubicBezTo>
                  <a:pt x="93" y="423"/>
                  <a:pt x="94" y="423"/>
                  <a:pt x="94" y="423"/>
                </a:cubicBezTo>
                <a:cubicBezTo>
                  <a:pt x="95" y="423"/>
                  <a:pt x="95" y="423"/>
                  <a:pt x="96" y="423"/>
                </a:cubicBezTo>
                <a:cubicBezTo>
                  <a:pt x="96" y="423"/>
                  <a:pt x="97" y="423"/>
                  <a:pt x="97" y="423"/>
                </a:cubicBezTo>
                <a:cubicBezTo>
                  <a:pt x="97" y="424"/>
                  <a:pt x="98" y="424"/>
                  <a:pt x="98" y="424"/>
                </a:cubicBezTo>
                <a:cubicBezTo>
                  <a:pt x="99" y="424"/>
                  <a:pt x="99" y="424"/>
                  <a:pt x="100" y="424"/>
                </a:cubicBezTo>
                <a:cubicBezTo>
                  <a:pt x="100" y="424"/>
                  <a:pt x="100" y="424"/>
                  <a:pt x="100" y="424"/>
                </a:cubicBezTo>
                <a:cubicBezTo>
                  <a:pt x="100" y="424"/>
                  <a:pt x="100" y="424"/>
                  <a:pt x="100" y="424"/>
                </a:cubicBezTo>
                <a:cubicBezTo>
                  <a:pt x="100" y="424"/>
                  <a:pt x="100" y="424"/>
                  <a:pt x="100" y="424"/>
                </a:cubicBezTo>
                <a:cubicBezTo>
                  <a:pt x="101" y="424"/>
                  <a:pt x="101" y="424"/>
                  <a:pt x="101" y="424"/>
                </a:cubicBezTo>
                <a:cubicBezTo>
                  <a:pt x="101" y="424"/>
                  <a:pt x="102" y="424"/>
                  <a:pt x="102" y="424"/>
                </a:cubicBezTo>
                <a:cubicBezTo>
                  <a:pt x="102" y="424"/>
                  <a:pt x="103" y="424"/>
                  <a:pt x="103" y="424"/>
                </a:cubicBezTo>
                <a:cubicBezTo>
                  <a:pt x="104" y="424"/>
                  <a:pt x="104" y="424"/>
                  <a:pt x="104" y="424"/>
                </a:cubicBezTo>
                <a:cubicBezTo>
                  <a:pt x="105" y="424"/>
                  <a:pt x="105" y="424"/>
                  <a:pt x="106" y="424"/>
                </a:cubicBezTo>
                <a:cubicBezTo>
                  <a:pt x="106" y="424"/>
                  <a:pt x="107" y="424"/>
                  <a:pt x="107" y="424"/>
                </a:cubicBezTo>
                <a:cubicBezTo>
                  <a:pt x="107" y="425"/>
                  <a:pt x="108" y="425"/>
                  <a:pt x="108" y="425"/>
                </a:cubicBezTo>
                <a:cubicBezTo>
                  <a:pt x="109" y="425"/>
                  <a:pt x="109" y="425"/>
                  <a:pt x="109" y="425"/>
                </a:cubicBezTo>
                <a:cubicBezTo>
                  <a:pt x="109" y="425"/>
                  <a:pt x="109" y="425"/>
                  <a:pt x="109" y="425"/>
                </a:cubicBezTo>
                <a:cubicBezTo>
                  <a:pt x="109" y="425"/>
                  <a:pt x="109" y="425"/>
                  <a:pt x="109" y="425"/>
                </a:cubicBezTo>
                <a:cubicBezTo>
                  <a:pt x="110" y="425"/>
                  <a:pt x="110" y="425"/>
                  <a:pt x="111" y="425"/>
                </a:cubicBezTo>
                <a:cubicBezTo>
                  <a:pt x="111" y="425"/>
                  <a:pt x="111" y="425"/>
                  <a:pt x="112" y="425"/>
                </a:cubicBezTo>
                <a:cubicBezTo>
                  <a:pt x="112" y="425"/>
                  <a:pt x="113" y="425"/>
                  <a:pt x="113" y="425"/>
                </a:cubicBezTo>
                <a:cubicBezTo>
                  <a:pt x="113" y="425"/>
                  <a:pt x="114" y="425"/>
                  <a:pt x="114" y="425"/>
                </a:cubicBezTo>
                <a:cubicBezTo>
                  <a:pt x="115" y="425"/>
                  <a:pt x="115" y="425"/>
                  <a:pt x="115" y="425"/>
                </a:cubicBezTo>
                <a:cubicBezTo>
                  <a:pt x="116" y="425"/>
                  <a:pt x="116" y="425"/>
                  <a:pt x="116" y="425"/>
                </a:cubicBezTo>
                <a:cubicBezTo>
                  <a:pt x="116" y="425"/>
                  <a:pt x="116" y="425"/>
                  <a:pt x="116" y="425"/>
                </a:cubicBezTo>
                <a:cubicBezTo>
                  <a:pt x="117" y="425"/>
                  <a:pt x="117" y="425"/>
                  <a:pt x="117" y="425"/>
                </a:cubicBezTo>
                <a:cubicBezTo>
                  <a:pt x="118" y="425"/>
                  <a:pt x="118" y="425"/>
                  <a:pt x="118" y="425"/>
                </a:cubicBezTo>
                <a:cubicBezTo>
                  <a:pt x="118" y="425"/>
                  <a:pt x="118" y="425"/>
                  <a:pt x="118" y="425"/>
                </a:cubicBezTo>
                <a:cubicBezTo>
                  <a:pt x="119" y="425"/>
                  <a:pt x="119" y="425"/>
                  <a:pt x="119" y="425"/>
                </a:cubicBezTo>
                <a:cubicBezTo>
                  <a:pt x="119" y="425"/>
                  <a:pt x="119" y="425"/>
                  <a:pt x="119" y="425"/>
                </a:cubicBezTo>
                <a:cubicBezTo>
                  <a:pt x="120" y="425"/>
                  <a:pt x="120" y="425"/>
                  <a:pt x="121" y="425"/>
                </a:cubicBezTo>
                <a:cubicBezTo>
                  <a:pt x="121" y="425"/>
                  <a:pt x="122" y="425"/>
                  <a:pt x="122" y="425"/>
                </a:cubicBezTo>
                <a:cubicBezTo>
                  <a:pt x="123" y="425"/>
                  <a:pt x="123" y="425"/>
                  <a:pt x="124" y="425"/>
                </a:cubicBezTo>
                <a:cubicBezTo>
                  <a:pt x="124" y="425"/>
                  <a:pt x="125" y="425"/>
                  <a:pt x="125" y="425"/>
                </a:cubicBezTo>
                <a:cubicBezTo>
                  <a:pt x="126" y="424"/>
                  <a:pt x="126" y="424"/>
                  <a:pt x="127" y="424"/>
                </a:cubicBezTo>
                <a:cubicBezTo>
                  <a:pt x="127" y="424"/>
                  <a:pt x="128" y="424"/>
                  <a:pt x="129" y="424"/>
                </a:cubicBezTo>
                <a:cubicBezTo>
                  <a:pt x="129" y="424"/>
                  <a:pt x="130" y="424"/>
                  <a:pt x="130" y="424"/>
                </a:cubicBezTo>
                <a:cubicBezTo>
                  <a:pt x="131" y="424"/>
                  <a:pt x="132" y="424"/>
                  <a:pt x="132" y="424"/>
                </a:cubicBezTo>
                <a:cubicBezTo>
                  <a:pt x="134" y="424"/>
                  <a:pt x="135" y="424"/>
                  <a:pt x="136" y="424"/>
                </a:cubicBezTo>
                <a:cubicBezTo>
                  <a:pt x="137" y="423"/>
                  <a:pt x="137" y="423"/>
                  <a:pt x="137" y="423"/>
                </a:cubicBezTo>
                <a:cubicBezTo>
                  <a:pt x="138" y="423"/>
                  <a:pt x="138" y="423"/>
                  <a:pt x="138" y="423"/>
                </a:cubicBezTo>
                <a:cubicBezTo>
                  <a:pt x="138" y="423"/>
                  <a:pt x="138" y="423"/>
                  <a:pt x="138" y="423"/>
                </a:cubicBezTo>
                <a:cubicBezTo>
                  <a:pt x="140" y="423"/>
                  <a:pt x="142" y="423"/>
                  <a:pt x="144" y="423"/>
                </a:cubicBezTo>
                <a:cubicBezTo>
                  <a:pt x="145" y="422"/>
                  <a:pt x="145" y="422"/>
                  <a:pt x="146" y="422"/>
                </a:cubicBezTo>
                <a:cubicBezTo>
                  <a:pt x="146" y="422"/>
                  <a:pt x="146" y="422"/>
                  <a:pt x="146" y="422"/>
                </a:cubicBezTo>
                <a:cubicBezTo>
                  <a:pt x="149" y="422"/>
                  <a:pt x="153" y="421"/>
                  <a:pt x="156" y="421"/>
                </a:cubicBezTo>
                <a:cubicBezTo>
                  <a:pt x="157" y="421"/>
                  <a:pt x="159" y="420"/>
                  <a:pt x="160" y="420"/>
                </a:cubicBezTo>
                <a:cubicBezTo>
                  <a:pt x="160" y="420"/>
                  <a:pt x="160" y="420"/>
                  <a:pt x="160" y="420"/>
                </a:cubicBezTo>
                <a:cubicBezTo>
                  <a:pt x="162" y="420"/>
                  <a:pt x="163" y="420"/>
                  <a:pt x="165" y="420"/>
                </a:cubicBezTo>
                <a:cubicBezTo>
                  <a:pt x="165" y="420"/>
                  <a:pt x="165" y="420"/>
                  <a:pt x="165" y="420"/>
                </a:cubicBezTo>
                <a:cubicBezTo>
                  <a:pt x="165" y="420"/>
                  <a:pt x="165" y="420"/>
                  <a:pt x="165" y="420"/>
                </a:cubicBezTo>
                <a:cubicBezTo>
                  <a:pt x="166" y="420"/>
                  <a:pt x="168" y="420"/>
                  <a:pt x="170" y="420"/>
                </a:cubicBezTo>
                <a:cubicBezTo>
                  <a:pt x="170" y="420"/>
                  <a:pt x="170" y="420"/>
                  <a:pt x="170" y="420"/>
                </a:cubicBezTo>
                <a:cubicBezTo>
                  <a:pt x="171" y="419"/>
                  <a:pt x="173" y="419"/>
                  <a:pt x="174" y="419"/>
                </a:cubicBezTo>
                <a:cubicBezTo>
                  <a:pt x="177" y="419"/>
                  <a:pt x="180" y="420"/>
                  <a:pt x="183" y="420"/>
                </a:cubicBezTo>
                <a:cubicBezTo>
                  <a:pt x="184" y="420"/>
                  <a:pt x="184" y="420"/>
                  <a:pt x="184" y="420"/>
                </a:cubicBezTo>
                <a:cubicBezTo>
                  <a:pt x="186" y="420"/>
                  <a:pt x="188" y="420"/>
                  <a:pt x="191" y="421"/>
                </a:cubicBezTo>
                <a:cubicBezTo>
                  <a:pt x="190" y="478"/>
                  <a:pt x="189" y="536"/>
                  <a:pt x="189" y="593"/>
                </a:cubicBezTo>
                <a:cubicBezTo>
                  <a:pt x="189" y="595"/>
                  <a:pt x="189" y="596"/>
                  <a:pt x="189" y="597"/>
                </a:cubicBezTo>
                <a:cubicBezTo>
                  <a:pt x="189" y="598"/>
                  <a:pt x="189" y="599"/>
                  <a:pt x="189" y="600"/>
                </a:cubicBezTo>
                <a:cubicBezTo>
                  <a:pt x="190" y="601"/>
                  <a:pt x="190" y="602"/>
                  <a:pt x="190" y="602"/>
                </a:cubicBezTo>
                <a:cubicBezTo>
                  <a:pt x="191" y="603"/>
                  <a:pt x="191" y="603"/>
                  <a:pt x="192" y="604"/>
                </a:cubicBezTo>
                <a:cubicBezTo>
                  <a:pt x="193" y="604"/>
                  <a:pt x="194" y="605"/>
                  <a:pt x="195" y="606"/>
                </a:cubicBezTo>
                <a:cubicBezTo>
                  <a:pt x="196" y="607"/>
                  <a:pt x="196" y="607"/>
                  <a:pt x="196" y="607"/>
                </a:cubicBezTo>
                <a:cubicBezTo>
                  <a:pt x="196" y="607"/>
                  <a:pt x="197" y="608"/>
                  <a:pt x="198" y="608"/>
                </a:cubicBezTo>
                <a:cubicBezTo>
                  <a:pt x="199" y="609"/>
                  <a:pt x="199" y="609"/>
                  <a:pt x="200" y="610"/>
                </a:cubicBezTo>
                <a:cubicBezTo>
                  <a:pt x="201" y="610"/>
                  <a:pt x="201" y="610"/>
                  <a:pt x="201" y="610"/>
                </a:cubicBezTo>
                <a:cubicBezTo>
                  <a:pt x="201" y="611"/>
                  <a:pt x="201" y="611"/>
                  <a:pt x="201" y="611"/>
                </a:cubicBezTo>
                <a:cubicBezTo>
                  <a:pt x="202" y="611"/>
                  <a:pt x="202" y="611"/>
                  <a:pt x="202" y="611"/>
                </a:cubicBezTo>
                <a:cubicBezTo>
                  <a:pt x="203" y="612"/>
                  <a:pt x="203" y="612"/>
                  <a:pt x="203" y="612"/>
                </a:cubicBezTo>
                <a:cubicBezTo>
                  <a:pt x="204" y="612"/>
                  <a:pt x="204" y="613"/>
                  <a:pt x="205" y="613"/>
                </a:cubicBezTo>
                <a:cubicBezTo>
                  <a:pt x="205" y="613"/>
                  <a:pt x="205" y="613"/>
                  <a:pt x="205" y="613"/>
                </a:cubicBezTo>
                <a:cubicBezTo>
                  <a:pt x="206" y="613"/>
                  <a:pt x="206" y="613"/>
                  <a:pt x="206" y="613"/>
                </a:cubicBezTo>
                <a:cubicBezTo>
                  <a:pt x="206" y="613"/>
                  <a:pt x="206" y="613"/>
                  <a:pt x="206" y="613"/>
                </a:cubicBezTo>
                <a:cubicBezTo>
                  <a:pt x="207" y="614"/>
                  <a:pt x="207" y="614"/>
                  <a:pt x="207" y="614"/>
                </a:cubicBezTo>
                <a:cubicBezTo>
                  <a:pt x="207" y="614"/>
                  <a:pt x="207" y="614"/>
                  <a:pt x="207" y="614"/>
                </a:cubicBezTo>
                <a:cubicBezTo>
                  <a:pt x="208" y="615"/>
                  <a:pt x="208" y="615"/>
                  <a:pt x="208" y="615"/>
                </a:cubicBezTo>
                <a:cubicBezTo>
                  <a:pt x="209" y="615"/>
                  <a:pt x="209" y="615"/>
                  <a:pt x="209" y="615"/>
                </a:cubicBezTo>
                <a:cubicBezTo>
                  <a:pt x="209" y="615"/>
                  <a:pt x="209" y="615"/>
                  <a:pt x="209" y="615"/>
                </a:cubicBezTo>
                <a:cubicBezTo>
                  <a:pt x="209" y="615"/>
                  <a:pt x="209" y="615"/>
                  <a:pt x="209" y="615"/>
                </a:cubicBezTo>
                <a:cubicBezTo>
                  <a:pt x="210" y="615"/>
                  <a:pt x="210" y="615"/>
                  <a:pt x="210" y="615"/>
                </a:cubicBezTo>
                <a:cubicBezTo>
                  <a:pt x="210" y="615"/>
                  <a:pt x="210" y="615"/>
                  <a:pt x="210" y="615"/>
                </a:cubicBezTo>
                <a:cubicBezTo>
                  <a:pt x="211" y="616"/>
                  <a:pt x="211" y="616"/>
                  <a:pt x="211" y="616"/>
                </a:cubicBezTo>
                <a:cubicBezTo>
                  <a:pt x="212" y="616"/>
                  <a:pt x="212" y="616"/>
                  <a:pt x="212" y="616"/>
                </a:cubicBezTo>
                <a:cubicBezTo>
                  <a:pt x="213" y="616"/>
                  <a:pt x="213" y="616"/>
                  <a:pt x="213" y="616"/>
                </a:cubicBezTo>
                <a:cubicBezTo>
                  <a:pt x="213" y="616"/>
                  <a:pt x="213" y="616"/>
                  <a:pt x="213" y="616"/>
                </a:cubicBezTo>
                <a:cubicBezTo>
                  <a:pt x="213" y="616"/>
                  <a:pt x="213" y="616"/>
                  <a:pt x="213" y="616"/>
                </a:cubicBezTo>
                <a:cubicBezTo>
                  <a:pt x="213" y="616"/>
                  <a:pt x="213" y="616"/>
                  <a:pt x="213" y="616"/>
                </a:cubicBezTo>
                <a:cubicBezTo>
                  <a:pt x="213" y="616"/>
                  <a:pt x="213" y="616"/>
                  <a:pt x="213" y="616"/>
                </a:cubicBezTo>
                <a:cubicBezTo>
                  <a:pt x="214" y="617"/>
                  <a:pt x="214" y="617"/>
                  <a:pt x="214" y="617"/>
                </a:cubicBezTo>
                <a:cubicBezTo>
                  <a:pt x="215" y="617"/>
                  <a:pt x="215" y="617"/>
                  <a:pt x="215" y="617"/>
                </a:cubicBezTo>
                <a:cubicBezTo>
                  <a:pt x="215" y="617"/>
                  <a:pt x="215" y="617"/>
                  <a:pt x="215" y="617"/>
                </a:cubicBezTo>
                <a:cubicBezTo>
                  <a:pt x="216" y="617"/>
                  <a:pt x="216" y="617"/>
                  <a:pt x="216" y="617"/>
                </a:cubicBezTo>
                <a:cubicBezTo>
                  <a:pt x="216" y="617"/>
                  <a:pt x="216" y="617"/>
                  <a:pt x="216" y="617"/>
                </a:cubicBezTo>
                <a:cubicBezTo>
                  <a:pt x="217" y="617"/>
                  <a:pt x="217" y="617"/>
                  <a:pt x="217" y="617"/>
                </a:cubicBezTo>
                <a:cubicBezTo>
                  <a:pt x="218" y="617"/>
                  <a:pt x="218" y="617"/>
                  <a:pt x="218" y="617"/>
                </a:cubicBezTo>
                <a:cubicBezTo>
                  <a:pt x="218" y="618"/>
                  <a:pt x="218" y="618"/>
                  <a:pt x="218" y="618"/>
                </a:cubicBezTo>
                <a:cubicBezTo>
                  <a:pt x="218" y="618"/>
                  <a:pt x="218" y="618"/>
                  <a:pt x="218" y="618"/>
                </a:cubicBezTo>
                <a:cubicBezTo>
                  <a:pt x="218" y="618"/>
                  <a:pt x="218" y="618"/>
                  <a:pt x="218" y="618"/>
                </a:cubicBezTo>
                <a:cubicBezTo>
                  <a:pt x="219" y="618"/>
                  <a:pt x="219" y="618"/>
                  <a:pt x="219" y="618"/>
                </a:cubicBezTo>
                <a:cubicBezTo>
                  <a:pt x="220" y="618"/>
                  <a:pt x="220" y="618"/>
                  <a:pt x="220" y="618"/>
                </a:cubicBezTo>
                <a:cubicBezTo>
                  <a:pt x="221" y="618"/>
                  <a:pt x="221" y="618"/>
                  <a:pt x="221" y="618"/>
                </a:cubicBezTo>
                <a:cubicBezTo>
                  <a:pt x="221" y="618"/>
                  <a:pt x="221" y="618"/>
                  <a:pt x="221" y="618"/>
                </a:cubicBezTo>
                <a:cubicBezTo>
                  <a:pt x="221" y="618"/>
                  <a:pt x="221" y="618"/>
                  <a:pt x="221" y="618"/>
                </a:cubicBezTo>
                <a:cubicBezTo>
                  <a:pt x="222" y="618"/>
                  <a:pt x="222" y="619"/>
                  <a:pt x="223" y="619"/>
                </a:cubicBezTo>
                <a:cubicBezTo>
                  <a:pt x="223" y="619"/>
                  <a:pt x="223" y="619"/>
                  <a:pt x="224" y="619"/>
                </a:cubicBezTo>
                <a:cubicBezTo>
                  <a:pt x="224" y="619"/>
                  <a:pt x="224" y="619"/>
                  <a:pt x="224" y="619"/>
                </a:cubicBezTo>
                <a:cubicBezTo>
                  <a:pt x="224" y="619"/>
                  <a:pt x="224" y="619"/>
                  <a:pt x="224" y="619"/>
                </a:cubicBezTo>
                <a:cubicBezTo>
                  <a:pt x="225" y="619"/>
                  <a:pt x="225" y="619"/>
                  <a:pt x="225" y="619"/>
                </a:cubicBezTo>
                <a:cubicBezTo>
                  <a:pt x="225" y="619"/>
                  <a:pt x="226" y="619"/>
                  <a:pt x="226" y="619"/>
                </a:cubicBezTo>
                <a:cubicBezTo>
                  <a:pt x="227" y="619"/>
                  <a:pt x="227" y="619"/>
                  <a:pt x="228" y="619"/>
                </a:cubicBezTo>
                <a:cubicBezTo>
                  <a:pt x="228" y="619"/>
                  <a:pt x="228" y="619"/>
                  <a:pt x="228" y="619"/>
                </a:cubicBezTo>
                <a:cubicBezTo>
                  <a:pt x="228" y="620"/>
                  <a:pt x="228" y="620"/>
                  <a:pt x="228" y="620"/>
                </a:cubicBezTo>
                <a:cubicBezTo>
                  <a:pt x="228" y="620"/>
                  <a:pt x="229" y="620"/>
                  <a:pt x="229" y="620"/>
                </a:cubicBezTo>
                <a:cubicBezTo>
                  <a:pt x="230" y="620"/>
                  <a:pt x="230" y="620"/>
                  <a:pt x="231" y="620"/>
                </a:cubicBezTo>
                <a:cubicBezTo>
                  <a:pt x="231" y="620"/>
                  <a:pt x="231" y="620"/>
                  <a:pt x="231" y="620"/>
                </a:cubicBezTo>
                <a:cubicBezTo>
                  <a:pt x="232" y="620"/>
                  <a:pt x="232" y="620"/>
                  <a:pt x="232" y="620"/>
                </a:cubicBezTo>
                <a:cubicBezTo>
                  <a:pt x="232" y="620"/>
                  <a:pt x="232" y="620"/>
                  <a:pt x="232" y="620"/>
                </a:cubicBezTo>
                <a:cubicBezTo>
                  <a:pt x="233" y="620"/>
                  <a:pt x="234" y="620"/>
                  <a:pt x="234" y="620"/>
                </a:cubicBezTo>
                <a:cubicBezTo>
                  <a:pt x="235" y="620"/>
                  <a:pt x="235" y="620"/>
                  <a:pt x="235" y="620"/>
                </a:cubicBezTo>
                <a:cubicBezTo>
                  <a:pt x="236" y="621"/>
                  <a:pt x="236" y="621"/>
                  <a:pt x="236" y="621"/>
                </a:cubicBezTo>
                <a:cubicBezTo>
                  <a:pt x="236" y="621"/>
                  <a:pt x="236" y="621"/>
                  <a:pt x="236" y="621"/>
                </a:cubicBezTo>
                <a:cubicBezTo>
                  <a:pt x="237" y="621"/>
                  <a:pt x="238" y="621"/>
                  <a:pt x="239" y="621"/>
                </a:cubicBezTo>
                <a:cubicBezTo>
                  <a:pt x="239" y="621"/>
                  <a:pt x="239" y="621"/>
                  <a:pt x="240" y="621"/>
                </a:cubicBezTo>
                <a:cubicBezTo>
                  <a:pt x="240" y="621"/>
                  <a:pt x="240" y="621"/>
                  <a:pt x="240" y="621"/>
                </a:cubicBezTo>
                <a:cubicBezTo>
                  <a:pt x="241" y="621"/>
                  <a:pt x="241" y="621"/>
                  <a:pt x="241" y="621"/>
                </a:cubicBezTo>
                <a:cubicBezTo>
                  <a:pt x="241" y="621"/>
                  <a:pt x="241" y="621"/>
                  <a:pt x="241" y="621"/>
                </a:cubicBezTo>
                <a:cubicBezTo>
                  <a:pt x="242" y="621"/>
                  <a:pt x="243" y="621"/>
                  <a:pt x="244" y="621"/>
                </a:cubicBezTo>
                <a:cubicBezTo>
                  <a:pt x="245" y="621"/>
                  <a:pt x="245" y="621"/>
                  <a:pt x="245" y="621"/>
                </a:cubicBezTo>
                <a:cubicBezTo>
                  <a:pt x="246" y="621"/>
                  <a:pt x="246" y="621"/>
                  <a:pt x="246" y="621"/>
                </a:cubicBezTo>
                <a:cubicBezTo>
                  <a:pt x="246" y="621"/>
                  <a:pt x="246" y="621"/>
                  <a:pt x="247" y="622"/>
                </a:cubicBezTo>
                <a:cubicBezTo>
                  <a:pt x="248" y="622"/>
                  <a:pt x="249" y="622"/>
                  <a:pt x="250" y="622"/>
                </a:cubicBezTo>
                <a:cubicBezTo>
                  <a:pt x="250" y="622"/>
                  <a:pt x="250" y="622"/>
                  <a:pt x="250" y="622"/>
                </a:cubicBezTo>
                <a:cubicBezTo>
                  <a:pt x="251" y="622"/>
                  <a:pt x="251" y="622"/>
                  <a:pt x="251" y="622"/>
                </a:cubicBezTo>
                <a:cubicBezTo>
                  <a:pt x="252" y="622"/>
                  <a:pt x="253" y="622"/>
                  <a:pt x="253" y="622"/>
                </a:cubicBezTo>
                <a:cubicBezTo>
                  <a:pt x="254" y="622"/>
                  <a:pt x="255" y="622"/>
                  <a:pt x="255" y="622"/>
                </a:cubicBezTo>
                <a:cubicBezTo>
                  <a:pt x="256" y="622"/>
                  <a:pt x="256" y="622"/>
                  <a:pt x="257" y="622"/>
                </a:cubicBezTo>
                <a:cubicBezTo>
                  <a:pt x="258" y="622"/>
                  <a:pt x="258" y="622"/>
                  <a:pt x="258" y="622"/>
                </a:cubicBezTo>
                <a:cubicBezTo>
                  <a:pt x="259" y="622"/>
                  <a:pt x="260" y="622"/>
                  <a:pt x="261" y="622"/>
                </a:cubicBezTo>
                <a:cubicBezTo>
                  <a:pt x="262" y="622"/>
                  <a:pt x="262" y="622"/>
                  <a:pt x="263" y="622"/>
                </a:cubicBezTo>
                <a:cubicBezTo>
                  <a:pt x="263" y="622"/>
                  <a:pt x="263" y="622"/>
                  <a:pt x="263" y="622"/>
                </a:cubicBezTo>
                <a:cubicBezTo>
                  <a:pt x="265" y="622"/>
                  <a:pt x="266" y="622"/>
                  <a:pt x="268" y="622"/>
                </a:cubicBezTo>
                <a:cubicBezTo>
                  <a:pt x="268" y="622"/>
                  <a:pt x="268" y="622"/>
                  <a:pt x="268" y="622"/>
                </a:cubicBezTo>
                <a:cubicBezTo>
                  <a:pt x="269" y="623"/>
                  <a:pt x="270" y="623"/>
                  <a:pt x="271" y="623"/>
                </a:cubicBezTo>
                <a:cubicBezTo>
                  <a:pt x="272" y="623"/>
                  <a:pt x="273" y="623"/>
                  <a:pt x="273" y="623"/>
                </a:cubicBezTo>
                <a:cubicBezTo>
                  <a:pt x="274" y="623"/>
                  <a:pt x="274" y="623"/>
                  <a:pt x="275" y="623"/>
                </a:cubicBezTo>
                <a:cubicBezTo>
                  <a:pt x="276" y="623"/>
                  <a:pt x="276" y="623"/>
                  <a:pt x="277" y="623"/>
                </a:cubicBezTo>
                <a:cubicBezTo>
                  <a:pt x="278" y="623"/>
                  <a:pt x="278" y="623"/>
                  <a:pt x="278" y="623"/>
                </a:cubicBezTo>
                <a:cubicBezTo>
                  <a:pt x="279" y="623"/>
                  <a:pt x="281" y="623"/>
                  <a:pt x="282" y="623"/>
                </a:cubicBezTo>
                <a:cubicBezTo>
                  <a:pt x="283" y="623"/>
                  <a:pt x="283" y="623"/>
                  <a:pt x="283" y="623"/>
                </a:cubicBezTo>
                <a:cubicBezTo>
                  <a:pt x="284" y="623"/>
                  <a:pt x="284" y="623"/>
                  <a:pt x="284" y="623"/>
                </a:cubicBezTo>
                <a:cubicBezTo>
                  <a:pt x="285" y="623"/>
                  <a:pt x="286" y="623"/>
                  <a:pt x="287" y="623"/>
                </a:cubicBezTo>
                <a:cubicBezTo>
                  <a:pt x="288" y="623"/>
                  <a:pt x="290" y="623"/>
                  <a:pt x="292" y="623"/>
                </a:cubicBezTo>
                <a:cubicBezTo>
                  <a:pt x="293" y="623"/>
                  <a:pt x="294" y="623"/>
                  <a:pt x="295" y="623"/>
                </a:cubicBezTo>
                <a:cubicBezTo>
                  <a:pt x="296" y="623"/>
                  <a:pt x="297" y="623"/>
                  <a:pt x="298" y="623"/>
                </a:cubicBezTo>
                <a:cubicBezTo>
                  <a:pt x="299" y="623"/>
                  <a:pt x="301" y="623"/>
                  <a:pt x="302" y="623"/>
                </a:cubicBezTo>
                <a:cubicBezTo>
                  <a:pt x="303" y="623"/>
                  <a:pt x="304" y="623"/>
                  <a:pt x="305" y="623"/>
                </a:cubicBezTo>
                <a:cubicBezTo>
                  <a:pt x="331" y="622"/>
                  <a:pt x="368" y="622"/>
                  <a:pt x="410" y="621"/>
                </a:cubicBezTo>
                <a:cubicBezTo>
                  <a:pt x="452" y="621"/>
                  <a:pt x="498" y="621"/>
                  <a:pt x="542" y="621"/>
                </a:cubicBezTo>
                <a:cubicBezTo>
                  <a:pt x="585" y="620"/>
                  <a:pt x="626" y="620"/>
                  <a:pt x="657" y="620"/>
                </a:cubicBezTo>
                <a:cubicBezTo>
                  <a:pt x="688" y="620"/>
                  <a:pt x="709" y="620"/>
                  <a:pt x="713" y="620"/>
                </a:cubicBezTo>
                <a:cubicBezTo>
                  <a:pt x="1004" y="613"/>
                  <a:pt x="1004" y="613"/>
                  <a:pt x="1004" y="613"/>
                </a:cubicBezTo>
                <a:cubicBezTo>
                  <a:pt x="1022" y="422"/>
                  <a:pt x="1022" y="422"/>
                  <a:pt x="1022" y="422"/>
                </a:cubicBezTo>
                <a:cubicBezTo>
                  <a:pt x="1022" y="422"/>
                  <a:pt x="1022" y="422"/>
                  <a:pt x="1022" y="422"/>
                </a:cubicBezTo>
                <a:cubicBezTo>
                  <a:pt x="1023" y="422"/>
                  <a:pt x="1024" y="422"/>
                  <a:pt x="1025" y="422"/>
                </a:cubicBezTo>
                <a:cubicBezTo>
                  <a:pt x="1025" y="422"/>
                  <a:pt x="1025" y="422"/>
                  <a:pt x="1026" y="422"/>
                </a:cubicBezTo>
                <a:cubicBezTo>
                  <a:pt x="1026" y="422"/>
                  <a:pt x="1026" y="422"/>
                  <a:pt x="1026" y="422"/>
                </a:cubicBezTo>
                <a:cubicBezTo>
                  <a:pt x="1026" y="422"/>
                  <a:pt x="1026" y="422"/>
                  <a:pt x="1026" y="422"/>
                </a:cubicBezTo>
                <a:cubicBezTo>
                  <a:pt x="1027" y="423"/>
                  <a:pt x="1027" y="423"/>
                  <a:pt x="1027" y="423"/>
                </a:cubicBezTo>
                <a:cubicBezTo>
                  <a:pt x="1028" y="423"/>
                  <a:pt x="1028" y="423"/>
                  <a:pt x="1029" y="423"/>
                </a:cubicBezTo>
                <a:cubicBezTo>
                  <a:pt x="1030" y="423"/>
                  <a:pt x="1031" y="423"/>
                  <a:pt x="1031" y="423"/>
                </a:cubicBezTo>
                <a:cubicBezTo>
                  <a:pt x="1032" y="423"/>
                  <a:pt x="1033" y="423"/>
                  <a:pt x="1033" y="423"/>
                </a:cubicBezTo>
                <a:cubicBezTo>
                  <a:pt x="1034" y="424"/>
                  <a:pt x="1035" y="424"/>
                  <a:pt x="1036" y="424"/>
                </a:cubicBezTo>
                <a:cubicBezTo>
                  <a:pt x="1036" y="424"/>
                  <a:pt x="1037" y="424"/>
                  <a:pt x="1038" y="424"/>
                </a:cubicBezTo>
                <a:cubicBezTo>
                  <a:pt x="1038" y="424"/>
                  <a:pt x="1039" y="424"/>
                  <a:pt x="1040" y="424"/>
                </a:cubicBezTo>
                <a:cubicBezTo>
                  <a:pt x="1041" y="424"/>
                  <a:pt x="1041" y="424"/>
                  <a:pt x="1041" y="424"/>
                </a:cubicBezTo>
                <a:cubicBezTo>
                  <a:pt x="1041" y="424"/>
                  <a:pt x="1041" y="424"/>
                  <a:pt x="1041" y="424"/>
                </a:cubicBezTo>
                <a:cubicBezTo>
                  <a:pt x="1041" y="424"/>
                  <a:pt x="1041" y="424"/>
                  <a:pt x="1041" y="424"/>
                </a:cubicBezTo>
                <a:cubicBezTo>
                  <a:pt x="1042" y="424"/>
                  <a:pt x="1042" y="424"/>
                  <a:pt x="1042" y="424"/>
                </a:cubicBezTo>
                <a:cubicBezTo>
                  <a:pt x="1042" y="425"/>
                  <a:pt x="1043" y="425"/>
                  <a:pt x="1044" y="425"/>
                </a:cubicBezTo>
                <a:cubicBezTo>
                  <a:pt x="1045" y="425"/>
                  <a:pt x="1045" y="425"/>
                  <a:pt x="1046" y="425"/>
                </a:cubicBezTo>
                <a:cubicBezTo>
                  <a:pt x="1047" y="425"/>
                  <a:pt x="1047" y="425"/>
                  <a:pt x="1048" y="425"/>
                </a:cubicBezTo>
                <a:cubicBezTo>
                  <a:pt x="1049" y="425"/>
                  <a:pt x="1049" y="425"/>
                  <a:pt x="1050" y="425"/>
                </a:cubicBezTo>
                <a:cubicBezTo>
                  <a:pt x="1051" y="425"/>
                  <a:pt x="1051" y="425"/>
                  <a:pt x="1052" y="425"/>
                </a:cubicBezTo>
                <a:cubicBezTo>
                  <a:pt x="1053" y="425"/>
                  <a:pt x="1053" y="425"/>
                  <a:pt x="1054" y="425"/>
                </a:cubicBezTo>
                <a:cubicBezTo>
                  <a:pt x="1055" y="425"/>
                  <a:pt x="1055" y="425"/>
                  <a:pt x="1055" y="425"/>
                </a:cubicBezTo>
                <a:cubicBezTo>
                  <a:pt x="1055" y="425"/>
                  <a:pt x="1055" y="425"/>
                  <a:pt x="1055" y="425"/>
                </a:cubicBezTo>
                <a:cubicBezTo>
                  <a:pt x="1055" y="425"/>
                  <a:pt x="1055" y="425"/>
                  <a:pt x="1055" y="425"/>
                </a:cubicBezTo>
                <a:cubicBezTo>
                  <a:pt x="1056" y="426"/>
                  <a:pt x="1056" y="426"/>
                  <a:pt x="1056" y="426"/>
                </a:cubicBezTo>
                <a:cubicBezTo>
                  <a:pt x="1057" y="426"/>
                  <a:pt x="1057" y="426"/>
                  <a:pt x="1058" y="426"/>
                </a:cubicBezTo>
                <a:cubicBezTo>
                  <a:pt x="1059" y="426"/>
                  <a:pt x="1059" y="426"/>
                  <a:pt x="1060" y="426"/>
                </a:cubicBezTo>
                <a:cubicBezTo>
                  <a:pt x="1060" y="426"/>
                  <a:pt x="1061" y="426"/>
                  <a:pt x="1062" y="426"/>
                </a:cubicBezTo>
                <a:cubicBezTo>
                  <a:pt x="1062" y="426"/>
                  <a:pt x="1063" y="426"/>
                  <a:pt x="1064" y="426"/>
                </a:cubicBezTo>
                <a:cubicBezTo>
                  <a:pt x="1064" y="426"/>
                  <a:pt x="1064" y="426"/>
                  <a:pt x="1065" y="426"/>
                </a:cubicBezTo>
                <a:cubicBezTo>
                  <a:pt x="1065" y="426"/>
                  <a:pt x="1066" y="426"/>
                  <a:pt x="1066" y="426"/>
                </a:cubicBezTo>
                <a:cubicBezTo>
                  <a:pt x="1066" y="426"/>
                  <a:pt x="1067" y="426"/>
                  <a:pt x="1067" y="426"/>
                </a:cubicBezTo>
                <a:cubicBezTo>
                  <a:pt x="1068" y="426"/>
                  <a:pt x="1068" y="426"/>
                  <a:pt x="1068" y="426"/>
                </a:cubicBezTo>
                <a:cubicBezTo>
                  <a:pt x="1069" y="426"/>
                  <a:pt x="1069" y="426"/>
                  <a:pt x="1069" y="426"/>
                </a:cubicBezTo>
                <a:cubicBezTo>
                  <a:pt x="1070" y="426"/>
                  <a:pt x="1070" y="426"/>
                  <a:pt x="1070" y="426"/>
                </a:cubicBezTo>
                <a:cubicBezTo>
                  <a:pt x="1071" y="426"/>
                  <a:pt x="1071" y="426"/>
                  <a:pt x="1071" y="426"/>
                </a:cubicBezTo>
                <a:cubicBezTo>
                  <a:pt x="1072" y="426"/>
                  <a:pt x="1072" y="426"/>
                  <a:pt x="1072" y="426"/>
                </a:cubicBezTo>
                <a:cubicBezTo>
                  <a:pt x="1072" y="426"/>
                  <a:pt x="1073" y="426"/>
                  <a:pt x="1074" y="426"/>
                </a:cubicBezTo>
                <a:cubicBezTo>
                  <a:pt x="1074" y="426"/>
                  <a:pt x="1075" y="426"/>
                  <a:pt x="1076" y="426"/>
                </a:cubicBezTo>
                <a:cubicBezTo>
                  <a:pt x="1076" y="426"/>
                  <a:pt x="1076" y="426"/>
                  <a:pt x="1077" y="426"/>
                </a:cubicBezTo>
                <a:cubicBezTo>
                  <a:pt x="1077" y="426"/>
                  <a:pt x="1077" y="426"/>
                  <a:pt x="1077" y="426"/>
                </a:cubicBezTo>
                <a:cubicBezTo>
                  <a:pt x="1078" y="426"/>
                  <a:pt x="1078" y="426"/>
                  <a:pt x="1078" y="426"/>
                </a:cubicBezTo>
                <a:cubicBezTo>
                  <a:pt x="1078" y="425"/>
                  <a:pt x="1079" y="425"/>
                  <a:pt x="1080" y="425"/>
                </a:cubicBezTo>
                <a:cubicBezTo>
                  <a:pt x="1080" y="425"/>
                  <a:pt x="1081" y="425"/>
                  <a:pt x="1082" y="425"/>
                </a:cubicBezTo>
                <a:cubicBezTo>
                  <a:pt x="1082" y="425"/>
                  <a:pt x="1083" y="425"/>
                  <a:pt x="1084" y="425"/>
                </a:cubicBezTo>
                <a:cubicBezTo>
                  <a:pt x="1084" y="425"/>
                  <a:pt x="1085" y="425"/>
                  <a:pt x="1085" y="425"/>
                </a:cubicBezTo>
                <a:cubicBezTo>
                  <a:pt x="1085" y="425"/>
                  <a:pt x="1085" y="425"/>
                  <a:pt x="1085" y="425"/>
                </a:cubicBezTo>
                <a:cubicBezTo>
                  <a:pt x="1086" y="425"/>
                  <a:pt x="1086" y="425"/>
                  <a:pt x="1086" y="425"/>
                </a:cubicBezTo>
                <a:cubicBezTo>
                  <a:pt x="1087" y="425"/>
                  <a:pt x="1087" y="425"/>
                  <a:pt x="1088" y="425"/>
                </a:cubicBezTo>
                <a:cubicBezTo>
                  <a:pt x="1089" y="425"/>
                  <a:pt x="1089" y="425"/>
                  <a:pt x="1090" y="425"/>
                </a:cubicBezTo>
                <a:cubicBezTo>
                  <a:pt x="1091" y="424"/>
                  <a:pt x="1092" y="424"/>
                  <a:pt x="1093" y="424"/>
                </a:cubicBezTo>
                <a:cubicBezTo>
                  <a:pt x="1093" y="424"/>
                  <a:pt x="1093" y="424"/>
                  <a:pt x="1093" y="424"/>
                </a:cubicBezTo>
                <a:cubicBezTo>
                  <a:pt x="1093" y="424"/>
                  <a:pt x="1093" y="424"/>
                  <a:pt x="1093" y="424"/>
                </a:cubicBezTo>
                <a:cubicBezTo>
                  <a:pt x="1094" y="424"/>
                  <a:pt x="1094" y="424"/>
                  <a:pt x="1095" y="424"/>
                </a:cubicBezTo>
                <a:cubicBezTo>
                  <a:pt x="1096" y="424"/>
                  <a:pt x="1097" y="424"/>
                  <a:pt x="1097" y="424"/>
                </a:cubicBezTo>
                <a:cubicBezTo>
                  <a:pt x="1098" y="423"/>
                  <a:pt x="1100" y="423"/>
                  <a:pt x="1101" y="423"/>
                </a:cubicBezTo>
                <a:cubicBezTo>
                  <a:pt x="1102" y="423"/>
                  <a:pt x="1103" y="423"/>
                  <a:pt x="1104" y="422"/>
                </a:cubicBezTo>
                <a:cubicBezTo>
                  <a:pt x="1105" y="422"/>
                  <a:pt x="1106" y="422"/>
                  <a:pt x="1107" y="422"/>
                </a:cubicBezTo>
                <a:cubicBezTo>
                  <a:pt x="1107" y="422"/>
                  <a:pt x="1107" y="422"/>
                  <a:pt x="1107" y="422"/>
                </a:cubicBezTo>
                <a:cubicBezTo>
                  <a:pt x="1108" y="422"/>
                  <a:pt x="1108" y="422"/>
                  <a:pt x="1108" y="422"/>
                </a:cubicBezTo>
                <a:cubicBezTo>
                  <a:pt x="1109" y="421"/>
                  <a:pt x="1109" y="421"/>
                  <a:pt x="1110" y="421"/>
                </a:cubicBezTo>
                <a:cubicBezTo>
                  <a:pt x="1111" y="421"/>
                  <a:pt x="1111" y="421"/>
                  <a:pt x="1112" y="421"/>
                </a:cubicBezTo>
                <a:cubicBezTo>
                  <a:pt x="1113" y="420"/>
                  <a:pt x="1115" y="420"/>
                  <a:pt x="1117" y="419"/>
                </a:cubicBezTo>
                <a:cubicBezTo>
                  <a:pt x="1117" y="419"/>
                  <a:pt x="1118" y="419"/>
                  <a:pt x="1118" y="419"/>
                </a:cubicBezTo>
                <a:cubicBezTo>
                  <a:pt x="1119" y="419"/>
                  <a:pt x="1119" y="419"/>
                  <a:pt x="1119" y="419"/>
                </a:cubicBezTo>
                <a:cubicBezTo>
                  <a:pt x="1121" y="418"/>
                  <a:pt x="1122" y="417"/>
                  <a:pt x="1124" y="417"/>
                </a:cubicBezTo>
                <a:cubicBezTo>
                  <a:pt x="1125" y="417"/>
                  <a:pt x="1125" y="417"/>
                  <a:pt x="1125" y="416"/>
                </a:cubicBezTo>
                <a:cubicBezTo>
                  <a:pt x="1126" y="416"/>
                  <a:pt x="1126" y="416"/>
                  <a:pt x="1126" y="416"/>
                </a:cubicBezTo>
                <a:cubicBezTo>
                  <a:pt x="1126" y="416"/>
                  <a:pt x="1126" y="416"/>
                  <a:pt x="1126" y="416"/>
                </a:cubicBezTo>
                <a:cubicBezTo>
                  <a:pt x="1128" y="415"/>
                  <a:pt x="1130" y="414"/>
                  <a:pt x="1132" y="414"/>
                </a:cubicBezTo>
                <a:cubicBezTo>
                  <a:pt x="1132" y="414"/>
                  <a:pt x="1132" y="414"/>
                  <a:pt x="1132" y="414"/>
                </a:cubicBezTo>
                <a:cubicBezTo>
                  <a:pt x="1132" y="413"/>
                  <a:pt x="1133" y="413"/>
                  <a:pt x="1133" y="413"/>
                </a:cubicBezTo>
                <a:cubicBezTo>
                  <a:pt x="1134" y="412"/>
                  <a:pt x="1136" y="412"/>
                  <a:pt x="1137" y="411"/>
                </a:cubicBezTo>
                <a:cubicBezTo>
                  <a:pt x="1138" y="410"/>
                  <a:pt x="1138" y="410"/>
                  <a:pt x="1138" y="410"/>
                </a:cubicBezTo>
                <a:cubicBezTo>
                  <a:pt x="1138" y="410"/>
                  <a:pt x="1139" y="410"/>
                  <a:pt x="1140" y="409"/>
                </a:cubicBezTo>
                <a:cubicBezTo>
                  <a:pt x="1140" y="409"/>
                  <a:pt x="1140" y="409"/>
                  <a:pt x="1140" y="409"/>
                </a:cubicBezTo>
                <a:cubicBezTo>
                  <a:pt x="1141" y="409"/>
                  <a:pt x="1141" y="409"/>
                  <a:pt x="1141" y="409"/>
                </a:cubicBezTo>
                <a:cubicBezTo>
                  <a:pt x="1141" y="408"/>
                  <a:pt x="1142" y="408"/>
                  <a:pt x="1142" y="408"/>
                </a:cubicBezTo>
                <a:cubicBezTo>
                  <a:pt x="1143" y="407"/>
                  <a:pt x="1143" y="407"/>
                  <a:pt x="1144" y="406"/>
                </a:cubicBezTo>
                <a:cubicBezTo>
                  <a:pt x="1144" y="406"/>
                  <a:pt x="1144" y="406"/>
                  <a:pt x="1144" y="406"/>
                </a:cubicBezTo>
                <a:cubicBezTo>
                  <a:pt x="1144" y="406"/>
                  <a:pt x="1144" y="406"/>
                  <a:pt x="1144" y="406"/>
                </a:cubicBezTo>
                <a:cubicBezTo>
                  <a:pt x="1144" y="406"/>
                  <a:pt x="1144" y="406"/>
                  <a:pt x="1144" y="406"/>
                </a:cubicBezTo>
                <a:cubicBezTo>
                  <a:pt x="1145" y="406"/>
                  <a:pt x="1145" y="405"/>
                  <a:pt x="1146" y="405"/>
                </a:cubicBezTo>
                <a:cubicBezTo>
                  <a:pt x="1146" y="405"/>
                  <a:pt x="1146" y="405"/>
                  <a:pt x="1146" y="405"/>
                </a:cubicBezTo>
                <a:cubicBezTo>
                  <a:pt x="1146" y="404"/>
                  <a:pt x="1147" y="404"/>
                  <a:pt x="1147" y="404"/>
                </a:cubicBezTo>
                <a:cubicBezTo>
                  <a:pt x="1147" y="403"/>
                  <a:pt x="1147" y="403"/>
                  <a:pt x="1147" y="403"/>
                </a:cubicBezTo>
                <a:cubicBezTo>
                  <a:pt x="1147" y="403"/>
                  <a:pt x="1147" y="403"/>
                  <a:pt x="1147" y="403"/>
                </a:cubicBezTo>
                <a:cubicBezTo>
                  <a:pt x="1148" y="403"/>
                  <a:pt x="1148" y="403"/>
                  <a:pt x="1148" y="403"/>
                </a:cubicBezTo>
                <a:cubicBezTo>
                  <a:pt x="1149" y="402"/>
                  <a:pt x="1149" y="402"/>
                  <a:pt x="1149" y="402"/>
                </a:cubicBezTo>
                <a:cubicBezTo>
                  <a:pt x="1150" y="400"/>
                  <a:pt x="1150" y="400"/>
                  <a:pt x="1150" y="400"/>
                </a:cubicBezTo>
                <a:cubicBezTo>
                  <a:pt x="1150" y="400"/>
                  <a:pt x="1150" y="400"/>
                  <a:pt x="1150" y="400"/>
                </a:cubicBezTo>
                <a:cubicBezTo>
                  <a:pt x="1150" y="400"/>
                  <a:pt x="1150" y="400"/>
                  <a:pt x="1150" y="400"/>
                </a:cubicBezTo>
                <a:cubicBezTo>
                  <a:pt x="1150" y="400"/>
                  <a:pt x="1150" y="400"/>
                  <a:pt x="1150" y="400"/>
                </a:cubicBezTo>
                <a:cubicBezTo>
                  <a:pt x="1151" y="399"/>
                  <a:pt x="1151" y="399"/>
                  <a:pt x="1151" y="399"/>
                </a:cubicBezTo>
                <a:cubicBezTo>
                  <a:pt x="1151" y="398"/>
                  <a:pt x="1151" y="398"/>
                  <a:pt x="1151" y="398"/>
                </a:cubicBezTo>
                <a:cubicBezTo>
                  <a:pt x="1152" y="397"/>
                  <a:pt x="1152" y="397"/>
                  <a:pt x="1152" y="397"/>
                </a:cubicBezTo>
                <a:cubicBezTo>
                  <a:pt x="1152" y="397"/>
                  <a:pt x="1152" y="397"/>
                  <a:pt x="1152" y="397"/>
                </a:cubicBezTo>
                <a:cubicBezTo>
                  <a:pt x="1152" y="397"/>
                  <a:pt x="1152" y="397"/>
                  <a:pt x="1152" y="397"/>
                </a:cubicBezTo>
                <a:cubicBezTo>
                  <a:pt x="1152" y="397"/>
                  <a:pt x="1152" y="397"/>
                  <a:pt x="1152" y="397"/>
                </a:cubicBezTo>
                <a:cubicBezTo>
                  <a:pt x="1153" y="396"/>
                  <a:pt x="1153" y="396"/>
                  <a:pt x="1153" y="396"/>
                </a:cubicBezTo>
                <a:cubicBezTo>
                  <a:pt x="1153" y="395"/>
                  <a:pt x="1153" y="395"/>
                  <a:pt x="1153" y="395"/>
                </a:cubicBezTo>
                <a:cubicBezTo>
                  <a:pt x="1153" y="394"/>
                  <a:pt x="1153" y="394"/>
                  <a:pt x="1153" y="394"/>
                </a:cubicBezTo>
                <a:cubicBezTo>
                  <a:pt x="1153" y="394"/>
                  <a:pt x="1153" y="394"/>
                  <a:pt x="1153" y="394"/>
                </a:cubicBezTo>
                <a:cubicBezTo>
                  <a:pt x="1154" y="394"/>
                  <a:pt x="1154" y="394"/>
                  <a:pt x="1154" y="394"/>
                </a:cubicBezTo>
                <a:cubicBezTo>
                  <a:pt x="1154" y="394"/>
                  <a:pt x="1154" y="394"/>
                  <a:pt x="1154" y="394"/>
                </a:cubicBezTo>
                <a:cubicBezTo>
                  <a:pt x="1154" y="394"/>
                  <a:pt x="1154" y="394"/>
                  <a:pt x="1154" y="394"/>
                </a:cubicBezTo>
                <a:cubicBezTo>
                  <a:pt x="1154" y="394"/>
                  <a:pt x="1154" y="393"/>
                  <a:pt x="1154" y="393"/>
                </a:cubicBezTo>
                <a:cubicBezTo>
                  <a:pt x="1154" y="393"/>
                  <a:pt x="1154" y="392"/>
                  <a:pt x="1154" y="392"/>
                </a:cubicBezTo>
                <a:cubicBezTo>
                  <a:pt x="1154" y="391"/>
                  <a:pt x="1155" y="391"/>
                  <a:pt x="1155" y="391"/>
                </a:cubicBezTo>
                <a:cubicBezTo>
                  <a:pt x="1155" y="390"/>
                  <a:pt x="1155" y="390"/>
                  <a:pt x="1155" y="390"/>
                </a:cubicBezTo>
                <a:cubicBezTo>
                  <a:pt x="1155" y="389"/>
                  <a:pt x="1155" y="389"/>
                  <a:pt x="1155" y="389"/>
                </a:cubicBezTo>
                <a:cubicBezTo>
                  <a:pt x="1155" y="389"/>
                  <a:pt x="1155" y="389"/>
                  <a:pt x="1155" y="389"/>
                </a:cubicBezTo>
                <a:cubicBezTo>
                  <a:pt x="1155" y="389"/>
                  <a:pt x="1155" y="389"/>
                  <a:pt x="1155" y="389"/>
                </a:cubicBezTo>
                <a:cubicBezTo>
                  <a:pt x="1155" y="388"/>
                  <a:pt x="1155" y="388"/>
                  <a:pt x="1155" y="388"/>
                </a:cubicBezTo>
                <a:cubicBezTo>
                  <a:pt x="1155" y="388"/>
                  <a:pt x="1156" y="387"/>
                  <a:pt x="1156" y="387"/>
                </a:cubicBezTo>
                <a:cubicBezTo>
                  <a:pt x="1156" y="386"/>
                  <a:pt x="1156" y="386"/>
                  <a:pt x="1156" y="386"/>
                </a:cubicBezTo>
                <a:cubicBezTo>
                  <a:pt x="1156" y="386"/>
                  <a:pt x="1156" y="386"/>
                  <a:pt x="1156" y="386"/>
                </a:cubicBezTo>
                <a:cubicBezTo>
                  <a:pt x="1156" y="386"/>
                  <a:pt x="1156" y="386"/>
                  <a:pt x="1156" y="386"/>
                </a:cubicBezTo>
                <a:cubicBezTo>
                  <a:pt x="1156" y="386"/>
                  <a:pt x="1156" y="386"/>
                  <a:pt x="1156" y="386"/>
                </a:cubicBezTo>
                <a:cubicBezTo>
                  <a:pt x="1156" y="385"/>
                  <a:pt x="1156" y="385"/>
                  <a:pt x="1156" y="384"/>
                </a:cubicBezTo>
                <a:cubicBezTo>
                  <a:pt x="1156" y="384"/>
                  <a:pt x="1156" y="384"/>
                  <a:pt x="1156" y="384"/>
                </a:cubicBezTo>
                <a:cubicBezTo>
                  <a:pt x="1156" y="384"/>
                  <a:pt x="1156" y="384"/>
                  <a:pt x="1156" y="384"/>
                </a:cubicBezTo>
                <a:cubicBezTo>
                  <a:pt x="1156" y="384"/>
                  <a:pt x="1156" y="384"/>
                  <a:pt x="1156" y="384"/>
                </a:cubicBezTo>
                <a:cubicBezTo>
                  <a:pt x="1156" y="384"/>
                  <a:pt x="1156" y="384"/>
                  <a:pt x="1156" y="384"/>
                </a:cubicBezTo>
                <a:cubicBezTo>
                  <a:pt x="1177" y="190"/>
                  <a:pt x="1177" y="190"/>
                  <a:pt x="1177" y="190"/>
                </a:cubicBezTo>
                <a:cubicBezTo>
                  <a:pt x="1177" y="191"/>
                  <a:pt x="1177" y="192"/>
                  <a:pt x="1177" y="192"/>
                </a:cubicBezTo>
                <a:close/>
              </a:path>
            </a:pathLst>
          </a:custGeom>
          <a:gradFill rotWithShape="1">
            <a:gsLst>
              <a:gs pos="0">
                <a:srgbClr val="292929"/>
              </a:gs>
              <a:gs pos="100000">
                <a:schemeClr val="bg2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" name="Freeform 18"/>
          <p:cNvSpPr>
            <a:spLocks/>
          </p:cNvSpPr>
          <p:nvPr/>
        </p:nvSpPr>
        <p:spPr bwMode="auto">
          <a:xfrm flipH="1">
            <a:off x="6316860" y="2535262"/>
            <a:ext cx="773113" cy="166687"/>
          </a:xfrm>
          <a:custGeom>
            <a:avLst/>
            <a:gdLst>
              <a:gd name="T0" fmla="*/ 17 w 523"/>
              <a:gd name="T1" fmla="*/ 112 h 113"/>
              <a:gd name="T2" fmla="*/ 48 w 523"/>
              <a:gd name="T3" fmla="*/ 113 h 113"/>
              <a:gd name="T4" fmla="*/ 52 w 523"/>
              <a:gd name="T5" fmla="*/ 113 h 113"/>
              <a:gd name="T6" fmla="*/ 147 w 523"/>
              <a:gd name="T7" fmla="*/ 111 h 113"/>
              <a:gd name="T8" fmla="*/ 416 w 523"/>
              <a:gd name="T9" fmla="*/ 108 h 113"/>
              <a:gd name="T10" fmla="*/ 482 w 523"/>
              <a:gd name="T11" fmla="*/ 107 h 113"/>
              <a:gd name="T12" fmla="*/ 484 w 523"/>
              <a:gd name="T13" fmla="*/ 107 h 113"/>
              <a:gd name="T14" fmla="*/ 496 w 523"/>
              <a:gd name="T15" fmla="*/ 106 h 113"/>
              <a:gd name="T16" fmla="*/ 511 w 523"/>
              <a:gd name="T17" fmla="*/ 102 h 113"/>
              <a:gd name="T18" fmla="*/ 517 w 523"/>
              <a:gd name="T19" fmla="*/ 89 h 113"/>
              <a:gd name="T20" fmla="*/ 518 w 523"/>
              <a:gd name="T21" fmla="*/ 72 h 113"/>
              <a:gd name="T22" fmla="*/ 510 w 523"/>
              <a:gd name="T23" fmla="*/ 69 h 113"/>
              <a:gd name="T24" fmla="*/ 501 w 523"/>
              <a:gd name="T25" fmla="*/ 68 h 113"/>
              <a:gd name="T26" fmla="*/ 490 w 523"/>
              <a:gd name="T27" fmla="*/ 68 h 113"/>
              <a:gd name="T28" fmla="*/ 476 w 523"/>
              <a:gd name="T29" fmla="*/ 70 h 113"/>
              <a:gd name="T30" fmla="*/ 462 w 523"/>
              <a:gd name="T31" fmla="*/ 73 h 113"/>
              <a:gd name="T32" fmla="*/ 444 w 523"/>
              <a:gd name="T33" fmla="*/ 75 h 113"/>
              <a:gd name="T34" fmla="*/ 421 w 523"/>
              <a:gd name="T35" fmla="*/ 75 h 113"/>
              <a:gd name="T36" fmla="*/ 401 w 523"/>
              <a:gd name="T37" fmla="*/ 73 h 113"/>
              <a:gd name="T38" fmla="*/ 396 w 523"/>
              <a:gd name="T39" fmla="*/ 63 h 113"/>
              <a:gd name="T40" fmla="*/ 416 w 523"/>
              <a:gd name="T41" fmla="*/ 51 h 113"/>
              <a:gd name="T42" fmla="*/ 459 w 523"/>
              <a:gd name="T43" fmla="*/ 46 h 113"/>
              <a:gd name="T44" fmla="*/ 500 w 523"/>
              <a:gd name="T45" fmla="*/ 44 h 113"/>
              <a:gd name="T46" fmla="*/ 519 w 523"/>
              <a:gd name="T47" fmla="*/ 36 h 113"/>
              <a:gd name="T48" fmla="*/ 523 w 523"/>
              <a:gd name="T49" fmla="*/ 25 h 113"/>
              <a:gd name="T50" fmla="*/ 519 w 523"/>
              <a:gd name="T51" fmla="*/ 17 h 113"/>
              <a:gd name="T52" fmla="*/ 515 w 523"/>
              <a:gd name="T53" fmla="*/ 13 h 113"/>
              <a:gd name="T54" fmla="*/ 494 w 523"/>
              <a:gd name="T55" fmla="*/ 14 h 113"/>
              <a:gd name="T56" fmla="*/ 406 w 523"/>
              <a:gd name="T57" fmla="*/ 22 h 113"/>
              <a:gd name="T58" fmla="*/ 373 w 523"/>
              <a:gd name="T59" fmla="*/ 24 h 113"/>
              <a:gd name="T60" fmla="*/ 371 w 523"/>
              <a:gd name="T61" fmla="*/ 24 h 113"/>
              <a:gd name="T62" fmla="*/ 359 w 523"/>
              <a:gd name="T63" fmla="*/ 23 h 113"/>
              <a:gd name="T64" fmla="*/ 349 w 523"/>
              <a:gd name="T65" fmla="*/ 19 h 113"/>
              <a:gd name="T66" fmla="*/ 361 w 523"/>
              <a:gd name="T67" fmla="*/ 13 h 113"/>
              <a:gd name="T68" fmla="*/ 374 w 523"/>
              <a:gd name="T69" fmla="*/ 5 h 113"/>
              <a:gd name="T70" fmla="*/ 360 w 523"/>
              <a:gd name="T71" fmla="*/ 0 h 113"/>
              <a:gd name="T72" fmla="*/ 342 w 523"/>
              <a:gd name="T73" fmla="*/ 0 h 113"/>
              <a:gd name="T74" fmla="*/ 315 w 523"/>
              <a:gd name="T75" fmla="*/ 0 h 113"/>
              <a:gd name="T76" fmla="*/ 284 w 523"/>
              <a:gd name="T77" fmla="*/ 4 h 113"/>
              <a:gd name="T78" fmla="*/ 266 w 523"/>
              <a:gd name="T79" fmla="*/ 11 h 113"/>
              <a:gd name="T80" fmla="*/ 260 w 523"/>
              <a:gd name="T81" fmla="*/ 18 h 113"/>
              <a:gd name="T82" fmla="*/ 261 w 523"/>
              <a:gd name="T83" fmla="*/ 23 h 113"/>
              <a:gd name="T84" fmla="*/ 250 w 523"/>
              <a:gd name="T85" fmla="*/ 29 h 113"/>
              <a:gd name="T86" fmla="*/ 235 w 523"/>
              <a:gd name="T87" fmla="*/ 30 h 113"/>
              <a:gd name="T88" fmla="*/ 233 w 523"/>
              <a:gd name="T89" fmla="*/ 30 h 113"/>
              <a:gd name="T90" fmla="*/ 219 w 523"/>
              <a:gd name="T91" fmla="*/ 30 h 113"/>
              <a:gd name="T92" fmla="*/ 183 w 523"/>
              <a:gd name="T93" fmla="*/ 30 h 113"/>
              <a:gd name="T94" fmla="*/ 142 w 523"/>
              <a:gd name="T95" fmla="*/ 30 h 113"/>
              <a:gd name="T96" fmla="*/ 107 w 523"/>
              <a:gd name="T97" fmla="*/ 31 h 113"/>
              <a:gd name="T98" fmla="*/ 93 w 523"/>
              <a:gd name="T99" fmla="*/ 31 h 113"/>
              <a:gd name="T100" fmla="*/ 90 w 523"/>
              <a:gd name="T101" fmla="*/ 31 h 113"/>
              <a:gd name="T102" fmla="*/ 83 w 523"/>
              <a:gd name="T103" fmla="*/ 32 h 113"/>
              <a:gd name="T104" fmla="*/ 77 w 523"/>
              <a:gd name="T105" fmla="*/ 35 h 113"/>
              <a:gd name="T106" fmla="*/ 74 w 523"/>
              <a:gd name="T107" fmla="*/ 38 h 113"/>
              <a:gd name="T108" fmla="*/ 0 w 523"/>
              <a:gd name="T109" fmla="*/ 109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523" h="113">
                <a:moveTo>
                  <a:pt x="4" y="111"/>
                </a:moveTo>
                <a:cubicBezTo>
                  <a:pt x="6" y="112"/>
                  <a:pt x="10" y="112"/>
                  <a:pt x="17" y="112"/>
                </a:cubicBezTo>
                <a:cubicBezTo>
                  <a:pt x="24" y="113"/>
                  <a:pt x="34" y="113"/>
                  <a:pt x="47" y="113"/>
                </a:cubicBezTo>
                <a:cubicBezTo>
                  <a:pt x="47" y="113"/>
                  <a:pt x="48" y="113"/>
                  <a:pt x="48" y="113"/>
                </a:cubicBezTo>
                <a:cubicBezTo>
                  <a:pt x="49" y="113"/>
                  <a:pt x="49" y="113"/>
                  <a:pt x="50" y="113"/>
                </a:cubicBezTo>
                <a:cubicBezTo>
                  <a:pt x="50" y="113"/>
                  <a:pt x="51" y="113"/>
                  <a:pt x="52" y="113"/>
                </a:cubicBezTo>
                <a:cubicBezTo>
                  <a:pt x="52" y="113"/>
                  <a:pt x="53" y="113"/>
                  <a:pt x="53" y="113"/>
                </a:cubicBezTo>
                <a:cubicBezTo>
                  <a:pt x="71" y="112"/>
                  <a:pt x="105" y="112"/>
                  <a:pt x="147" y="111"/>
                </a:cubicBezTo>
                <a:cubicBezTo>
                  <a:pt x="189" y="111"/>
                  <a:pt x="239" y="110"/>
                  <a:pt x="286" y="109"/>
                </a:cubicBezTo>
                <a:cubicBezTo>
                  <a:pt x="334" y="109"/>
                  <a:pt x="381" y="108"/>
                  <a:pt x="416" y="108"/>
                </a:cubicBezTo>
                <a:cubicBezTo>
                  <a:pt x="451" y="107"/>
                  <a:pt x="476" y="107"/>
                  <a:pt x="481" y="107"/>
                </a:cubicBezTo>
                <a:cubicBezTo>
                  <a:pt x="481" y="107"/>
                  <a:pt x="481" y="107"/>
                  <a:pt x="482" y="107"/>
                </a:cubicBezTo>
                <a:cubicBezTo>
                  <a:pt x="483" y="107"/>
                  <a:pt x="483" y="107"/>
                  <a:pt x="483" y="107"/>
                </a:cubicBezTo>
                <a:cubicBezTo>
                  <a:pt x="484" y="107"/>
                  <a:pt x="484" y="107"/>
                  <a:pt x="484" y="107"/>
                </a:cubicBezTo>
                <a:cubicBezTo>
                  <a:pt x="485" y="107"/>
                  <a:pt x="485" y="107"/>
                  <a:pt x="485" y="107"/>
                </a:cubicBezTo>
                <a:cubicBezTo>
                  <a:pt x="489" y="107"/>
                  <a:pt x="493" y="107"/>
                  <a:pt x="496" y="106"/>
                </a:cubicBezTo>
                <a:cubicBezTo>
                  <a:pt x="500" y="106"/>
                  <a:pt x="503" y="106"/>
                  <a:pt x="505" y="105"/>
                </a:cubicBezTo>
                <a:cubicBezTo>
                  <a:pt x="508" y="104"/>
                  <a:pt x="510" y="103"/>
                  <a:pt x="511" y="102"/>
                </a:cubicBezTo>
                <a:cubicBezTo>
                  <a:pt x="513" y="101"/>
                  <a:pt x="514" y="99"/>
                  <a:pt x="514" y="97"/>
                </a:cubicBezTo>
                <a:cubicBezTo>
                  <a:pt x="515" y="94"/>
                  <a:pt x="516" y="92"/>
                  <a:pt x="517" y="89"/>
                </a:cubicBezTo>
                <a:cubicBezTo>
                  <a:pt x="517" y="86"/>
                  <a:pt x="518" y="83"/>
                  <a:pt x="518" y="80"/>
                </a:cubicBezTo>
                <a:cubicBezTo>
                  <a:pt x="519" y="77"/>
                  <a:pt x="519" y="74"/>
                  <a:pt x="518" y="72"/>
                </a:cubicBezTo>
                <a:cubicBezTo>
                  <a:pt x="517" y="71"/>
                  <a:pt x="516" y="69"/>
                  <a:pt x="513" y="69"/>
                </a:cubicBezTo>
                <a:cubicBezTo>
                  <a:pt x="512" y="69"/>
                  <a:pt x="511" y="69"/>
                  <a:pt x="510" y="69"/>
                </a:cubicBezTo>
                <a:cubicBezTo>
                  <a:pt x="509" y="68"/>
                  <a:pt x="507" y="68"/>
                  <a:pt x="506" y="68"/>
                </a:cubicBezTo>
                <a:cubicBezTo>
                  <a:pt x="504" y="68"/>
                  <a:pt x="503" y="68"/>
                  <a:pt x="501" y="68"/>
                </a:cubicBezTo>
                <a:cubicBezTo>
                  <a:pt x="500" y="68"/>
                  <a:pt x="498" y="68"/>
                  <a:pt x="497" y="68"/>
                </a:cubicBezTo>
                <a:cubicBezTo>
                  <a:pt x="495" y="68"/>
                  <a:pt x="492" y="68"/>
                  <a:pt x="490" y="68"/>
                </a:cubicBezTo>
                <a:cubicBezTo>
                  <a:pt x="487" y="69"/>
                  <a:pt x="485" y="69"/>
                  <a:pt x="483" y="69"/>
                </a:cubicBezTo>
                <a:cubicBezTo>
                  <a:pt x="480" y="69"/>
                  <a:pt x="478" y="70"/>
                  <a:pt x="476" y="70"/>
                </a:cubicBezTo>
                <a:cubicBezTo>
                  <a:pt x="473" y="71"/>
                  <a:pt x="471" y="71"/>
                  <a:pt x="469" y="72"/>
                </a:cubicBezTo>
                <a:cubicBezTo>
                  <a:pt x="467" y="72"/>
                  <a:pt x="465" y="73"/>
                  <a:pt x="462" y="73"/>
                </a:cubicBezTo>
                <a:cubicBezTo>
                  <a:pt x="460" y="74"/>
                  <a:pt x="457" y="74"/>
                  <a:pt x="454" y="74"/>
                </a:cubicBezTo>
                <a:cubicBezTo>
                  <a:pt x="451" y="75"/>
                  <a:pt x="447" y="75"/>
                  <a:pt x="444" y="75"/>
                </a:cubicBezTo>
                <a:cubicBezTo>
                  <a:pt x="440" y="75"/>
                  <a:pt x="437" y="76"/>
                  <a:pt x="433" y="76"/>
                </a:cubicBezTo>
                <a:cubicBezTo>
                  <a:pt x="429" y="76"/>
                  <a:pt x="425" y="76"/>
                  <a:pt x="421" y="75"/>
                </a:cubicBezTo>
                <a:cubicBezTo>
                  <a:pt x="417" y="75"/>
                  <a:pt x="413" y="75"/>
                  <a:pt x="409" y="75"/>
                </a:cubicBezTo>
                <a:cubicBezTo>
                  <a:pt x="406" y="74"/>
                  <a:pt x="403" y="73"/>
                  <a:pt x="401" y="73"/>
                </a:cubicBezTo>
                <a:cubicBezTo>
                  <a:pt x="399" y="72"/>
                  <a:pt x="397" y="71"/>
                  <a:pt x="397" y="70"/>
                </a:cubicBezTo>
                <a:cubicBezTo>
                  <a:pt x="395" y="68"/>
                  <a:pt x="395" y="65"/>
                  <a:pt x="396" y="63"/>
                </a:cubicBezTo>
                <a:cubicBezTo>
                  <a:pt x="397" y="61"/>
                  <a:pt x="400" y="59"/>
                  <a:pt x="403" y="57"/>
                </a:cubicBezTo>
                <a:cubicBezTo>
                  <a:pt x="406" y="54"/>
                  <a:pt x="410" y="53"/>
                  <a:pt x="416" y="51"/>
                </a:cubicBezTo>
                <a:cubicBezTo>
                  <a:pt x="421" y="49"/>
                  <a:pt x="428" y="48"/>
                  <a:pt x="436" y="48"/>
                </a:cubicBezTo>
                <a:cubicBezTo>
                  <a:pt x="443" y="47"/>
                  <a:pt x="451" y="47"/>
                  <a:pt x="459" y="46"/>
                </a:cubicBezTo>
                <a:cubicBezTo>
                  <a:pt x="467" y="46"/>
                  <a:pt x="474" y="46"/>
                  <a:pt x="481" y="45"/>
                </a:cubicBezTo>
                <a:cubicBezTo>
                  <a:pt x="488" y="45"/>
                  <a:pt x="495" y="44"/>
                  <a:pt x="500" y="44"/>
                </a:cubicBezTo>
                <a:cubicBezTo>
                  <a:pt x="506" y="43"/>
                  <a:pt x="510" y="42"/>
                  <a:pt x="513" y="41"/>
                </a:cubicBezTo>
                <a:cubicBezTo>
                  <a:pt x="516" y="40"/>
                  <a:pt x="518" y="38"/>
                  <a:pt x="519" y="36"/>
                </a:cubicBezTo>
                <a:cubicBezTo>
                  <a:pt x="521" y="35"/>
                  <a:pt x="522" y="33"/>
                  <a:pt x="522" y="31"/>
                </a:cubicBezTo>
                <a:cubicBezTo>
                  <a:pt x="523" y="29"/>
                  <a:pt x="523" y="27"/>
                  <a:pt x="523" y="25"/>
                </a:cubicBezTo>
                <a:cubicBezTo>
                  <a:pt x="522" y="23"/>
                  <a:pt x="522" y="22"/>
                  <a:pt x="521" y="20"/>
                </a:cubicBezTo>
                <a:cubicBezTo>
                  <a:pt x="520" y="19"/>
                  <a:pt x="520" y="18"/>
                  <a:pt x="519" y="17"/>
                </a:cubicBezTo>
                <a:cubicBezTo>
                  <a:pt x="518" y="16"/>
                  <a:pt x="517" y="15"/>
                  <a:pt x="517" y="14"/>
                </a:cubicBezTo>
                <a:cubicBezTo>
                  <a:pt x="516" y="14"/>
                  <a:pt x="516" y="13"/>
                  <a:pt x="515" y="13"/>
                </a:cubicBezTo>
                <a:cubicBezTo>
                  <a:pt x="515" y="12"/>
                  <a:pt x="515" y="12"/>
                  <a:pt x="515" y="12"/>
                </a:cubicBezTo>
                <a:cubicBezTo>
                  <a:pt x="513" y="12"/>
                  <a:pt x="506" y="13"/>
                  <a:pt x="494" y="14"/>
                </a:cubicBezTo>
                <a:cubicBezTo>
                  <a:pt x="483" y="15"/>
                  <a:pt x="468" y="17"/>
                  <a:pt x="452" y="18"/>
                </a:cubicBezTo>
                <a:cubicBezTo>
                  <a:pt x="437" y="19"/>
                  <a:pt x="420" y="21"/>
                  <a:pt x="406" y="22"/>
                </a:cubicBezTo>
                <a:cubicBezTo>
                  <a:pt x="392" y="23"/>
                  <a:pt x="380" y="24"/>
                  <a:pt x="374" y="24"/>
                </a:cubicBezTo>
                <a:cubicBezTo>
                  <a:pt x="373" y="24"/>
                  <a:pt x="373" y="24"/>
                  <a:pt x="373" y="24"/>
                </a:cubicBezTo>
                <a:cubicBezTo>
                  <a:pt x="372" y="24"/>
                  <a:pt x="372" y="24"/>
                  <a:pt x="372" y="24"/>
                </a:cubicBezTo>
                <a:cubicBezTo>
                  <a:pt x="371" y="24"/>
                  <a:pt x="371" y="24"/>
                  <a:pt x="371" y="24"/>
                </a:cubicBezTo>
                <a:cubicBezTo>
                  <a:pt x="370" y="24"/>
                  <a:pt x="370" y="24"/>
                  <a:pt x="370" y="24"/>
                </a:cubicBezTo>
                <a:cubicBezTo>
                  <a:pt x="366" y="24"/>
                  <a:pt x="362" y="23"/>
                  <a:pt x="359" y="23"/>
                </a:cubicBezTo>
                <a:cubicBezTo>
                  <a:pt x="355" y="22"/>
                  <a:pt x="353" y="22"/>
                  <a:pt x="351" y="21"/>
                </a:cubicBezTo>
                <a:cubicBezTo>
                  <a:pt x="350" y="20"/>
                  <a:pt x="349" y="20"/>
                  <a:pt x="349" y="19"/>
                </a:cubicBezTo>
                <a:cubicBezTo>
                  <a:pt x="349" y="18"/>
                  <a:pt x="350" y="17"/>
                  <a:pt x="352" y="16"/>
                </a:cubicBezTo>
                <a:cubicBezTo>
                  <a:pt x="354" y="15"/>
                  <a:pt x="357" y="14"/>
                  <a:pt x="361" y="13"/>
                </a:cubicBezTo>
                <a:cubicBezTo>
                  <a:pt x="364" y="12"/>
                  <a:pt x="368" y="10"/>
                  <a:pt x="370" y="9"/>
                </a:cubicBezTo>
                <a:cubicBezTo>
                  <a:pt x="373" y="7"/>
                  <a:pt x="375" y="6"/>
                  <a:pt x="374" y="5"/>
                </a:cubicBezTo>
                <a:cubicBezTo>
                  <a:pt x="374" y="3"/>
                  <a:pt x="372" y="2"/>
                  <a:pt x="367" y="1"/>
                </a:cubicBezTo>
                <a:cubicBezTo>
                  <a:pt x="365" y="1"/>
                  <a:pt x="363" y="1"/>
                  <a:pt x="360" y="0"/>
                </a:cubicBezTo>
                <a:cubicBezTo>
                  <a:pt x="358" y="0"/>
                  <a:pt x="355" y="0"/>
                  <a:pt x="352" y="0"/>
                </a:cubicBezTo>
                <a:cubicBezTo>
                  <a:pt x="349" y="0"/>
                  <a:pt x="346" y="0"/>
                  <a:pt x="342" y="0"/>
                </a:cubicBezTo>
                <a:cubicBezTo>
                  <a:pt x="339" y="0"/>
                  <a:pt x="335" y="0"/>
                  <a:pt x="332" y="0"/>
                </a:cubicBezTo>
                <a:cubicBezTo>
                  <a:pt x="326" y="0"/>
                  <a:pt x="320" y="0"/>
                  <a:pt x="315" y="0"/>
                </a:cubicBezTo>
                <a:cubicBezTo>
                  <a:pt x="309" y="1"/>
                  <a:pt x="303" y="1"/>
                  <a:pt x="298" y="2"/>
                </a:cubicBezTo>
                <a:cubicBezTo>
                  <a:pt x="293" y="2"/>
                  <a:pt x="288" y="3"/>
                  <a:pt x="284" y="4"/>
                </a:cubicBezTo>
                <a:cubicBezTo>
                  <a:pt x="280" y="5"/>
                  <a:pt x="277" y="6"/>
                  <a:pt x="275" y="7"/>
                </a:cubicBezTo>
                <a:cubicBezTo>
                  <a:pt x="271" y="8"/>
                  <a:pt x="268" y="10"/>
                  <a:pt x="266" y="11"/>
                </a:cubicBezTo>
                <a:cubicBezTo>
                  <a:pt x="264" y="12"/>
                  <a:pt x="262" y="14"/>
                  <a:pt x="262" y="15"/>
                </a:cubicBezTo>
                <a:cubicBezTo>
                  <a:pt x="261" y="16"/>
                  <a:pt x="260" y="17"/>
                  <a:pt x="260" y="18"/>
                </a:cubicBezTo>
                <a:cubicBezTo>
                  <a:pt x="260" y="19"/>
                  <a:pt x="260" y="19"/>
                  <a:pt x="261" y="20"/>
                </a:cubicBezTo>
                <a:cubicBezTo>
                  <a:pt x="261" y="21"/>
                  <a:pt x="261" y="22"/>
                  <a:pt x="261" y="23"/>
                </a:cubicBezTo>
                <a:cubicBezTo>
                  <a:pt x="261" y="24"/>
                  <a:pt x="260" y="25"/>
                  <a:pt x="258" y="26"/>
                </a:cubicBezTo>
                <a:cubicBezTo>
                  <a:pt x="256" y="27"/>
                  <a:pt x="253" y="28"/>
                  <a:pt x="250" y="29"/>
                </a:cubicBezTo>
                <a:cubicBezTo>
                  <a:pt x="246" y="29"/>
                  <a:pt x="241" y="30"/>
                  <a:pt x="235" y="30"/>
                </a:cubicBezTo>
                <a:cubicBezTo>
                  <a:pt x="235" y="30"/>
                  <a:pt x="235" y="30"/>
                  <a:pt x="235" y="30"/>
                </a:cubicBezTo>
                <a:cubicBezTo>
                  <a:pt x="234" y="30"/>
                  <a:pt x="234" y="30"/>
                  <a:pt x="234" y="30"/>
                </a:cubicBezTo>
                <a:cubicBezTo>
                  <a:pt x="233" y="30"/>
                  <a:pt x="233" y="30"/>
                  <a:pt x="233" y="30"/>
                </a:cubicBezTo>
                <a:cubicBezTo>
                  <a:pt x="232" y="30"/>
                  <a:pt x="232" y="30"/>
                  <a:pt x="232" y="30"/>
                </a:cubicBezTo>
                <a:cubicBezTo>
                  <a:pt x="228" y="30"/>
                  <a:pt x="224" y="30"/>
                  <a:pt x="219" y="30"/>
                </a:cubicBezTo>
                <a:cubicBezTo>
                  <a:pt x="214" y="30"/>
                  <a:pt x="208" y="30"/>
                  <a:pt x="202" y="30"/>
                </a:cubicBezTo>
                <a:cubicBezTo>
                  <a:pt x="196" y="30"/>
                  <a:pt x="190" y="30"/>
                  <a:pt x="183" y="30"/>
                </a:cubicBezTo>
                <a:cubicBezTo>
                  <a:pt x="176" y="30"/>
                  <a:pt x="169" y="30"/>
                  <a:pt x="162" y="30"/>
                </a:cubicBezTo>
                <a:cubicBezTo>
                  <a:pt x="155" y="30"/>
                  <a:pt x="148" y="30"/>
                  <a:pt x="142" y="30"/>
                </a:cubicBezTo>
                <a:cubicBezTo>
                  <a:pt x="135" y="30"/>
                  <a:pt x="129" y="30"/>
                  <a:pt x="123" y="30"/>
                </a:cubicBezTo>
                <a:cubicBezTo>
                  <a:pt x="117" y="30"/>
                  <a:pt x="111" y="31"/>
                  <a:pt x="107" y="31"/>
                </a:cubicBezTo>
                <a:cubicBezTo>
                  <a:pt x="102" y="31"/>
                  <a:pt x="98" y="31"/>
                  <a:pt x="95" y="31"/>
                </a:cubicBezTo>
                <a:cubicBezTo>
                  <a:pt x="94" y="31"/>
                  <a:pt x="94" y="31"/>
                  <a:pt x="93" y="31"/>
                </a:cubicBezTo>
                <a:cubicBezTo>
                  <a:pt x="92" y="31"/>
                  <a:pt x="92" y="31"/>
                  <a:pt x="92" y="31"/>
                </a:cubicBezTo>
                <a:cubicBezTo>
                  <a:pt x="91" y="31"/>
                  <a:pt x="91" y="31"/>
                  <a:pt x="90" y="31"/>
                </a:cubicBezTo>
                <a:cubicBezTo>
                  <a:pt x="89" y="31"/>
                  <a:pt x="89" y="31"/>
                  <a:pt x="89" y="31"/>
                </a:cubicBezTo>
                <a:cubicBezTo>
                  <a:pt x="87" y="31"/>
                  <a:pt x="85" y="31"/>
                  <a:pt x="83" y="32"/>
                </a:cubicBezTo>
                <a:cubicBezTo>
                  <a:pt x="81" y="32"/>
                  <a:pt x="80" y="33"/>
                  <a:pt x="79" y="33"/>
                </a:cubicBezTo>
                <a:cubicBezTo>
                  <a:pt x="78" y="34"/>
                  <a:pt x="77" y="34"/>
                  <a:pt x="77" y="35"/>
                </a:cubicBezTo>
                <a:cubicBezTo>
                  <a:pt x="77" y="35"/>
                  <a:pt x="76" y="35"/>
                  <a:pt x="76" y="35"/>
                </a:cubicBezTo>
                <a:cubicBezTo>
                  <a:pt x="74" y="38"/>
                  <a:pt x="74" y="38"/>
                  <a:pt x="74" y="38"/>
                </a:cubicBezTo>
                <a:cubicBezTo>
                  <a:pt x="0" y="108"/>
                  <a:pt x="0" y="108"/>
                  <a:pt x="0" y="108"/>
                </a:cubicBezTo>
                <a:cubicBezTo>
                  <a:pt x="0" y="108"/>
                  <a:pt x="0" y="109"/>
                  <a:pt x="0" y="109"/>
                </a:cubicBezTo>
                <a:cubicBezTo>
                  <a:pt x="0" y="110"/>
                  <a:pt x="1" y="110"/>
                  <a:pt x="4" y="111"/>
                </a:cubicBezTo>
                <a:close/>
              </a:path>
            </a:pathLst>
          </a:custGeom>
          <a:gradFill rotWithShape="1">
            <a:gsLst>
              <a:gs pos="0">
                <a:srgbClr val="EAEAEA"/>
              </a:gs>
              <a:gs pos="100000">
                <a:srgbClr val="C0C0C0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" name="Freeform 19"/>
          <p:cNvSpPr>
            <a:spLocks/>
          </p:cNvSpPr>
          <p:nvPr/>
        </p:nvSpPr>
        <p:spPr bwMode="auto">
          <a:xfrm flipH="1">
            <a:off x="5502473" y="2671787"/>
            <a:ext cx="654050" cy="242887"/>
          </a:xfrm>
          <a:custGeom>
            <a:avLst/>
            <a:gdLst>
              <a:gd name="T0" fmla="*/ 4 w 442"/>
              <a:gd name="T1" fmla="*/ 121 h 164"/>
              <a:gd name="T2" fmla="*/ 8 w 442"/>
              <a:gd name="T3" fmla="*/ 124 h 164"/>
              <a:gd name="T4" fmla="*/ 43 w 442"/>
              <a:gd name="T5" fmla="*/ 125 h 164"/>
              <a:gd name="T6" fmla="*/ 94 w 442"/>
              <a:gd name="T7" fmla="*/ 124 h 164"/>
              <a:gd name="T8" fmla="*/ 141 w 442"/>
              <a:gd name="T9" fmla="*/ 125 h 164"/>
              <a:gd name="T10" fmla="*/ 145 w 442"/>
              <a:gd name="T11" fmla="*/ 134 h 164"/>
              <a:gd name="T12" fmla="*/ 129 w 442"/>
              <a:gd name="T13" fmla="*/ 145 h 164"/>
              <a:gd name="T14" fmla="*/ 140 w 442"/>
              <a:gd name="T15" fmla="*/ 160 h 164"/>
              <a:gd name="T16" fmla="*/ 176 w 442"/>
              <a:gd name="T17" fmla="*/ 164 h 164"/>
              <a:gd name="T18" fmla="*/ 210 w 442"/>
              <a:gd name="T19" fmla="*/ 163 h 164"/>
              <a:gd name="T20" fmla="*/ 243 w 442"/>
              <a:gd name="T21" fmla="*/ 155 h 164"/>
              <a:gd name="T22" fmla="*/ 254 w 442"/>
              <a:gd name="T23" fmla="*/ 141 h 164"/>
              <a:gd name="T24" fmla="*/ 252 w 442"/>
              <a:gd name="T25" fmla="*/ 125 h 164"/>
              <a:gd name="T26" fmla="*/ 274 w 442"/>
              <a:gd name="T27" fmla="*/ 123 h 164"/>
              <a:gd name="T28" fmla="*/ 315 w 442"/>
              <a:gd name="T29" fmla="*/ 122 h 164"/>
              <a:gd name="T30" fmla="*/ 389 w 442"/>
              <a:gd name="T31" fmla="*/ 123 h 164"/>
              <a:gd name="T32" fmla="*/ 391 w 442"/>
              <a:gd name="T33" fmla="*/ 123 h 164"/>
              <a:gd name="T34" fmla="*/ 402 w 442"/>
              <a:gd name="T35" fmla="*/ 121 h 164"/>
              <a:gd name="T36" fmla="*/ 420 w 442"/>
              <a:gd name="T37" fmla="*/ 104 h 164"/>
              <a:gd name="T38" fmla="*/ 437 w 442"/>
              <a:gd name="T39" fmla="*/ 77 h 164"/>
              <a:gd name="T40" fmla="*/ 432 w 442"/>
              <a:gd name="T41" fmla="*/ 72 h 164"/>
              <a:gd name="T42" fmla="*/ 410 w 442"/>
              <a:gd name="T43" fmla="*/ 68 h 164"/>
              <a:gd name="T44" fmla="*/ 396 w 442"/>
              <a:gd name="T45" fmla="*/ 68 h 164"/>
              <a:gd name="T46" fmla="*/ 377 w 442"/>
              <a:gd name="T47" fmla="*/ 70 h 164"/>
              <a:gd name="T48" fmla="*/ 363 w 442"/>
              <a:gd name="T49" fmla="*/ 72 h 164"/>
              <a:gd name="T50" fmla="*/ 339 w 442"/>
              <a:gd name="T51" fmla="*/ 71 h 164"/>
              <a:gd name="T52" fmla="*/ 321 w 442"/>
              <a:gd name="T53" fmla="*/ 62 h 164"/>
              <a:gd name="T54" fmla="*/ 339 w 442"/>
              <a:gd name="T55" fmla="*/ 48 h 164"/>
              <a:gd name="T56" fmla="*/ 363 w 442"/>
              <a:gd name="T57" fmla="*/ 45 h 164"/>
              <a:gd name="T58" fmla="*/ 380 w 442"/>
              <a:gd name="T59" fmla="*/ 45 h 164"/>
              <a:gd name="T60" fmla="*/ 393 w 442"/>
              <a:gd name="T61" fmla="*/ 46 h 164"/>
              <a:gd name="T62" fmla="*/ 404 w 442"/>
              <a:gd name="T63" fmla="*/ 46 h 164"/>
              <a:gd name="T64" fmla="*/ 438 w 442"/>
              <a:gd name="T65" fmla="*/ 41 h 164"/>
              <a:gd name="T66" fmla="*/ 435 w 442"/>
              <a:gd name="T67" fmla="*/ 18 h 164"/>
              <a:gd name="T68" fmla="*/ 429 w 442"/>
              <a:gd name="T69" fmla="*/ 2 h 164"/>
              <a:gd name="T70" fmla="*/ 398 w 442"/>
              <a:gd name="T71" fmla="*/ 0 h 164"/>
              <a:gd name="T72" fmla="*/ 396 w 442"/>
              <a:gd name="T73" fmla="*/ 0 h 164"/>
              <a:gd name="T74" fmla="*/ 215 w 442"/>
              <a:gd name="T75" fmla="*/ 5 h 164"/>
              <a:gd name="T76" fmla="*/ 53 w 442"/>
              <a:gd name="T77" fmla="*/ 17 h 164"/>
              <a:gd name="T78" fmla="*/ 22 w 442"/>
              <a:gd name="T79" fmla="*/ 53 h 164"/>
              <a:gd name="T80" fmla="*/ 38 w 442"/>
              <a:gd name="T81" fmla="*/ 57 h 164"/>
              <a:gd name="T82" fmla="*/ 52 w 442"/>
              <a:gd name="T83" fmla="*/ 57 h 164"/>
              <a:gd name="T84" fmla="*/ 65 w 442"/>
              <a:gd name="T85" fmla="*/ 56 h 164"/>
              <a:gd name="T86" fmla="*/ 90 w 442"/>
              <a:gd name="T87" fmla="*/ 55 h 164"/>
              <a:gd name="T88" fmla="*/ 116 w 442"/>
              <a:gd name="T89" fmla="*/ 57 h 164"/>
              <a:gd name="T90" fmla="*/ 125 w 442"/>
              <a:gd name="T91" fmla="*/ 70 h 164"/>
              <a:gd name="T92" fmla="*/ 97 w 442"/>
              <a:gd name="T93" fmla="*/ 84 h 164"/>
              <a:gd name="T94" fmla="*/ 75 w 442"/>
              <a:gd name="T95" fmla="*/ 87 h 164"/>
              <a:gd name="T96" fmla="*/ 64 w 442"/>
              <a:gd name="T97" fmla="*/ 86 h 164"/>
              <a:gd name="T98" fmla="*/ 46 w 442"/>
              <a:gd name="T99" fmla="*/ 83 h 164"/>
              <a:gd name="T100" fmla="*/ 27 w 442"/>
              <a:gd name="T101" fmla="*/ 83 h 164"/>
              <a:gd name="T102" fmla="*/ 14 w 442"/>
              <a:gd name="T103" fmla="*/ 85 h 164"/>
              <a:gd name="T104" fmla="*/ 0 w 442"/>
              <a:gd name="T105" fmla="*/ 98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42" h="164">
                <a:moveTo>
                  <a:pt x="1" y="112"/>
                </a:moveTo>
                <a:cubicBezTo>
                  <a:pt x="1" y="114"/>
                  <a:pt x="2" y="116"/>
                  <a:pt x="2" y="117"/>
                </a:cubicBezTo>
                <a:cubicBezTo>
                  <a:pt x="3" y="119"/>
                  <a:pt x="3" y="120"/>
                  <a:pt x="4" y="121"/>
                </a:cubicBezTo>
                <a:cubicBezTo>
                  <a:pt x="4" y="122"/>
                  <a:pt x="5" y="122"/>
                  <a:pt x="5" y="122"/>
                </a:cubicBezTo>
                <a:cubicBezTo>
                  <a:pt x="5" y="123"/>
                  <a:pt x="5" y="123"/>
                  <a:pt x="5" y="123"/>
                </a:cubicBezTo>
                <a:cubicBezTo>
                  <a:pt x="5" y="123"/>
                  <a:pt x="6" y="124"/>
                  <a:pt x="8" y="124"/>
                </a:cubicBezTo>
                <a:cubicBezTo>
                  <a:pt x="9" y="125"/>
                  <a:pt x="12" y="125"/>
                  <a:pt x="15" y="125"/>
                </a:cubicBezTo>
                <a:cubicBezTo>
                  <a:pt x="19" y="126"/>
                  <a:pt x="24" y="126"/>
                  <a:pt x="31" y="126"/>
                </a:cubicBezTo>
                <a:cubicBezTo>
                  <a:pt x="34" y="126"/>
                  <a:pt x="38" y="125"/>
                  <a:pt x="43" y="125"/>
                </a:cubicBezTo>
                <a:cubicBezTo>
                  <a:pt x="47" y="125"/>
                  <a:pt x="53" y="125"/>
                  <a:pt x="58" y="125"/>
                </a:cubicBezTo>
                <a:cubicBezTo>
                  <a:pt x="64" y="125"/>
                  <a:pt x="70" y="125"/>
                  <a:pt x="76" y="124"/>
                </a:cubicBezTo>
                <a:cubicBezTo>
                  <a:pt x="82" y="124"/>
                  <a:pt x="88" y="124"/>
                  <a:pt x="94" y="124"/>
                </a:cubicBezTo>
                <a:cubicBezTo>
                  <a:pt x="101" y="124"/>
                  <a:pt x="107" y="124"/>
                  <a:pt x="113" y="124"/>
                </a:cubicBezTo>
                <a:cubicBezTo>
                  <a:pt x="119" y="124"/>
                  <a:pt x="124" y="124"/>
                  <a:pt x="129" y="124"/>
                </a:cubicBezTo>
                <a:cubicBezTo>
                  <a:pt x="134" y="124"/>
                  <a:pt x="138" y="125"/>
                  <a:pt x="141" y="125"/>
                </a:cubicBezTo>
                <a:cubicBezTo>
                  <a:pt x="144" y="126"/>
                  <a:pt x="146" y="126"/>
                  <a:pt x="146" y="127"/>
                </a:cubicBezTo>
                <a:cubicBezTo>
                  <a:pt x="147" y="128"/>
                  <a:pt x="147" y="130"/>
                  <a:pt x="147" y="131"/>
                </a:cubicBezTo>
                <a:cubicBezTo>
                  <a:pt x="147" y="132"/>
                  <a:pt x="146" y="133"/>
                  <a:pt x="145" y="134"/>
                </a:cubicBezTo>
                <a:cubicBezTo>
                  <a:pt x="144" y="135"/>
                  <a:pt x="143" y="136"/>
                  <a:pt x="141" y="137"/>
                </a:cubicBezTo>
                <a:cubicBezTo>
                  <a:pt x="139" y="138"/>
                  <a:pt x="137" y="139"/>
                  <a:pt x="135" y="140"/>
                </a:cubicBezTo>
                <a:cubicBezTo>
                  <a:pt x="132" y="141"/>
                  <a:pt x="130" y="143"/>
                  <a:pt x="129" y="145"/>
                </a:cubicBezTo>
                <a:cubicBezTo>
                  <a:pt x="127" y="146"/>
                  <a:pt x="126" y="148"/>
                  <a:pt x="126" y="150"/>
                </a:cubicBezTo>
                <a:cubicBezTo>
                  <a:pt x="126" y="152"/>
                  <a:pt x="127" y="154"/>
                  <a:pt x="129" y="156"/>
                </a:cubicBezTo>
                <a:cubicBezTo>
                  <a:pt x="131" y="158"/>
                  <a:pt x="135" y="159"/>
                  <a:pt x="140" y="160"/>
                </a:cubicBezTo>
                <a:cubicBezTo>
                  <a:pt x="143" y="161"/>
                  <a:pt x="147" y="161"/>
                  <a:pt x="150" y="162"/>
                </a:cubicBezTo>
                <a:cubicBezTo>
                  <a:pt x="154" y="162"/>
                  <a:pt x="158" y="163"/>
                  <a:pt x="163" y="163"/>
                </a:cubicBezTo>
                <a:cubicBezTo>
                  <a:pt x="167" y="164"/>
                  <a:pt x="171" y="164"/>
                  <a:pt x="176" y="164"/>
                </a:cubicBezTo>
                <a:cubicBezTo>
                  <a:pt x="180" y="164"/>
                  <a:pt x="185" y="164"/>
                  <a:pt x="190" y="164"/>
                </a:cubicBezTo>
                <a:cubicBezTo>
                  <a:pt x="193" y="164"/>
                  <a:pt x="197" y="164"/>
                  <a:pt x="200" y="164"/>
                </a:cubicBezTo>
                <a:cubicBezTo>
                  <a:pt x="203" y="164"/>
                  <a:pt x="207" y="163"/>
                  <a:pt x="210" y="163"/>
                </a:cubicBezTo>
                <a:cubicBezTo>
                  <a:pt x="213" y="163"/>
                  <a:pt x="216" y="162"/>
                  <a:pt x="219" y="162"/>
                </a:cubicBezTo>
                <a:cubicBezTo>
                  <a:pt x="222" y="161"/>
                  <a:pt x="225" y="161"/>
                  <a:pt x="228" y="160"/>
                </a:cubicBezTo>
                <a:cubicBezTo>
                  <a:pt x="234" y="158"/>
                  <a:pt x="239" y="157"/>
                  <a:pt x="243" y="155"/>
                </a:cubicBezTo>
                <a:cubicBezTo>
                  <a:pt x="247" y="154"/>
                  <a:pt x="251" y="153"/>
                  <a:pt x="253" y="151"/>
                </a:cubicBezTo>
                <a:cubicBezTo>
                  <a:pt x="255" y="150"/>
                  <a:pt x="257" y="148"/>
                  <a:pt x="257" y="147"/>
                </a:cubicBezTo>
                <a:cubicBezTo>
                  <a:pt x="257" y="145"/>
                  <a:pt x="256" y="143"/>
                  <a:pt x="254" y="141"/>
                </a:cubicBezTo>
                <a:cubicBezTo>
                  <a:pt x="252" y="139"/>
                  <a:pt x="250" y="137"/>
                  <a:pt x="249" y="135"/>
                </a:cubicBezTo>
                <a:cubicBezTo>
                  <a:pt x="248" y="133"/>
                  <a:pt x="247" y="131"/>
                  <a:pt x="247" y="130"/>
                </a:cubicBezTo>
                <a:cubicBezTo>
                  <a:pt x="248" y="128"/>
                  <a:pt x="249" y="126"/>
                  <a:pt x="252" y="125"/>
                </a:cubicBezTo>
                <a:cubicBezTo>
                  <a:pt x="255" y="124"/>
                  <a:pt x="260" y="123"/>
                  <a:pt x="267" y="123"/>
                </a:cubicBezTo>
                <a:cubicBezTo>
                  <a:pt x="268" y="123"/>
                  <a:pt x="270" y="123"/>
                  <a:pt x="271" y="123"/>
                </a:cubicBezTo>
                <a:cubicBezTo>
                  <a:pt x="272" y="123"/>
                  <a:pt x="273" y="123"/>
                  <a:pt x="274" y="123"/>
                </a:cubicBezTo>
                <a:cubicBezTo>
                  <a:pt x="276" y="123"/>
                  <a:pt x="277" y="123"/>
                  <a:pt x="279" y="123"/>
                </a:cubicBezTo>
                <a:cubicBezTo>
                  <a:pt x="280" y="122"/>
                  <a:pt x="281" y="122"/>
                  <a:pt x="283" y="122"/>
                </a:cubicBezTo>
                <a:cubicBezTo>
                  <a:pt x="292" y="122"/>
                  <a:pt x="303" y="122"/>
                  <a:pt x="315" y="122"/>
                </a:cubicBezTo>
                <a:cubicBezTo>
                  <a:pt x="326" y="122"/>
                  <a:pt x="338" y="122"/>
                  <a:pt x="349" y="122"/>
                </a:cubicBezTo>
                <a:cubicBezTo>
                  <a:pt x="359" y="122"/>
                  <a:pt x="369" y="123"/>
                  <a:pt x="376" y="123"/>
                </a:cubicBezTo>
                <a:cubicBezTo>
                  <a:pt x="383" y="123"/>
                  <a:pt x="388" y="123"/>
                  <a:pt x="389" y="123"/>
                </a:cubicBezTo>
                <a:cubicBezTo>
                  <a:pt x="389" y="123"/>
                  <a:pt x="389" y="123"/>
                  <a:pt x="389" y="123"/>
                </a:cubicBezTo>
                <a:cubicBezTo>
                  <a:pt x="390" y="123"/>
                  <a:pt x="390" y="123"/>
                  <a:pt x="390" y="123"/>
                </a:cubicBezTo>
                <a:cubicBezTo>
                  <a:pt x="390" y="123"/>
                  <a:pt x="390" y="123"/>
                  <a:pt x="391" y="123"/>
                </a:cubicBezTo>
                <a:cubicBezTo>
                  <a:pt x="391" y="123"/>
                  <a:pt x="392" y="123"/>
                  <a:pt x="392" y="123"/>
                </a:cubicBezTo>
                <a:cubicBezTo>
                  <a:pt x="393" y="123"/>
                  <a:pt x="395" y="123"/>
                  <a:pt x="397" y="123"/>
                </a:cubicBezTo>
                <a:cubicBezTo>
                  <a:pt x="398" y="122"/>
                  <a:pt x="400" y="122"/>
                  <a:pt x="402" y="121"/>
                </a:cubicBezTo>
                <a:cubicBezTo>
                  <a:pt x="404" y="121"/>
                  <a:pt x="406" y="120"/>
                  <a:pt x="408" y="119"/>
                </a:cubicBezTo>
                <a:cubicBezTo>
                  <a:pt x="410" y="118"/>
                  <a:pt x="412" y="116"/>
                  <a:pt x="413" y="114"/>
                </a:cubicBezTo>
                <a:cubicBezTo>
                  <a:pt x="415" y="112"/>
                  <a:pt x="417" y="108"/>
                  <a:pt x="420" y="104"/>
                </a:cubicBezTo>
                <a:cubicBezTo>
                  <a:pt x="423" y="100"/>
                  <a:pt x="425" y="96"/>
                  <a:pt x="428" y="92"/>
                </a:cubicBezTo>
                <a:cubicBezTo>
                  <a:pt x="430" y="88"/>
                  <a:pt x="432" y="85"/>
                  <a:pt x="434" y="82"/>
                </a:cubicBezTo>
                <a:cubicBezTo>
                  <a:pt x="435" y="79"/>
                  <a:pt x="436" y="78"/>
                  <a:pt x="437" y="77"/>
                </a:cubicBezTo>
                <a:cubicBezTo>
                  <a:pt x="437" y="77"/>
                  <a:pt x="437" y="77"/>
                  <a:pt x="437" y="76"/>
                </a:cubicBezTo>
                <a:cubicBezTo>
                  <a:pt x="437" y="76"/>
                  <a:pt x="437" y="75"/>
                  <a:pt x="437" y="74"/>
                </a:cubicBezTo>
                <a:cubicBezTo>
                  <a:pt x="436" y="74"/>
                  <a:pt x="435" y="73"/>
                  <a:pt x="432" y="72"/>
                </a:cubicBezTo>
                <a:cubicBezTo>
                  <a:pt x="430" y="71"/>
                  <a:pt x="427" y="71"/>
                  <a:pt x="422" y="70"/>
                </a:cubicBezTo>
                <a:cubicBezTo>
                  <a:pt x="420" y="70"/>
                  <a:pt x="418" y="69"/>
                  <a:pt x="416" y="69"/>
                </a:cubicBezTo>
                <a:cubicBezTo>
                  <a:pt x="414" y="69"/>
                  <a:pt x="412" y="69"/>
                  <a:pt x="410" y="68"/>
                </a:cubicBezTo>
                <a:cubicBezTo>
                  <a:pt x="409" y="68"/>
                  <a:pt x="407" y="68"/>
                  <a:pt x="405" y="68"/>
                </a:cubicBezTo>
                <a:cubicBezTo>
                  <a:pt x="404" y="68"/>
                  <a:pt x="402" y="68"/>
                  <a:pt x="401" y="68"/>
                </a:cubicBezTo>
                <a:cubicBezTo>
                  <a:pt x="399" y="68"/>
                  <a:pt x="397" y="68"/>
                  <a:pt x="396" y="68"/>
                </a:cubicBezTo>
                <a:cubicBezTo>
                  <a:pt x="394" y="68"/>
                  <a:pt x="392" y="69"/>
                  <a:pt x="390" y="69"/>
                </a:cubicBezTo>
                <a:cubicBezTo>
                  <a:pt x="388" y="69"/>
                  <a:pt x="386" y="69"/>
                  <a:pt x="384" y="70"/>
                </a:cubicBezTo>
                <a:cubicBezTo>
                  <a:pt x="382" y="70"/>
                  <a:pt x="379" y="70"/>
                  <a:pt x="377" y="70"/>
                </a:cubicBezTo>
                <a:cubicBezTo>
                  <a:pt x="375" y="71"/>
                  <a:pt x="374" y="71"/>
                  <a:pt x="372" y="71"/>
                </a:cubicBezTo>
                <a:cubicBezTo>
                  <a:pt x="371" y="71"/>
                  <a:pt x="369" y="71"/>
                  <a:pt x="368" y="71"/>
                </a:cubicBezTo>
                <a:cubicBezTo>
                  <a:pt x="366" y="71"/>
                  <a:pt x="364" y="72"/>
                  <a:pt x="363" y="72"/>
                </a:cubicBezTo>
                <a:cubicBezTo>
                  <a:pt x="361" y="72"/>
                  <a:pt x="360" y="72"/>
                  <a:pt x="358" y="72"/>
                </a:cubicBezTo>
                <a:cubicBezTo>
                  <a:pt x="355" y="72"/>
                  <a:pt x="352" y="72"/>
                  <a:pt x="348" y="72"/>
                </a:cubicBezTo>
                <a:cubicBezTo>
                  <a:pt x="345" y="71"/>
                  <a:pt x="342" y="71"/>
                  <a:pt x="339" y="71"/>
                </a:cubicBezTo>
                <a:cubicBezTo>
                  <a:pt x="337" y="70"/>
                  <a:pt x="334" y="70"/>
                  <a:pt x="331" y="69"/>
                </a:cubicBezTo>
                <a:cubicBezTo>
                  <a:pt x="329" y="68"/>
                  <a:pt x="327" y="68"/>
                  <a:pt x="325" y="67"/>
                </a:cubicBezTo>
                <a:cubicBezTo>
                  <a:pt x="323" y="65"/>
                  <a:pt x="321" y="64"/>
                  <a:pt x="321" y="62"/>
                </a:cubicBezTo>
                <a:cubicBezTo>
                  <a:pt x="321" y="60"/>
                  <a:pt x="321" y="58"/>
                  <a:pt x="323" y="56"/>
                </a:cubicBezTo>
                <a:cubicBezTo>
                  <a:pt x="324" y="55"/>
                  <a:pt x="327" y="53"/>
                  <a:pt x="330" y="51"/>
                </a:cubicBezTo>
                <a:cubicBezTo>
                  <a:pt x="332" y="50"/>
                  <a:pt x="336" y="49"/>
                  <a:pt x="339" y="48"/>
                </a:cubicBezTo>
                <a:cubicBezTo>
                  <a:pt x="342" y="48"/>
                  <a:pt x="344" y="47"/>
                  <a:pt x="347" y="47"/>
                </a:cubicBezTo>
                <a:cubicBezTo>
                  <a:pt x="349" y="47"/>
                  <a:pt x="352" y="46"/>
                  <a:pt x="355" y="46"/>
                </a:cubicBezTo>
                <a:cubicBezTo>
                  <a:pt x="357" y="46"/>
                  <a:pt x="360" y="45"/>
                  <a:pt x="363" y="45"/>
                </a:cubicBezTo>
                <a:cubicBezTo>
                  <a:pt x="365" y="45"/>
                  <a:pt x="368" y="45"/>
                  <a:pt x="371" y="45"/>
                </a:cubicBezTo>
                <a:cubicBezTo>
                  <a:pt x="373" y="45"/>
                  <a:pt x="374" y="45"/>
                  <a:pt x="375" y="45"/>
                </a:cubicBezTo>
                <a:cubicBezTo>
                  <a:pt x="377" y="45"/>
                  <a:pt x="378" y="45"/>
                  <a:pt x="380" y="45"/>
                </a:cubicBezTo>
                <a:cubicBezTo>
                  <a:pt x="381" y="45"/>
                  <a:pt x="383" y="45"/>
                  <a:pt x="385" y="45"/>
                </a:cubicBezTo>
                <a:cubicBezTo>
                  <a:pt x="386" y="45"/>
                  <a:pt x="388" y="45"/>
                  <a:pt x="390" y="45"/>
                </a:cubicBezTo>
                <a:cubicBezTo>
                  <a:pt x="391" y="45"/>
                  <a:pt x="392" y="46"/>
                  <a:pt x="393" y="46"/>
                </a:cubicBezTo>
                <a:cubicBezTo>
                  <a:pt x="394" y="46"/>
                  <a:pt x="395" y="46"/>
                  <a:pt x="397" y="46"/>
                </a:cubicBezTo>
                <a:cubicBezTo>
                  <a:pt x="398" y="46"/>
                  <a:pt x="399" y="46"/>
                  <a:pt x="400" y="46"/>
                </a:cubicBezTo>
                <a:cubicBezTo>
                  <a:pt x="402" y="46"/>
                  <a:pt x="403" y="46"/>
                  <a:pt x="404" y="46"/>
                </a:cubicBezTo>
                <a:cubicBezTo>
                  <a:pt x="409" y="46"/>
                  <a:pt x="413" y="45"/>
                  <a:pt x="418" y="45"/>
                </a:cubicBezTo>
                <a:cubicBezTo>
                  <a:pt x="422" y="45"/>
                  <a:pt x="426" y="44"/>
                  <a:pt x="430" y="44"/>
                </a:cubicBezTo>
                <a:cubicBezTo>
                  <a:pt x="433" y="43"/>
                  <a:pt x="436" y="42"/>
                  <a:pt x="438" y="41"/>
                </a:cubicBezTo>
                <a:cubicBezTo>
                  <a:pt x="440" y="40"/>
                  <a:pt x="442" y="39"/>
                  <a:pt x="442" y="38"/>
                </a:cubicBezTo>
                <a:cubicBezTo>
                  <a:pt x="442" y="37"/>
                  <a:pt x="441" y="34"/>
                  <a:pt x="439" y="30"/>
                </a:cubicBezTo>
                <a:cubicBezTo>
                  <a:pt x="438" y="27"/>
                  <a:pt x="437" y="22"/>
                  <a:pt x="435" y="18"/>
                </a:cubicBezTo>
                <a:cubicBezTo>
                  <a:pt x="433" y="14"/>
                  <a:pt x="432" y="11"/>
                  <a:pt x="430" y="8"/>
                </a:cubicBezTo>
                <a:cubicBezTo>
                  <a:pt x="429" y="5"/>
                  <a:pt x="428" y="3"/>
                  <a:pt x="428" y="2"/>
                </a:cubicBezTo>
                <a:cubicBezTo>
                  <a:pt x="428" y="2"/>
                  <a:pt x="429" y="2"/>
                  <a:pt x="429" y="2"/>
                </a:cubicBezTo>
                <a:cubicBezTo>
                  <a:pt x="430" y="2"/>
                  <a:pt x="430" y="1"/>
                  <a:pt x="429" y="1"/>
                </a:cubicBezTo>
                <a:cubicBezTo>
                  <a:pt x="427" y="1"/>
                  <a:pt x="425" y="0"/>
                  <a:pt x="420" y="0"/>
                </a:cubicBezTo>
                <a:cubicBezTo>
                  <a:pt x="415" y="0"/>
                  <a:pt x="408" y="0"/>
                  <a:pt x="398" y="0"/>
                </a:cubicBezTo>
                <a:cubicBezTo>
                  <a:pt x="397" y="0"/>
                  <a:pt x="397" y="0"/>
                  <a:pt x="397" y="0"/>
                </a:cubicBezTo>
                <a:cubicBezTo>
                  <a:pt x="397" y="0"/>
                  <a:pt x="397" y="0"/>
                  <a:pt x="397" y="0"/>
                </a:cubicBezTo>
                <a:cubicBezTo>
                  <a:pt x="396" y="0"/>
                  <a:pt x="396" y="0"/>
                  <a:pt x="396" y="0"/>
                </a:cubicBezTo>
                <a:cubicBezTo>
                  <a:pt x="396" y="0"/>
                  <a:pt x="396" y="0"/>
                  <a:pt x="396" y="0"/>
                </a:cubicBezTo>
                <a:cubicBezTo>
                  <a:pt x="384" y="0"/>
                  <a:pt x="358" y="1"/>
                  <a:pt x="325" y="2"/>
                </a:cubicBezTo>
                <a:cubicBezTo>
                  <a:pt x="292" y="3"/>
                  <a:pt x="253" y="4"/>
                  <a:pt x="215" y="5"/>
                </a:cubicBezTo>
                <a:cubicBezTo>
                  <a:pt x="177" y="6"/>
                  <a:pt x="140" y="7"/>
                  <a:pt x="112" y="8"/>
                </a:cubicBezTo>
                <a:cubicBezTo>
                  <a:pt x="83" y="9"/>
                  <a:pt x="64" y="10"/>
                  <a:pt x="60" y="10"/>
                </a:cubicBezTo>
                <a:cubicBezTo>
                  <a:pt x="59" y="10"/>
                  <a:pt x="57" y="13"/>
                  <a:pt x="53" y="17"/>
                </a:cubicBezTo>
                <a:cubicBezTo>
                  <a:pt x="49" y="21"/>
                  <a:pt x="44" y="25"/>
                  <a:pt x="39" y="30"/>
                </a:cubicBezTo>
                <a:cubicBezTo>
                  <a:pt x="34" y="35"/>
                  <a:pt x="29" y="41"/>
                  <a:pt x="26" y="45"/>
                </a:cubicBezTo>
                <a:cubicBezTo>
                  <a:pt x="23" y="49"/>
                  <a:pt x="21" y="52"/>
                  <a:pt x="22" y="53"/>
                </a:cubicBezTo>
                <a:cubicBezTo>
                  <a:pt x="23" y="54"/>
                  <a:pt x="24" y="54"/>
                  <a:pt x="25" y="55"/>
                </a:cubicBezTo>
                <a:cubicBezTo>
                  <a:pt x="27" y="55"/>
                  <a:pt x="29" y="56"/>
                  <a:pt x="31" y="56"/>
                </a:cubicBezTo>
                <a:cubicBezTo>
                  <a:pt x="33" y="56"/>
                  <a:pt x="35" y="57"/>
                  <a:pt x="38" y="57"/>
                </a:cubicBezTo>
                <a:cubicBezTo>
                  <a:pt x="40" y="57"/>
                  <a:pt x="43" y="57"/>
                  <a:pt x="46" y="57"/>
                </a:cubicBezTo>
                <a:cubicBezTo>
                  <a:pt x="47" y="57"/>
                  <a:pt x="48" y="57"/>
                  <a:pt x="49" y="57"/>
                </a:cubicBezTo>
                <a:cubicBezTo>
                  <a:pt x="50" y="57"/>
                  <a:pt x="51" y="57"/>
                  <a:pt x="52" y="57"/>
                </a:cubicBezTo>
                <a:cubicBezTo>
                  <a:pt x="53" y="57"/>
                  <a:pt x="54" y="57"/>
                  <a:pt x="55" y="56"/>
                </a:cubicBezTo>
                <a:cubicBezTo>
                  <a:pt x="56" y="56"/>
                  <a:pt x="57" y="56"/>
                  <a:pt x="58" y="56"/>
                </a:cubicBezTo>
                <a:cubicBezTo>
                  <a:pt x="60" y="56"/>
                  <a:pt x="62" y="56"/>
                  <a:pt x="65" y="56"/>
                </a:cubicBezTo>
                <a:cubicBezTo>
                  <a:pt x="67" y="56"/>
                  <a:pt x="70" y="56"/>
                  <a:pt x="73" y="55"/>
                </a:cubicBezTo>
                <a:cubicBezTo>
                  <a:pt x="75" y="55"/>
                  <a:pt x="78" y="55"/>
                  <a:pt x="81" y="55"/>
                </a:cubicBezTo>
                <a:cubicBezTo>
                  <a:pt x="84" y="55"/>
                  <a:pt x="87" y="55"/>
                  <a:pt x="90" y="55"/>
                </a:cubicBezTo>
                <a:cubicBezTo>
                  <a:pt x="93" y="55"/>
                  <a:pt x="97" y="55"/>
                  <a:pt x="100" y="55"/>
                </a:cubicBezTo>
                <a:cubicBezTo>
                  <a:pt x="103" y="55"/>
                  <a:pt x="106" y="55"/>
                  <a:pt x="109" y="55"/>
                </a:cubicBezTo>
                <a:cubicBezTo>
                  <a:pt x="111" y="56"/>
                  <a:pt x="114" y="56"/>
                  <a:pt x="116" y="57"/>
                </a:cubicBezTo>
                <a:cubicBezTo>
                  <a:pt x="118" y="57"/>
                  <a:pt x="119" y="58"/>
                  <a:pt x="120" y="58"/>
                </a:cubicBezTo>
                <a:cubicBezTo>
                  <a:pt x="122" y="60"/>
                  <a:pt x="123" y="62"/>
                  <a:pt x="124" y="64"/>
                </a:cubicBezTo>
                <a:cubicBezTo>
                  <a:pt x="125" y="65"/>
                  <a:pt x="126" y="67"/>
                  <a:pt x="125" y="70"/>
                </a:cubicBezTo>
                <a:cubicBezTo>
                  <a:pt x="125" y="72"/>
                  <a:pt x="123" y="74"/>
                  <a:pt x="120" y="76"/>
                </a:cubicBezTo>
                <a:cubicBezTo>
                  <a:pt x="117" y="78"/>
                  <a:pt x="113" y="79"/>
                  <a:pt x="107" y="81"/>
                </a:cubicBezTo>
                <a:cubicBezTo>
                  <a:pt x="104" y="82"/>
                  <a:pt x="100" y="83"/>
                  <a:pt x="97" y="84"/>
                </a:cubicBezTo>
                <a:cubicBezTo>
                  <a:pt x="94" y="84"/>
                  <a:pt x="91" y="85"/>
                  <a:pt x="89" y="85"/>
                </a:cubicBezTo>
                <a:cubicBezTo>
                  <a:pt x="86" y="86"/>
                  <a:pt x="84" y="86"/>
                  <a:pt x="82" y="86"/>
                </a:cubicBezTo>
                <a:cubicBezTo>
                  <a:pt x="79" y="87"/>
                  <a:pt x="77" y="87"/>
                  <a:pt x="75" y="87"/>
                </a:cubicBezTo>
                <a:cubicBezTo>
                  <a:pt x="74" y="87"/>
                  <a:pt x="73" y="87"/>
                  <a:pt x="71" y="87"/>
                </a:cubicBezTo>
                <a:cubicBezTo>
                  <a:pt x="70" y="87"/>
                  <a:pt x="69" y="87"/>
                  <a:pt x="68" y="86"/>
                </a:cubicBezTo>
                <a:cubicBezTo>
                  <a:pt x="66" y="86"/>
                  <a:pt x="65" y="86"/>
                  <a:pt x="64" y="86"/>
                </a:cubicBezTo>
                <a:cubicBezTo>
                  <a:pt x="63" y="86"/>
                  <a:pt x="61" y="86"/>
                  <a:pt x="60" y="85"/>
                </a:cubicBezTo>
                <a:cubicBezTo>
                  <a:pt x="58" y="85"/>
                  <a:pt x="56" y="85"/>
                  <a:pt x="53" y="84"/>
                </a:cubicBezTo>
                <a:cubicBezTo>
                  <a:pt x="51" y="84"/>
                  <a:pt x="48" y="84"/>
                  <a:pt x="46" y="83"/>
                </a:cubicBezTo>
                <a:cubicBezTo>
                  <a:pt x="44" y="83"/>
                  <a:pt x="41" y="83"/>
                  <a:pt x="39" y="83"/>
                </a:cubicBezTo>
                <a:cubicBezTo>
                  <a:pt x="36" y="82"/>
                  <a:pt x="34" y="82"/>
                  <a:pt x="31" y="82"/>
                </a:cubicBezTo>
                <a:cubicBezTo>
                  <a:pt x="30" y="82"/>
                  <a:pt x="28" y="82"/>
                  <a:pt x="27" y="83"/>
                </a:cubicBezTo>
                <a:cubicBezTo>
                  <a:pt x="25" y="83"/>
                  <a:pt x="24" y="83"/>
                  <a:pt x="22" y="83"/>
                </a:cubicBezTo>
                <a:cubicBezTo>
                  <a:pt x="21" y="83"/>
                  <a:pt x="19" y="83"/>
                  <a:pt x="18" y="84"/>
                </a:cubicBezTo>
                <a:cubicBezTo>
                  <a:pt x="17" y="84"/>
                  <a:pt x="15" y="84"/>
                  <a:pt x="14" y="85"/>
                </a:cubicBezTo>
                <a:cubicBezTo>
                  <a:pt x="10" y="86"/>
                  <a:pt x="8" y="87"/>
                  <a:pt x="6" y="89"/>
                </a:cubicBezTo>
                <a:cubicBezTo>
                  <a:pt x="4" y="90"/>
                  <a:pt x="3" y="91"/>
                  <a:pt x="2" y="93"/>
                </a:cubicBezTo>
                <a:cubicBezTo>
                  <a:pt x="1" y="95"/>
                  <a:pt x="1" y="96"/>
                  <a:pt x="0" y="98"/>
                </a:cubicBezTo>
                <a:cubicBezTo>
                  <a:pt x="0" y="100"/>
                  <a:pt x="0" y="103"/>
                  <a:pt x="0" y="105"/>
                </a:cubicBezTo>
                <a:cubicBezTo>
                  <a:pt x="0" y="108"/>
                  <a:pt x="0" y="110"/>
                  <a:pt x="1" y="112"/>
                </a:cubicBezTo>
                <a:close/>
              </a:path>
            </a:pathLst>
          </a:custGeom>
          <a:gradFill rotWithShape="1">
            <a:gsLst>
              <a:gs pos="0">
                <a:srgbClr val="EAEAEA"/>
              </a:gs>
              <a:gs pos="100000">
                <a:srgbClr val="C0C0C0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" name="Freeform 20"/>
          <p:cNvSpPr>
            <a:spLocks/>
          </p:cNvSpPr>
          <p:nvPr/>
        </p:nvSpPr>
        <p:spPr bwMode="auto">
          <a:xfrm flipH="1">
            <a:off x="6372423" y="2794024"/>
            <a:ext cx="1008062" cy="192088"/>
          </a:xfrm>
          <a:custGeom>
            <a:avLst/>
            <a:gdLst>
              <a:gd name="T0" fmla="*/ 677 w 682"/>
              <a:gd name="T1" fmla="*/ 53 h 131"/>
              <a:gd name="T2" fmla="*/ 646 w 682"/>
              <a:gd name="T3" fmla="*/ 47 h 131"/>
              <a:gd name="T4" fmla="*/ 623 w 682"/>
              <a:gd name="T5" fmla="*/ 47 h 131"/>
              <a:gd name="T6" fmla="*/ 608 w 682"/>
              <a:gd name="T7" fmla="*/ 49 h 131"/>
              <a:gd name="T8" fmla="*/ 588 w 682"/>
              <a:gd name="T9" fmla="*/ 50 h 131"/>
              <a:gd name="T10" fmla="*/ 573 w 682"/>
              <a:gd name="T11" fmla="*/ 50 h 131"/>
              <a:gd name="T12" fmla="*/ 571 w 682"/>
              <a:gd name="T13" fmla="*/ 35 h 131"/>
              <a:gd name="T14" fmla="*/ 596 w 682"/>
              <a:gd name="T15" fmla="*/ 13 h 131"/>
              <a:gd name="T16" fmla="*/ 589 w 682"/>
              <a:gd name="T17" fmla="*/ 9 h 131"/>
              <a:gd name="T18" fmla="*/ 556 w 682"/>
              <a:gd name="T19" fmla="*/ 6 h 131"/>
              <a:gd name="T20" fmla="*/ 507 w 682"/>
              <a:gd name="T21" fmla="*/ 3 h 131"/>
              <a:gd name="T22" fmla="*/ 480 w 682"/>
              <a:gd name="T23" fmla="*/ 3 h 131"/>
              <a:gd name="T24" fmla="*/ 463 w 682"/>
              <a:gd name="T25" fmla="*/ 5 h 131"/>
              <a:gd name="T26" fmla="*/ 449 w 682"/>
              <a:gd name="T27" fmla="*/ 14 h 131"/>
              <a:gd name="T28" fmla="*/ 450 w 682"/>
              <a:gd name="T29" fmla="*/ 23 h 131"/>
              <a:gd name="T30" fmla="*/ 415 w 682"/>
              <a:gd name="T31" fmla="*/ 31 h 131"/>
              <a:gd name="T32" fmla="*/ 390 w 682"/>
              <a:gd name="T33" fmla="*/ 33 h 131"/>
              <a:gd name="T34" fmla="*/ 350 w 682"/>
              <a:gd name="T35" fmla="*/ 31 h 131"/>
              <a:gd name="T36" fmla="*/ 335 w 682"/>
              <a:gd name="T37" fmla="*/ 21 h 131"/>
              <a:gd name="T38" fmla="*/ 357 w 682"/>
              <a:gd name="T39" fmla="*/ 8 h 131"/>
              <a:gd name="T40" fmla="*/ 351 w 682"/>
              <a:gd name="T41" fmla="*/ 1 h 131"/>
              <a:gd name="T42" fmla="*/ 312 w 682"/>
              <a:gd name="T43" fmla="*/ 0 h 131"/>
              <a:gd name="T44" fmla="*/ 220 w 682"/>
              <a:gd name="T45" fmla="*/ 2 h 131"/>
              <a:gd name="T46" fmla="*/ 157 w 682"/>
              <a:gd name="T47" fmla="*/ 18 h 131"/>
              <a:gd name="T48" fmla="*/ 10 w 682"/>
              <a:gd name="T49" fmla="*/ 108 h 131"/>
              <a:gd name="T50" fmla="*/ 1 w 682"/>
              <a:gd name="T51" fmla="*/ 118 h 131"/>
              <a:gd name="T52" fmla="*/ 6 w 682"/>
              <a:gd name="T53" fmla="*/ 119 h 131"/>
              <a:gd name="T54" fmla="*/ 29 w 682"/>
              <a:gd name="T55" fmla="*/ 120 h 131"/>
              <a:gd name="T56" fmla="*/ 150 w 682"/>
              <a:gd name="T57" fmla="*/ 128 h 131"/>
              <a:gd name="T58" fmla="*/ 152 w 682"/>
              <a:gd name="T59" fmla="*/ 128 h 131"/>
              <a:gd name="T60" fmla="*/ 183 w 682"/>
              <a:gd name="T61" fmla="*/ 122 h 131"/>
              <a:gd name="T62" fmla="*/ 202 w 682"/>
              <a:gd name="T63" fmla="*/ 106 h 131"/>
              <a:gd name="T64" fmla="*/ 228 w 682"/>
              <a:gd name="T65" fmla="*/ 95 h 131"/>
              <a:gd name="T66" fmla="*/ 257 w 682"/>
              <a:gd name="T67" fmla="*/ 92 h 131"/>
              <a:gd name="T68" fmla="*/ 288 w 682"/>
              <a:gd name="T69" fmla="*/ 91 h 131"/>
              <a:gd name="T70" fmla="*/ 311 w 682"/>
              <a:gd name="T71" fmla="*/ 97 h 131"/>
              <a:gd name="T72" fmla="*/ 299 w 682"/>
              <a:gd name="T73" fmla="*/ 111 h 131"/>
              <a:gd name="T74" fmla="*/ 281 w 682"/>
              <a:gd name="T75" fmla="*/ 121 h 131"/>
              <a:gd name="T76" fmla="*/ 292 w 682"/>
              <a:gd name="T77" fmla="*/ 130 h 131"/>
              <a:gd name="T78" fmla="*/ 324 w 682"/>
              <a:gd name="T79" fmla="*/ 131 h 131"/>
              <a:gd name="T80" fmla="*/ 450 w 682"/>
              <a:gd name="T81" fmla="*/ 128 h 131"/>
              <a:gd name="T82" fmla="*/ 488 w 682"/>
              <a:gd name="T83" fmla="*/ 122 h 131"/>
              <a:gd name="T84" fmla="*/ 501 w 682"/>
              <a:gd name="T85" fmla="*/ 105 h 131"/>
              <a:gd name="T86" fmla="*/ 527 w 682"/>
              <a:gd name="T87" fmla="*/ 82 h 131"/>
              <a:gd name="T88" fmla="*/ 545 w 682"/>
              <a:gd name="T89" fmla="*/ 79 h 131"/>
              <a:gd name="T90" fmla="*/ 578 w 682"/>
              <a:gd name="T91" fmla="*/ 81 h 131"/>
              <a:gd name="T92" fmla="*/ 600 w 682"/>
              <a:gd name="T93" fmla="*/ 84 h 131"/>
              <a:gd name="T94" fmla="*/ 621 w 682"/>
              <a:gd name="T95" fmla="*/ 84 h 131"/>
              <a:gd name="T96" fmla="*/ 656 w 682"/>
              <a:gd name="T97" fmla="*/ 77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682" h="131">
                <a:moveTo>
                  <a:pt x="680" y="65"/>
                </a:moveTo>
                <a:cubicBezTo>
                  <a:pt x="681" y="63"/>
                  <a:pt x="682" y="61"/>
                  <a:pt x="681" y="58"/>
                </a:cubicBezTo>
                <a:cubicBezTo>
                  <a:pt x="681" y="56"/>
                  <a:pt x="679" y="54"/>
                  <a:pt x="677" y="53"/>
                </a:cubicBezTo>
                <a:cubicBezTo>
                  <a:pt x="676" y="52"/>
                  <a:pt x="673" y="51"/>
                  <a:pt x="670" y="50"/>
                </a:cubicBezTo>
                <a:cubicBezTo>
                  <a:pt x="667" y="49"/>
                  <a:pt x="663" y="48"/>
                  <a:pt x="659" y="48"/>
                </a:cubicBezTo>
                <a:cubicBezTo>
                  <a:pt x="655" y="48"/>
                  <a:pt x="650" y="47"/>
                  <a:pt x="646" y="47"/>
                </a:cubicBezTo>
                <a:cubicBezTo>
                  <a:pt x="641" y="47"/>
                  <a:pt x="637" y="47"/>
                  <a:pt x="632" y="47"/>
                </a:cubicBezTo>
                <a:cubicBezTo>
                  <a:pt x="631" y="47"/>
                  <a:pt x="629" y="47"/>
                  <a:pt x="627" y="47"/>
                </a:cubicBezTo>
                <a:cubicBezTo>
                  <a:pt x="626" y="47"/>
                  <a:pt x="624" y="47"/>
                  <a:pt x="623" y="47"/>
                </a:cubicBezTo>
                <a:cubicBezTo>
                  <a:pt x="621" y="47"/>
                  <a:pt x="620" y="47"/>
                  <a:pt x="618" y="48"/>
                </a:cubicBezTo>
                <a:cubicBezTo>
                  <a:pt x="617" y="48"/>
                  <a:pt x="616" y="48"/>
                  <a:pt x="615" y="48"/>
                </a:cubicBezTo>
                <a:cubicBezTo>
                  <a:pt x="612" y="48"/>
                  <a:pt x="610" y="48"/>
                  <a:pt x="608" y="49"/>
                </a:cubicBezTo>
                <a:cubicBezTo>
                  <a:pt x="606" y="49"/>
                  <a:pt x="604" y="49"/>
                  <a:pt x="601" y="49"/>
                </a:cubicBezTo>
                <a:cubicBezTo>
                  <a:pt x="599" y="50"/>
                  <a:pt x="597" y="50"/>
                  <a:pt x="595" y="50"/>
                </a:cubicBezTo>
                <a:cubicBezTo>
                  <a:pt x="593" y="50"/>
                  <a:pt x="590" y="50"/>
                  <a:pt x="588" y="50"/>
                </a:cubicBezTo>
                <a:cubicBezTo>
                  <a:pt x="586" y="50"/>
                  <a:pt x="585" y="50"/>
                  <a:pt x="583" y="50"/>
                </a:cubicBezTo>
                <a:cubicBezTo>
                  <a:pt x="582" y="50"/>
                  <a:pt x="580" y="50"/>
                  <a:pt x="578" y="50"/>
                </a:cubicBezTo>
                <a:cubicBezTo>
                  <a:pt x="576" y="50"/>
                  <a:pt x="575" y="50"/>
                  <a:pt x="573" y="50"/>
                </a:cubicBezTo>
                <a:cubicBezTo>
                  <a:pt x="571" y="49"/>
                  <a:pt x="569" y="49"/>
                  <a:pt x="568" y="49"/>
                </a:cubicBezTo>
                <a:cubicBezTo>
                  <a:pt x="563" y="48"/>
                  <a:pt x="562" y="47"/>
                  <a:pt x="563" y="44"/>
                </a:cubicBezTo>
                <a:cubicBezTo>
                  <a:pt x="564" y="41"/>
                  <a:pt x="567" y="38"/>
                  <a:pt x="571" y="35"/>
                </a:cubicBezTo>
                <a:cubicBezTo>
                  <a:pt x="574" y="31"/>
                  <a:pt x="579" y="28"/>
                  <a:pt x="583" y="24"/>
                </a:cubicBezTo>
                <a:cubicBezTo>
                  <a:pt x="587" y="21"/>
                  <a:pt x="591" y="19"/>
                  <a:pt x="593" y="17"/>
                </a:cubicBezTo>
                <a:cubicBezTo>
                  <a:pt x="595" y="15"/>
                  <a:pt x="596" y="14"/>
                  <a:pt x="596" y="13"/>
                </a:cubicBezTo>
                <a:cubicBezTo>
                  <a:pt x="596" y="11"/>
                  <a:pt x="595" y="11"/>
                  <a:pt x="594" y="10"/>
                </a:cubicBezTo>
                <a:cubicBezTo>
                  <a:pt x="593" y="10"/>
                  <a:pt x="592" y="9"/>
                  <a:pt x="591" y="9"/>
                </a:cubicBezTo>
                <a:cubicBezTo>
                  <a:pt x="590" y="9"/>
                  <a:pt x="589" y="9"/>
                  <a:pt x="589" y="9"/>
                </a:cubicBezTo>
                <a:cubicBezTo>
                  <a:pt x="588" y="9"/>
                  <a:pt x="587" y="9"/>
                  <a:pt x="584" y="9"/>
                </a:cubicBezTo>
                <a:cubicBezTo>
                  <a:pt x="582" y="8"/>
                  <a:pt x="578" y="8"/>
                  <a:pt x="573" y="8"/>
                </a:cubicBezTo>
                <a:cubicBezTo>
                  <a:pt x="568" y="7"/>
                  <a:pt x="563" y="7"/>
                  <a:pt x="556" y="6"/>
                </a:cubicBezTo>
                <a:cubicBezTo>
                  <a:pt x="549" y="6"/>
                  <a:pt x="542" y="5"/>
                  <a:pt x="534" y="5"/>
                </a:cubicBezTo>
                <a:cubicBezTo>
                  <a:pt x="529" y="4"/>
                  <a:pt x="524" y="4"/>
                  <a:pt x="519" y="4"/>
                </a:cubicBezTo>
                <a:cubicBezTo>
                  <a:pt x="515" y="4"/>
                  <a:pt x="511" y="3"/>
                  <a:pt x="507" y="3"/>
                </a:cubicBezTo>
                <a:cubicBezTo>
                  <a:pt x="503" y="3"/>
                  <a:pt x="499" y="3"/>
                  <a:pt x="495" y="3"/>
                </a:cubicBezTo>
                <a:cubicBezTo>
                  <a:pt x="492" y="3"/>
                  <a:pt x="489" y="3"/>
                  <a:pt x="485" y="3"/>
                </a:cubicBezTo>
                <a:cubicBezTo>
                  <a:pt x="483" y="3"/>
                  <a:pt x="481" y="3"/>
                  <a:pt x="480" y="3"/>
                </a:cubicBezTo>
                <a:cubicBezTo>
                  <a:pt x="478" y="3"/>
                  <a:pt x="476" y="3"/>
                  <a:pt x="474" y="3"/>
                </a:cubicBezTo>
                <a:cubicBezTo>
                  <a:pt x="472" y="3"/>
                  <a:pt x="470" y="4"/>
                  <a:pt x="468" y="4"/>
                </a:cubicBezTo>
                <a:cubicBezTo>
                  <a:pt x="467" y="4"/>
                  <a:pt x="465" y="4"/>
                  <a:pt x="463" y="5"/>
                </a:cubicBezTo>
                <a:cubicBezTo>
                  <a:pt x="458" y="5"/>
                  <a:pt x="455" y="6"/>
                  <a:pt x="452" y="7"/>
                </a:cubicBezTo>
                <a:cubicBezTo>
                  <a:pt x="450" y="8"/>
                  <a:pt x="449" y="9"/>
                  <a:pt x="448" y="11"/>
                </a:cubicBezTo>
                <a:cubicBezTo>
                  <a:pt x="448" y="12"/>
                  <a:pt x="448" y="13"/>
                  <a:pt x="449" y="14"/>
                </a:cubicBezTo>
                <a:cubicBezTo>
                  <a:pt x="449" y="15"/>
                  <a:pt x="450" y="16"/>
                  <a:pt x="452" y="17"/>
                </a:cubicBezTo>
                <a:cubicBezTo>
                  <a:pt x="453" y="19"/>
                  <a:pt x="453" y="19"/>
                  <a:pt x="453" y="20"/>
                </a:cubicBezTo>
                <a:cubicBezTo>
                  <a:pt x="453" y="21"/>
                  <a:pt x="452" y="22"/>
                  <a:pt x="450" y="23"/>
                </a:cubicBezTo>
                <a:cubicBezTo>
                  <a:pt x="448" y="24"/>
                  <a:pt x="445" y="25"/>
                  <a:pt x="441" y="26"/>
                </a:cubicBezTo>
                <a:cubicBezTo>
                  <a:pt x="436" y="27"/>
                  <a:pt x="431" y="29"/>
                  <a:pt x="423" y="30"/>
                </a:cubicBezTo>
                <a:cubicBezTo>
                  <a:pt x="421" y="31"/>
                  <a:pt x="418" y="31"/>
                  <a:pt x="415" y="31"/>
                </a:cubicBezTo>
                <a:cubicBezTo>
                  <a:pt x="412" y="32"/>
                  <a:pt x="410" y="32"/>
                  <a:pt x="407" y="32"/>
                </a:cubicBezTo>
                <a:cubicBezTo>
                  <a:pt x="404" y="33"/>
                  <a:pt x="401" y="33"/>
                  <a:pt x="398" y="33"/>
                </a:cubicBezTo>
                <a:cubicBezTo>
                  <a:pt x="395" y="33"/>
                  <a:pt x="393" y="33"/>
                  <a:pt x="390" y="33"/>
                </a:cubicBezTo>
                <a:cubicBezTo>
                  <a:pt x="385" y="33"/>
                  <a:pt x="380" y="33"/>
                  <a:pt x="375" y="33"/>
                </a:cubicBezTo>
                <a:cubicBezTo>
                  <a:pt x="371" y="33"/>
                  <a:pt x="366" y="33"/>
                  <a:pt x="362" y="32"/>
                </a:cubicBezTo>
                <a:cubicBezTo>
                  <a:pt x="358" y="32"/>
                  <a:pt x="354" y="32"/>
                  <a:pt x="350" y="31"/>
                </a:cubicBezTo>
                <a:cubicBezTo>
                  <a:pt x="346" y="31"/>
                  <a:pt x="343" y="30"/>
                  <a:pt x="340" y="30"/>
                </a:cubicBezTo>
                <a:cubicBezTo>
                  <a:pt x="335" y="29"/>
                  <a:pt x="333" y="28"/>
                  <a:pt x="332" y="26"/>
                </a:cubicBezTo>
                <a:cubicBezTo>
                  <a:pt x="332" y="25"/>
                  <a:pt x="333" y="23"/>
                  <a:pt x="335" y="21"/>
                </a:cubicBezTo>
                <a:cubicBezTo>
                  <a:pt x="337" y="19"/>
                  <a:pt x="340" y="18"/>
                  <a:pt x="343" y="16"/>
                </a:cubicBezTo>
                <a:cubicBezTo>
                  <a:pt x="346" y="14"/>
                  <a:pt x="349" y="13"/>
                  <a:pt x="352" y="11"/>
                </a:cubicBezTo>
                <a:cubicBezTo>
                  <a:pt x="354" y="10"/>
                  <a:pt x="356" y="9"/>
                  <a:pt x="357" y="8"/>
                </a:cubicBezTo>
                <a:cubicBezTo>
                  <a:pt x="359" y="7"/>
                  <a:pt x="359" y="6"/>
                  <a:pt x="360" y="5"/>
                </a:cubicBezTo>
                <a:cubicBezTo>
                  <a:pt x="360" y="4"/>
                  <a:pt x="359" y="3"/>
                  <a:pt x="358" y="3"/>
                </a:cubicBezTo>
                <a:cubicBezTo>
                  <a:pt x="356" y="2"/>
                  <a:pt x="354" y="1"/>
                  <a:pt x="351" y="1"/>
                </a:cubicBezTo>
                <a:cubicBezTo>
                  <a:pt x="350" y="0"/>
                  <a:pt x="347" y="0"/>
                  <a:pt x="344" y="0"/>
                </a:cubicBezTo>
                <a:cubicBezTo>
                  <a:pt x="340" y="0"/>
                  <a:pt x="336" y="0"/>
                  <a:pt x="330" y="0"/>
                </a:cubicBezTo>
                <a:cubicBezTo>
                  <a:pt x="325" y="0"/>
                  <a:pt x="319" y="0"/>
                  <a:pt x="312" y="0"/>
                </a:cubicBezTo>
                <a:cubicBezTo>
                  <a:pt x="306" y="0"/>
                  <a:pt x="299" y="0"/>
                  <a:pt x="291" y="0"/>
                </a:cubicBezTo>
                <a:cubicBezTo>
                  <a:pt x="279" y="1"/>
                  <a:pt x="267" y="1"/>
                  <a:pt x="254" y="1"/>
                </a:cubicBezTo>
                <a:cubicBezTo>
                  <a:pt x="242" y="1"/>
                  <a:pt x="230" y="2"/>
                  <a:pt x="220" y="2"/>
                </a:cubicBezTo>
                <a:cubicBezTo>
                  <a:pt x="209" y="2"/>
                  <a:pt x="201" y="2"/>
                  <a:pt x="194" y="3"/>
                </a:cubicBezTo>
                <a:cubicBezTo>
                  <a:pt x="187" y="3"/>
                  <a:pt x="183" y="3"/>
                  <a:pt x="183" y="3"/>
                </a:cubicBezTo>
                <a:cubicBezTo>
                  <a:pt x="181" y="4"/>
                  <a:pt x="171" y="10"/>
                  <a:pt x="157" y="18"/>
                </a:cubicBezTo>
                <a:cubicBezTo>
                  <a:pt x="142" y="27"/>
                  <a:pt x="124" y="38"/>
                  <a:pt x="104" y="50"/>
                </a:cubicBezTo>
                <a:cubicBezTo>
                  <a:pt x="84" y="62"/>
                  <a:pt x="63" y="74"/>
                  <a:pt x="46" y="85"/>
                </a:cubicBezTo>
                <a:cubicBezTo>
                  <a:pt x="29" y="96"/>
                  <a:pt x="15" y="104"/>
                  <a:pt x="10" y="108"/>
                </a:cubicBezTo>
                <a:cubicBezTo>
                  <a:pt x="7" y="110"/>
                  <a:pt x="4" y="112"/>
                  <a:pt x="3" y="113"/>
                </a:cubicBezTo>
                <a:cubicBezTo>
                  <a:pt x="1" y="115"/>
                  <a:pt x="1" y="116"/>
                  <a:pt x="0" y="117"/>
                </a:cubicBezTo>
                <a:cubicBezTo>
                  <a:pt x="0" y="118"/>
                  <a:pt x="1" y="118"/>
                  <a:pt x="1" y="118"/>
                </a:cubicBezTo>
                <a:cubicBezTo>
                  <a:pt x="2" y="119"/>
                  <a:pt x="3" y="119"/>
                  <a:pt x="4" y="119"/>
                </a:cubicBezTo>
                <a:cubicBezTo>
                  <a:pt x="4" y="119"/>
                  <a:pt x="5" y="119"/>
                  <a:pt x="5" y="119"/>
                </a:cubicBezTo>
                <a:cubicBezTo>
                  <a:pt x="6" y="119"/>
                  <a:pt x="6" y="119"/>
                  <a:pt x="6" y="119"/>
                </a:cubicBezTo>
                <a:cubicBezTo>
                  <a:pt x="7" y="118"/>
                  <a:pt x="7" y="118"/>
                  <a:pt x="7" y="118"/>
                </a:cubicBezTo>
                <a:cubicBezTo>
                  <a:pt x="7" y="118"/>
                  <a:pt x="7" y="118"/>
                  <a:pt x="7" y="118"/>
                </a:cubicBezTo>
                <a:cubicBezTo>
                  <a:pt x="9" y="118"/>
                  <a:pt x="17" y="119"/>
                  <a:pt x="29" y="120"/>
                </a:cubicBezTo>
                <a:cubicBezTo>
                  <a:pt x="40" y="121"/>
                  <a:pt x="56" y="122"/>
                  <a:pt x="72" y="123"/>
                </a:cubicBezTo>
                <a:cubicBezTo>
                  <a:pt x="88" y="124"/>
                  <a:pt x="104" y="125"/>
                  <a:pt x="118" y="126"/>
                </a:cubicBezTo>
                <a:cubicBezTo>
                  <a:pt x="132" y="127"/>
                  <a:pt x="144" y="128"/>
                  <a:pt x="150" y="128"/>
                </a:cubicBezTo>
                <a:cubicBezTo>
                  <a:pt x="150" y="128"/>
                  <a:pt x="150" y="128"/>
                  <a:pt x="150" y="128"/>
                </a:cubicBezTo>
                <a:cubicBezTo>
                  <a:pt x="151" y="128"/>
                  <a:pt x="151" y="128"/>
                  <a:pt x="151" y="128"/>
                </a:cubicBezTo>
                <a:cubicBezTo>
                  <a:pt x="152" y="128"/>
                  <a:pt x="152" y="128"/>
                  <a:pt x="152" y="128"/>
                </a:cubicBezTo>
                <a:cubicBezTo>
                  <a:pt x="153" y="128"/>
                  <a:pt x="153" y="128"/>
                  <a:pt x="153" y="128"/>
                </a:cubicBezTo>
                <a:cubicBezTo>
                  <a:pt x="159" y="128"/>
                  <a:pt x="164" y="127"/>
                  <a:pt x="169" y="126"/>
                </a:cubicBezTo>
                <a:cubicBezTo>
                  <a:pt x="174" y="125"/>
                  <a:pt x="179" y="124"/>
                  <a:pt x="183" y="122"/>
                </a:cubicBezTo>
                <a:cubicBezTo>
                  <a:pt x="187" y="120"/>
                  <a:pt x="191" y="119"/>
                  <a:pt x="193" y="117"/>
                </a:cubicBezTo>
                <a:cubicBezTo>
                  <a:pt x="196" y="115"/>
                  <a:pt x="198" y="113"/>
                  <a:pt x="198" y="111"/>
                </a:cubicBezTo>
                <a:cubicBezTo>
                  <a:pt x="199" y="109"/>
                  <a:pt x="200" y="108"/>
                  <a:pt x="202" y="106"/>
                </a:cubicBezTo>
                <a:cubicBezTo>
                  <a:pt x="204" y="105"/>
                  <a:pt x="206" y="103"/>
                  <a:pt x="208" y="102"/>
                </a:cubicBezTo>
                <a:cubicBezTo>
                  <a:pt x="211" y="101"/>
                  <a:pt x="214" y="100"/>
                  <a:pt x="217" y="99"/>
                </a:cubicBezTo>
                <a:cubicBezTo>
                  <a:pt x="220" y="97"/>
                  <a:pt x="224" y="96"/>
                  <a:pt x="228" y="95"/>
                </a:cubicBezTo>
                <a:cubicBezTo>
                  <a:pt x="230" y="95"/>
                  <a:pt x="232" y="94"/>
                  <a:pt x="236" y="94"/>
                </a:cubicBezTo>
                <a:cubicBezTo>
                  <a:pt x="239" y="93"/>
                  <a:pt x="242" y="93"/>
                  <a:pt x="246" y="92"/>
                </a:cubicBezTo>
                <a:cubicBezTo>
                  <a:pt x="249" y="92"/>
                  <a:pt x="253" y="92"/>
                  <a:pt x="257" y="92"/>
                </a:cubicBezTo>
                <a:cubicBezTo>
                  <a:pt x="261" y="91"/>
                  <a:pt x="265" y="91"/>
                  <a:pt x="269" y="91"/>
                </a:cubicBezTo>
                <a:cubicBezTo>
                  <a:pt x="273" y="91"/>
                  <a:pt x="276" y="91"/>
                  <a:pt x="279" y="91"/>
                </a:cubicBezTo>
                <a:cubicBezTo>
                  <a:pt x="282" y="91"/>
                  <a:pt x="285" y="91"/>
                  <a:pt x="288" y="91"/>
                </a:cubicBezTo>
                <a:cubicBezTo>
                  <a:pt x="291" y="92"/>
                  <a:pt x="294" y="92"/>
                  <a:pt x="296" y="92"/>
                </a:cubicBezTo>
                <a:cubicBezTo>
                  <a:pt x="298" y="93"/>
                  <a:pt x="301" y="93"/>
                  <a:pt x="303" y="93"/>
                </a:cubicBezTo>
                <a:cubicBezTo>
                  <a:pt x="307" y="94"/>
                  <a:pt x="310" y="96"/>
                  <a:pt x="311" y="97"/>
                </a:cubicBezTo>
                <a:cubicBezTo>
                  <a:pt x="313" y="98"/>
                  <a:pt x="314" y="100"/>
                  <a:pt x="313" y="101"/>
                </a:cubicBezTo>
                <a:cubicBezTo>
                  <a:pt x="313" y="103"/>
                  <a:pt x="312" y="104"/>
                  <a:pt x="309" y="106"/>
                </a:cubicBezTo>
                <a:cubicBezTo>
                  <a:pt x="307" y="107"/>
                  <a:pt x="304" y="109"/>
                  <a:pt x="299" y="111"/>
                </a:cubicBezTo>
                <a:cubicBezTo>
                  <a:pt x="295" y="112"/>
                  <a:pt x="292" y="113"/>
                  <a:pt x="289" y="115"/>
                </a:cubicBezTo>
                <a:cubicBezTo>
                  <a:pt x="286" y="116"/>
                  <a:pt x="284" y="117"/>
                  <a:pt x="283" y="118"/>
                </a:cubicBezTo>
                <a:cubicBezTo>
                  <a:pt x="282" y="119"/>
                  <a:pt x="281" y="120"/>
                  <a:pt x="281" y="121"/>
                </a:cubicBezTo>
                <a:cubicBezTo>
                  <a:pt x="280" y="122"/>
                  <a:pt x="281" y="124"/>
                  <a:pt x="282" y="125"/>
                </a:cubicBezTo>
                <a:cubicBezTo>
                  <a:pt x="283" y="127"/>
                  <a:pt x="284" y="128"/>
                  <a:pt x="286" y="129"/>
                </a:cubicBezTo>
                <a:cubicBezTo>
                  <a:pt x="288" y="129"/>
                  <a:pt x="290" y="130"/>
                  <a:pt x="292" y="130"/>
                </a:cubicBezTo>
                <a:cubicBezTo>
                  <a:pt x="295" y="131"/>
                  <a:pt x="297" y="131"/>
                  <a:pt x="299" y="131"/>
                </a:cubicBezTo>
                <a:cubicBezTo>
                  <a:pt x="301" y="131"/>
                  <a:pt x="303" y="131"/>
                  <a:pt x="305" y="131"/>
                </a:cubicBezTo>
                <a:cubicBezTo>
                  <a:pt x="306" y="131"/>
                  <a:pt x="313" y="131"/>
                  <a:pt x="324" y="131"/>
                </a:cubicBezTo>
                <a:cubicBezTo>
                  <a:pt x="335" y="131"/>
                  <a:pt x="349" y="130"/>
                  <a:pt x="364" y="130"/>
                </a:cubicBezTo>
                <a:cubicBezTo>
                  <a:pt x="380" y="130"/>
                  <a:pt x="396" y="129"/>
                  <a:pt x="411" y="129"/>
                </a:cubicBezTo>
                <a:cubicBezTo>
                  <a:pt x="426" y="129"/>
                  <a:pt x="440" y="128"/>
                  <a:pt x="450" y="128"/>
                </a:cubicBezTo>
                <a:cubicBezTo>
                  <a:pt x="460" y="128"/>
                  <a:pt x="467" y="127"/>
                  <a:pt x="473" y="126"/>
                </a:cubicBezTo>
                <a:cubicBezTo>
                  <a:pt x="478" y="126"/>
                  <a:pt x="482" y="125"/>
                  <a:pt x="484" y="124"/>
                </a:cubicBezTo>
                <a:cubicBezTo>
                  <a:pt x="486" y="123"/>
                  <a:pt x="487" y="123"/>
                  <a:pt x="488" y="122"/>
                </a:cubicBezTo>
                <a:cubicBezTo>
                  <a:pt x="488" y="122"/>
                  <a:pt x="488" y="121"/>
                  <a:pt x="488" y="121"/>
                </a:cubicBezTo>
                <a:cubicBezTo>
                  <a:pt x="488" y="121"/>
                  <a:pt x="490" y="119"/>
                  <a:pt x="492" y="116"/>
                </a:cubicBezTo>
                <a:cubicBezTo>
                  <a:pt x="494" y="113"/>
                  <a:pt x="497" y="109"/>
                  <a:pt x="501" y="105"/>
                </a:cubicBezTo>
                <a:cubicBezTo>
                  <a:pt x="504" y="101"/>
                  <a:pt x="508" y="97"/>
                  <a:pt x="512" y="93"/>
                </a:cubicBezTo>
                <a:cubicBezTo>
                  <a:pt x="515" y="89"/>
                  <a:pt x="519" y="86"/>
                  <a:pt x="522" y="84"/>
                </a:cubicBezTo>
                <a:cubicBezTo>
                  <a:pt x="523" y="83"/>
                  <a:pt x="525" y="82"/>
                  <a:pt x="527" y="82"/>
                </a:cubicBezTo>
                <a:cubicBezTo>
                  <a:pt x="528" y="81"/>
                  <a:pt x="530" y="80"/>
                  <a:pt x="532" y="80"/>
                </a:cubicBezTo>
                <a:cubicBezTo>
                  <a:pt x="534" y="80"/>
                  <a:pt x="536" y="79"/>
                  <a:pt x="538" y="79"/>
                </a:cubicBezTo>
                <a:cubicBezTo>
                  <a:pt x="541" y="79"/>
                  <a:pt x="543" y="79"/>
                  <a:pt x="545" y="79"/>
                </a:cubicBezTo>
                <a:cubicBezTo>
                  <a:pt x="549" y="79"/>
                  <a:pt x="552" y="79"/>
                  <a:pt x="556" y="79"/>
                </a:cubicBezTo>
                <a:cubicBezTo>
                  <a:pt x="559" y="79"/>
                  <a:pt x="563" y="80"/>
                  <a:pt x="567" y="80"/>
                </a:cubicBezTo>
                <a:cubicBezTo>
                  <a:pt x="570" y="80"/>
                  <a:pt x="574" y="81"/>
                  <a:pt x="578" y="81"/>
                </a:cubicBezTo>
                <a:cubicBezTo>
                  <a:pt x="581" y="82"/>
                  <a:pt x="585" y="82"/>
                  <a:pt x="588" y="83"/>
                </a:cubicBezTo>
                <a:cubicBezTo>
                  <a:pt x="590" y="83"/>
                  <a:pt x="592" y="83"/>
                  <a:pt x="594" y="83"/>
                </a:cubicBezTo>
                <a:cubicBezTo>
                  <a:pt x="596" y="84"/>
                  <a:pt x="598" y="84"/>
                  <a:pt x="600" y="84"/>
                </a:cubicBezTo>
                <a:cubicBezTo>
                  <a:pt x="602" y="84"/>
                  <a:pt x="604" y="84"/>
                  <a:pt x="606" y="84"/>
                </a:cubicBezTo>
                <a:cubicBezTo>
                  <a:pt x="607" y="84"/>
                  <a:pt x="609" y="84"/>
                  <a:pt x="611" y="84"/>
                </a:cubicBezTo>
                <a:cubicBezTo>
                  <a:pt x="614" y="84"/>
                  <a:pt x="618" y="84"/>
                  <a:pt x="621" y="84"/>
                </a:cubicBezTo>
                <a:cubicBezTo>
                  <a:pt x="625" y="83"/>
                  <a:pt x="628" y="83"/>
                  <a:pt x="632" y="82"/>
                </a:cubicBezTo>
                <a:cubicBezTo>
                  <a:pt x="635" y="82"/>
                  <a:pt x="639" y="81"/>
                  <a:pt x="643" y="80"/>
                </a:cubicBezTo>
                <a:cubicBezTo>
                  <a:pt x="647" y="79"/>
                  <a:pt x="651" y="78"/>
                  <a:pt x="656" y="77"/>
                </a:cubicBezTo>
                <a:cubicBezTo>
                  <a:pt x="662" y="76"/>
                  <a:pt x="668" y="74"/>
                  <a:pt x="672" y="72"/>
                </a:cubicBezTo>
                <a:cubicBezTo>
                  <a:pt x="675" y="70"/>
                  <a:pt x="678" y="68"/>
                  <a:pt x="680" y="65"/>
                </a:cubicBezTo>
                <a:close/>
              </a:path>
            </a:pathLst>
          </a:custGeom>
          <a:gradFill rotWithShape="1">
            <a:gsLst>
              <a:gs pos="0">
                <a:srgbClr val="EAEAEA"/>
              </a:gs>
              <a:gs pos="100000">
                <a:srgbClr val="C0C0C0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" name="Freeform 21"/>
          <p:cNvSpPr>
            <a:spLocks/>
          </p:cNvSpPr>
          <p:nvPr/>
        </p:nvSpPr>
        <p:spPr bwMode="auto">
          <a:xfrm flipH="1">
            <a:off x="4500760" y="2808312"/>
            <a:ext cx="714375" cy="295275"/>
          </a:xfrm>
          <a:custGeom>
            <a:avLst/>
            <a:gdLst>
              <a:gd name="T0" fmla="*/ 148 w 482"/>
              <a:gd name="T1" fmla="*/ 149 h 199"/>
              <a:gd name="T2" fmla="*/ 187 w 482"/>
              <a:gd name="T3" fmla="*/ 153 h 199"/>
              <a:gd name="T4" fmla="*/ 187 w 482"/>
              <a:gd name="T5" fmla="*/ 166 h 199"/>
              <a:gd name="T6" fmla="*/ 179 w 482"/>
              <a:gd name="T7" fmla="*/ 181 h 199"/>
              <a:gd name="T8" fmla="*/ 214 w 482"/>
              <a:gd name="T9" fmla="*/ 196 h 199"/>
              <a:gd name="T10" fmla="*/ 259 w 482"/>
              <a:gd name="T11" fmla="*/ 199 h 199"/>
              <a:gd name="T12" fmla="*/ 291 w 482"/>
              <a:gd name="T13" fmla="*/ 196 h 199"/>
              <a:gd name="T14" fmla="*/ 323 w 482"/>
              <a:gd name="T15" fmla="*/ 183 h 199"/>
              <a:gd name="T16" fmla="*/ 308 w 482"/>
              <a:gd name="T17" fmla="*/ 164 h 199"/>
              <a:gd name="T18" fmla="*/ 321 w 482"/>
              <a:gd name="T19" fmla="*/ 148 h 199"/>
              <a:gd name="T20" fmla="*/ 333 w 482"/>
              <a:gd name="T21" fmla="*/ 148 h 199"/>
              <a:gd name="T22" fmla="*/ 412 w 482"/>
              <a:gd name="T23" fmla="*/ 148 h 199"/>
              <a:gd name="T24" fmla="*/ 458 w 482"/>
              <a:gd name="T25" fmla="*/ 149 h 199"/>
              <a:gd name="T26" fmla="*/ 462 w 482"/>
              <a:gd name="T27" fmla="*/ 149 h 199"/>
              <a:gd name="T28" fmla="*/ 477 w 482"/>
              <a:gd name="T29" fmla="*/ 144 h 199"/>
              <a:gd name="T30" fmla="*/ 482 w 482"/>
              <a:gd name="T31" fmla="*/ 111 h 199"/>
              <a:gd name="T32" fmla="*/ 482 w 482"/>
              <a:gd name="T33" fmla="*/ 92 h 199"/>
              <a:gd name="T34" fmla="*/ 461 w 482"/>
              <a:gd name="T35" fmla="*/ 85 h 199"/>
              <a:gd name="T36" fmla="*/ 441 w 482"/>
              <a:gd name="T37" fmla="*/ 82 h 199"/>
              <a:gd name="T38" fmla="*/ 425 w 482"/>
              <a:gd name="T39" fmla="*/ 83 h 199"/>
              <a:gd name="T40" fmla="*/ 406 w 482"/>
              <a:gd name="T41" fmla="*/ 86 h 199"/>
              <a:gd name="T42" fmla="*/ 391 w 482"/>
              <a:gd name="T43" fmla="*/ 87 h 199"/>
              <a:gd name="T44" fmla="*/ 359 w 482"/>
              <a:gd name="T45" fmla="*/ 83 h 199"/>
              <a:gd name="T46" fmla="*/ 341 w 482"/>
              <a:gd name="T47" fmla="*/ 68 h 199"/>
              <a:gd name="T48" fmla="*/ 362 w 482"/>
              <a:gd name="T49" fmla="*/ 57 h 199"/>
              <a:gd name="T50" fmla="*/ 388 w 482"/>
              <a:gd name="T51" fmla="*/ 54 h 199"/>
              <a:gd name="T52" fmla="*/ 403 w 482"/>
              <a:gd name="T53" fmla="*/ 55 h 199"/>
              <a:gd name="T54" fmla="*/ 417 w 482"/>
              <a:gd name="T55" fmla="*/ 55 h 199"/>
              <a:gd name="T56" fmla="*/ 441 w 482"/>
              <a:gd name="T57" fmla="*/ 55 h 199"/>
              <a:gd name="T58" fmla="*/ 463 w 482"/>
              <a:gd name="T59" fmla="*/ 46 h 199"/>
              <a:gd name="T60" fmla="*/ 431 w 482"/>
              <a:gd name="T61" fmla="*/ 10 h 199"/>
              <a:gd name="T62" fmla="*/ 424 w 482"/>
              <a:gd name="T63" fmla="*/ 2 h 199"/>
              <a:gd name="T64" fmla="*/ 389 w 482"/>
              <a:gd name="T65" fmla="*/ 1 h 199"/>
              <a:gd name="T66" fmla="*/ 387 w 482"/>
              <a:gd name="T67" fmla="*/ 1 h 199"/>
              <a:gd name="T68" fmla="*/ 76 w 482"/>
              <a:gd name="T69" fmla="*/ 10 h 199"/>
              <a:gd name="T70" fmla="*/ 8 w 482"/>
              <a:gd name="T71" fmla="*/ 36 h 199"/>
              <a:gd name="T72" fmla="*/ 7 w 482"/>
              <a:gd name="T73" fmla="*/ 65 h 199"/>
              <a:gd name="T74" fmla="*/ 31 w 482"/>
              <a:gd name="T75" fmla="*/ 68 h 199"/>
              <a:gd name="T76" fmla="*/ 41 w 482"/>
              <a:gd name="T77" fmla="*/ 67 h 199"/>
              <a:gd name="T78" fmla="*/ 60 w 482"/>
              <a:gd name="T79" fmla="*/ 66 h 199"/>
              <a:gd name="T80" fmla="*/ 91 w 482"/>
              <a:gd name="T81" fmla="*/ 66 h 199"/>
              <a:gd name="T82" fmla="*/ 115 w 482"/>
              <a:gd name="T83" fmla="*/ 70 h 199"/>
              <a:gd name="T84" fmla="*/ 126 w 482"/>
              <a:gd name="T85" fmla="*/ 91 h 199"/>
              <a:gd name="T86" fmla="*/ 97 w 482"/>
              <a:gd name="T87" fmla="*/ 102 h 199"/>
              <a:gd name="T88" fmla="*/ 78 w 482"/>
              <a:gd name="T89" fmla="*/ 104 h 199"/>
              <a:gd name="T90" fmla="*/ 64 w 482"/>
              <a:gd name="T91" fmla="*/ 102 h 199"/>
              <a:gd name="T92" fmla="*/ 39 w 482"/>
              <a:gd name="T93" fmla="*/ 99 h 199"/>
              <a:gd name="T94" fmla="*/ 21 w 482"/>
              <a:gd name="T95" fmla="*/ 99 h 199"/>
              <a:gd name="T96" fmla="*/ 6 w 482"/>
              <a:gd name="T97" fmla="*/ 106 h 199"/>
              <a:gd name="T98" fmla="*/ 9 w 482"/>
              <a:gd name="T99" fmla="*/ 126 h 199"/>
              <a:gd name="T100" fmla="*/ 23 w 482"/>
              <a:gd name="T101" fmla="*/ 145 h 199"/>
              <a:gd name="T102" fmla="*/ 29 w 482"/>
              <a:gd name="T103" fmla="*/ 149 h 199"/>
              <a:gd name="T104" fmla="*/ 69 w 482"/>
              <a:gd name="T105" fmla="*/ 151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82" h="199">
                <a:moveTo>
                  <a:pt x="106" y="150"/>
                </a:moveTo>
                <a:cubicBezTo>
                  <a:pt x="113" y="150"/>
                  <a:pt x="120" y="149"/>
                  <a:pt x="127" y="149"/>
                </a:cubicBezTo>
                <a:cubicBezTo>
                  <a:pt x="134" y="149"/>
                  <a:pt x="141" y="149"/>
                  <a:pt x="148" y="149"/>
                </a:cubicBezTo>
                <a:cubicBezTo>
                  <a:pt x="154" y="149"/>
                  <a:pt x="161" y="149"/>
                  <a:pt x="166" y="150"/>
                </a:cubicBezTo>
                <a:cubicBezTo>
                  <a:pt x="172" y="150"/>
                  <a:pt x="176" y="150"/>
                  <a:pt x="180" y="151"/>
                </a:cubicBezTo>
                <a:cubicBezTo>
                  <a:pt x="183" y="151"/>
                  <a:pt x="186" y="152"/>
                  <a:pt x="187" y="153"/>
                </a:cubicBezTo>
                <a:cubicBezTo>
                  <a:pt x="189" y="155"/>
                  <a:pt x="190" y="156"/>
                  <a:pt x="191" y="158"/>
                </a:cubicBezTo>
                <a:cubicBezTo>
                  <a:pt x="191" y="159"/>
                  <a:pt x="191" y="161"/>
                  <a:pt x="190" y="162"/>
                </a:cubicBezTo>
                <a:cubicBezTo>
                  <a:pt x="190" y="163"/>
                  <a:pt x="189" y="164"/>
                  <a:pt x="187" y="166"/>
                </a:cubicBezTo>
                <a:cubicBezTo>
                  <a:pt x="186" y="167"/>
                  <a:pt x="184" y="168"/>
                  <a:pt x="182" y="169"/>
                </a:cubicBezTo>
                <a:cubicBezTo>
                  <a:pt x="180" y="171"/>
                  <a:pt x="179" y="172"/>
                  <a:pt x="178" y="175"/>
                </a:cubicBezTo>
                <a:cubicBezTo>
                  <a:pt x="178" y="177"/>
                  <a:pt x="178" y="179"/>
                  <a:pt x="179" y="181"/>
                </a:cubicBezTo>
                <a:cubicBezTo>
                  <a:pt x="180" y="184"/>
                  <a:pt x="182" y="186"/>
                  <a:pt x="186" y="188"/>
                </a:cubicBezTo>
                <a:cubicBezTo>
                  <a:pt x="190" y="191"/>
                  <a:pt x="195" y="192"/>
                  <a:pt x="201" y="194"/>
                </a:cubicBezTo>
                <a:cubicBezTo>
                  <a:pt x="205" y="195"/>
                  <a:pt x="209" y="195"/>
                  <a:pt x="214" y="196"/>
                </a:cubicBezTo>
                <a:cubicBezTo>
                  <a:pt x="218" y="197"/>
                  <a:pt x="223" y="197"/>
                  <a:pt x="228" y="197"/>
                </a:cubicBezTo>
                <a:cubicBezTo>
                  <a:pt x="233" y="198"/>
                  <a:pt x="238" y="198"/>
                  <a:pt x="244" y="198"/>
                </a:cubicBezTo>
                <a:cubicBezTo>
                  <a:pt x="249" y="199"/>
                  <a:pt x="254" y="199"/>
                  <a:pt x="259" y="199"/>
                </a:cubicBezTo>
                <a:cubicBezTo>
                  <a:pt x="263" y="199"/>
                  <a:pt x="267" y="198"/>
                  <a:pt x="271" y="198"/>
                </a:cubicBezTo>
                <a:cubicBezTo>
                  <a:pt x="275" y="198"/>
                  <a:pt x="278" y="198"/>
                  <a:pt x="282" y="197"/>
                </a:cubicBezTo>
                <a:cubicBezTo>
                  <a:pt x="285" y="197"/>
                  <a:pt x="288" y="196"/>
                  <a:pt x="291" y="196"/>
                </a:cubicBezTo>
                <a:cubicBezTo>
                  <a:pt x="294" y="195"/>
                  <a:pt x="297" y="194"/>
                  <a:pt x="300" y="194"/>
                </a:cubicBezTo>
                <a:cubicBezTo>
                  <a:pt x="305" y="192"/>
                  <a:pt x="310" y="190"/>
                  <a:pt x="314" y="188"/>
                </a:cubicBezTo>
                <a:cubicBezTo>
                  <a:pt x="318" y="186"/>
                  <a:pt x="321" y="185"/>
                  <a:pt x="323" y="183"/>
                </a:cubicBezTo>
                <a:cubicBezTo>
                  <a:pt x="325" y="181"/>
                  <a:pt x="325" y="179"/>
                  <a:pt x="324" y="177"/>
                </a:cubicBezTo>
                <a:cubicBezTo>
                  <a:pt x="324" y="176"/>
                  <a:pt x="322" y="173"/>
                  <a:pt x="318" y="171"/>
                </a:cubicBezTo>
                <a:cubicBezTo>
                  <a:pt x="315" y="169"/>
                  <a:pt x="311" y="166"/>
                  <a:pt x="308" y="164"/>
                </a:cubicBezTo>
                <a:cubicBezTo>
                  <a:pt x="306" y="161"/>
                  <a:pt x="303" y="159"/>
                  <a:pt x="303" y="157"/>
                </a:cubicBezTo>
                <a:cubicBezTo>
                  <a:pt x="302" y="155"/>
                  <a:pt x="303" y="153"/>
                  <a:pt x="305" y="151"/>
                </a:cubicBezTo>
                <a:cubicBezTo>
                  <a:pt x="308" y="150"/>
                  <a:pt x="313" y="149"/>
                  <a:pt x="321" y="148"/>
                </a:cubicBezTo>
                <a:cubicBezTo>
                  <a:pt x="322" y="148"/>
                  <a:pt x="323" y="148"/>
                  <a:pt x="325" y="148"/>
                </a:cubicBezTo>
                <a:cubicBezTo>
                  <a:pt x="326" y="148"/>
                  <a:pt x="327" y="148"/>
                  <a:pt x="329" y="148"/>
                </a:cubicBezTo>
                <a:cubicBezTo>
                  <a:pt x="330" y="148"/>
                  <a:pt x="332" y="148"/>
                  <a:pt x="333" y="148"/>
                </a:cubicBezTo>
                <a:cubicBezTo>
                  <a:pt x="335" y="148"/>
                  <a:pt x="337" y="148"/>
                  <a:pt x="338" y="148"/>
                </a:cubicBezTo>
                <a:cubicBezTo>
                  <a:pt x="349" y="148"/>
                  <a:pt x="361" y="148"/>
                  <a:pt x="374" y="148"/>
                </a:cubicBezTo>
                <a:cubicBezTo>
                  <a:pt x="387" y="148"/>
                  <a:pt x="400" y="148"/>
                  <a:pt x="412" y="148"/>
                </a:cubicBezTo>
                <a:cubicBezTo>
                  <a:pt x="424" y="148"/>
                  <a:pt x="435" y="148"/>
                  <a:pt x="444" y="148"/>
                </a:cubicBezTo>
                <a:cubicBezTo>
                  <a:pt x="452" y="149"/>
                  <a:pt x="457" y="149"/>
                  <a:pt x="458" y="149"/>
                </a:cubicBezTo>
                <a:cubicBezTo>
                  <a:pt x="458" y="149"/>
                  <a:pt x="458" y="149"/>
                  <a:pt x="458" y="149"/>
                </a:cubicBezTo>
                <a:cubicBezTo>
                  <a:pt x="459" y="149"/>
                  <a:pt x="459" y="149"/>
                  <a:pt x="459" y="149"/>
                </a:cubicBezTo>
                <a:cubicBezTo>
                  <a:pt x="459" y="149"/>
                  <a:pt x="460" y="149"/>
                  <a:pt x="460" y="149"/>
                </a:cubicBezTo>
                <a:cubicBezTo>
                  <a:pt x="461" y="149"/>
                  <a:pt x="461" y="149"/>
                  <a:pt x="462" y="149"/>
                </a:cubicBezTo>
                <a:cubicBezTo>
                  <a:pt x="463" y="149"/>
                  <a:pt x="465" y="149"/>
                  <a:pt x="467" y="148"/>
                </a:cubicBezTo>
                <a:cubicBezTo>
                  <a:pt x="469" y="148"/>
                  <a:pt x="471" y="148"/>
                  <a:pt x="472" y="147"/>
                </a:cubicBezTo>
                <a:cubicBezTo>
                  <a:pt x="474" y="146"/>
                  <a:pt x="476" y="145"/>
                  <a:pt x="477" y="144"/>
                </a:cubicBezTo>
                <a:cubicBezTo>
                  <a:pt x="478" y="142"/>
                  <a:pt x="479" y="140"/>
                  <a:pt x="480" y="138"/>
                </a:cubicBezTo>
                <a:cubicBezTo>
                  <a:pt x="480" y="135"/>
                  <a:pt x="481" y="131"/>
                  <a:pt x="481" y="126"/>
                </a:cubicBezTo>
                <a:cubicBezTo>
                  <a:pt x="481" y="121"/>
                  <a:pt x="482" y="116"/>
                  <a:pt x="482" y="111"/>
                </a:cubicBezTo>
                <a:cubicBezTo>
                  <a:pt x="482" y="107"/>
                  <a:pt x="482" y="102"/>
                  <a:pt x="482" y="99"/>
                </a:cubicBezTo>
                <a:cubicBezTo>
                  <a:pt x="482" y="96"/>
                  <a:pt x="482" y="94"/>
                  <a:pt x="482" y="93"/>
                </a:cubicBezTo>
                <a:cubicBezTo>
                  <a:pt x="482" y="93"/>
                  <a:pt x="482" y="93"/>
                  <a:pt x="482" y="92"/>
                </a:cubicBezTo>
                <a:cubicBezTo>
                  <a:pt x="482" y="92"/>
                  <a:pt x="482" y="91"/>
                  <a:pt x="481" y="90"/>
                </a:cubicBezTo>
                <a:cubicBezTo>
                  <a:pt x="479" y="89"/>
                  <a:pt x="477" y="88"/>
                  <a:pt x="474" y="87"/>
                </a:cubicBezTo>
                <a:cubicBezTo>
                  <a:pt x="471" y="86"/>
                  <a:pt x="467" y="85"/>
                  <a:pt x="461" y="85"/>
                </a:cubicBezTo>
                <a:cubicBezTo>
                  <a:pt x="459" y="84"/>
                  <a:pt x="456" y="84"/>
                  <a:pt x="454" y="83"/>
                </a:cubicBezTo>
                <a:cubicBezTo>
                  <a:pt x="451" y="83"/>
                  <a:pt x="449" y="83"/>
                  <a:pt x="447" y="83"/>
                </a:cubicBezTo>
                <a:cubicBezTo>
                  <a:pt x="445" y="83"/>
                  <a:pt x="443" y="82"/>
                  <a:pt x="441" y="82"/>
                </a:cubicBezTo>
                <a:cubicBezTo>
                  <a:pt x="440" y="82"/>
                  <a:pt x="438" y="82"/>
                  <a:pt x="436" y="82"/>
                </a:cubicBezTo>
                <a:cubicBezTo>
                  <a:pt x="434" y="82"/>
                  <a:pt x="432" y="82"/>
                  <a:pt x="431" y="83"/>
                </a:cubicBezTo>
                <a:cubicBezTo>
                  <a:pt x="429" y="83"/>
                  <a:pt x="427" y="83"/>
                  <a:pt x="425" y="83"/>
                </a:cubicBezTo>
                <a:cubicBezTo>
                  <a:pt x="423" y="83"/>
                  <a:pt x="421" y="84"/>
                  <a:pt x="418" y="84"/>
                </a:cubicBezTo>
                <a:cubicBezTo>
                  <a:pt x="416" y="84"/>
                  <a:pt x="414" y="85"/>
                  <a:pt x="411" y="85"/>
                </a:cubicBezTo>
                <a:cubicBezTo>
                  <a:pt x="409" y="85"/>
                  <a:pt x="408" y="85"/>
                  <a:pt x="406" y="86"/>
                </a:cubicBezTo>
                <a:cubicBezTo>
                  <a:pt x="404" y="86"/>
                  <a:pt x="403" y="86"/>
                  <a:pt x="401" y="86"/>
                </a:cubicBezTo>
                <a:cubicBezTo>
                  <a:pt x="399" y="86"/>
                  <a:pt x="398" y="86"/>
                  <a:pt x="396" y="86"/>
                </a:cubicBezTo>
                <a:cubicBezTo>
                  <a:pt x="394" y="87"/>
                  <a:pt x="393" y="87"/>
                  <a:pt x="391" y="87"/>
                </a:cubicBezTo>
                <a:cubicBezTo>
                  <a:pt x="387" y="87"/>
                  <a:pt x="383" y="87"/>
                  <a:pt x="380" y="86"/>
                </a:cubicBezTo>
                <a:cubicBezTo>
                  <a:pt x="376" y="86"/>
                  <a:pt x="372" y="86"/>
                  <a:pt x="369" y="85"/>
                </a:cubicBezTo>
                <a:cubicBezTo>
                  <a:pt x="365" y="85"/>
                  <a:pt x="362" y="84"/>
                  <a:pt x="359" y="83"/>
                </a:cubicBezTo>
                <a:cubicBezTo>
                  <a:pt x="356" y="82"/>
                  <a:pt x="353" y="81"/>
                  <a:pt x="350" y="80"/>
                </a:cubicBezTo>
                <a:cubicBezTo>
                  <a:pt x="347" y="79"/>
                  <a:pt x="344" y="77"/>
                  <a:pt x="343" y="74"/>
                </a:cubicBezTo>
                <a:cubicBezTo>
                  <a:pt x="341" y="72"/>
                  <a:pt x="341" y="70"/>
                  <a:pt x="341" y="68"/>
                </a:cubicBezTo>
                <a:cubicBezTo>
                  <a:pt x="342" y="66"/>
                  <a:pt x="344" y="64"/>
                  <a:pt x="346" y="62"/>
                </a:cubicBezTo>
                <a:cubicBezTo>
                  <a:pt x="348" y="60"/>
                  <a:pt x="351" y="59"/>
                  <a:pt x="355" y="58"/>
                </a:cubicBezTo>
                <a:cubicBezTo>
                  <a:pt x="357" y="58"/>
                  <a:pt x="360" y="57"/>
                  <a:pt x="362" y="57"/>
                </a:cubicBezTo>
                <a:cubicBezTo>
                  <a:pt x="365" y="56"/>
                  <a:pt x="368" y="56"/>
                  <a:pt x="370" y="56"/>
                </a:cubicBezTo>
                <a:cubicBezTo>
                  <a:pt x="373" y="55"/>
                  <a:pt x="376" y="55"/>
                  <a:pt x="379" y="55"/>
                </a:cubicBezTo>
                <a:cubicBezTo>
                  <a:pt x="382" y="54"/>
                  <a:pt x="385" y="54"/>
                  <a:pt x="388" y="54"/>
                </a:cubicBezTo>
                <a:cubicBezTo>
                  <a:pt x="390" y="54"/>
                  <a:pt x="391" y="54"/>
                  <a:pt x="393" y="54"/>
                </a:cubicBezTo>
                <a:cubicBezTo>
                  <a:pt x="395" y="54"/>
                  <a:pt x="396" y="54"/>
                  <a:pt x="398" y="54"/>
                </a:cubicBezTo>
                <a:cubicBezTo>
                  <a:pt x="400" y="54"/>
                  <a:pt x="402" y="55"/>
                  <a:pt x="403" y="55"/>
                </a:cubicBezTo>
                <a:cubicBezTo>
                  <a:pt x="405" y="55"/>
                  <a:pt x="407" y="55"/>
                  <a:pt x="409" y="55"/>
                </a:cubicBezTo>
                <a:cubicBezTo>
                  <a:pt x="410" y="55"/>
                  <a:pt x="412" y="55"/>
                  <a:pt x="413" y="55"/>
                </a:cubicBezTo>
                <a:cubicBezTo>
                  <a:pt x="415" y="55"/>
                  <a:pt x="416" y="55"/>
                  <a:pt x="417" y="55"/>
                </a:cubicBezTo>
                <a:cubicBezTo>
                  <a:pt x="419" y="55"/>
                  <a:pt x="420" y="55"/>
                  <a:pt x="421" y="55"/>
                </a:cubicBezTo>
                <a:cubicBezTo>
                  <a:pt x="423" y="55"/>
                  <a:pt x="424" y="55"/>
                  <a:pt x="426" y="55"/>
                </a:cubicBezTo>
                <a:cubicBezTo>
                  <a:pt x="431" y="55"/>
                  <a:pt x="436" y="55"/>
                  <a:pt x="441" y="55"/>
                </a:cubicBezTo>
                <a:cubicBezTo>
                  <a:pt x="445" y="54"/>
                  <a:pt x="449" y="54"/>
                  <a:pt x="453" y="53"/>
                </a:cubicBezTo>
                <a:cubicBezTo>
                  <a:pt x="457" y="52"/>
                  <a:pt x="459" y="51"/>
                  <a:pt x="461" y="50"/>
                </a:cubicBezTo>
                <a:cubicBezTo>
                  <a:pt x="463" y="49"/>
                  <a:pt x="463" y="48"/>
                  <a:pt x="463" y="46"/>
                </a:cubicBezTo>
                <a:cubicBezTo>
                  <a:pt x="462" y="45"/>
                  <a:pt x="459" y="41"/>
                  <a:pt x="455" y="37"/>
                </a:cubicBezTo>
                <a:cubicBezTo>
                  <a:pt x="452" y="33"/>
                  <a:pt x="447" y="28"/>
                  <a:pt x="443" y="23"/>
                </a:cubicBezTo>
                <a:cubicBezTo>
                  <a:pt x="438" y="18"/>
                  <a:pt x="434" y="13"/>
                  <a:pt x="431" y="10"/>
                </a:cubicBezTo>
                <a:cubicBezTo>
                  <a:pt x="427" y="6"/>
                  <a:pt x="425" y="4"/>
                  <a:pt x="425" y="3"/>
                </a:cubicBezTo>
                <a:cubicBezTo>
                  <a:pt x="426" y="3"/>
                  <a:pt x="426" y="3"/>
                  <a:pt x="426" y="3"/>
                </a:cubicBezTo>
                <a:cubicBezTo>
                  <a:pt x="426" y="3"/>
                  <a:pt x="426" y="2"/>
                  <a:pt x="424" y="2"/>
                </a:cubicBezTo>
                <a:cubicBezTo>
                  <a:pt x="423" y="1"/>
                  <a:pt x="420" y="1"/>
                  <a:pt x="414" y="1"/>
                </a:cubicBezTo>
                <a:cubicBezTo>
                  <a:pt x="409" y="1"/>
                  <a:pt x="401" y="0"/>
                  <a:pt x="389" y="1"/>
                </a:cubicBezTo>
                <a:cubicBezTo>
                  <a:pt x="389" y="1"/>
                  <a:pt x="389" y="1"/>
                  <a:pt x="389" y="1"/>
                </a:cubicBezTo>
                <a:cubicBezTo>
                  <a:pt x="388" y="1"/>
                  <a:pt x="388" y="1"/>
                  <a:pt x="388" y="1"/>
                </a:cubicBezTo>
                <a:cubicBezTo>
                  <a:pt x="388" y="1"/>
                  <a:pt x="388" y="1"/>
                  <a:pt x="388" y="1"/>
                </a:cubicBezTo>
                <a:cubicBezTo>
                  <a:pt x="387" y="1"/>
                  <a:pt x="387" y="1"/>
                  <a:pt x="387" y="1"/>
                </a:cubicBezTo>
                <a:cubicBezTo>
                  <a:pt x="374" y="1"/>
                  <a:pt x="345" y="2"/>
                  <a:pt x="309" y="3"/>
                </a:cubicBezTo>
                <a:cubicBezTo>
                  <a:pt x="274" y="4"/>
                  <a:pt x="231" y="5"/>
                  <a:pt x="189" y="6"/>
                </a:cubicBezTo>
                <a:cubicBezTo>
                  <a:pt x="147" y="8"/>
                  <a:pt x="107" y="9"/>
                  <a:pt x="76" y="10"/>
                </a:cubicBezTo>
                <a:cubicBezTo>
                  <a:pt x="45" y="11"/>
                  <a:pt x="23" y="12"/>
                  <a:pt x="19" y="12"/>
                </a:cubicBezTo>
                <a:cubicBezTo>
                  <a:pt x="19" y="12"/>
                  <a:pt x="17" y="15"/>
                  <a:pt x="15" y="20"/>
                </a:cubicBezTo>
                <a:cubicBezTo>
                  <a:pt x="13" y="24"/>
                  <a:pt x="10" y="30"/>
                  <a:pt x="8" y="36"/>
                </a:cubicBezTo>
                <a:cubicBezTo>
                  <a:pt x="5" y="42"/>
                  <a:pt x="3" y="48"/>
                  <a:pt x="2" y="53"/>
                </a:cubicBezTo>
                <a:cubicBezTo>
                  <a:pt x="0" y="58"/>
                  <a:pt x="0" y="62"/>
                  <a:pt x="2" y="63"/>
                </a:cubicBezTo>
                <a:cubicBezTo>
                  <a:pt x="4" y="64"/>
                  <a:pt x="5" y="65"/>
                  <a:pt x="7" y="65"/>
                </a:cubicBezTo>
                <a:cubicBezTo>
                  <a:pt x="9" y="66"/>
                  <a:pt x="12" y="67"/>
                  <a:pt x="14" y="67"/>
                </a:cubicBezTo>
                <a:cubicBezTo>
                  <a:pt x="17" y="67"/>
                  <a:pt x="19" y="68"/>
                  <a:pt x="22" y="68"/>
                </a:cubicBezTo>
                <a:cubicBezTo>
                  <a:pt x="25" y="68"/>
                  <a:pt x="28" y="68"/>
                  <a:pt x="31" y="68"/>
                </a:cubicBezTo>
                <a:cubicBezTo>
                  <a:pt x="32" y="68"/>
                  <a:pt x="33" y="68"/>
                  <a:pt x="34" y="68"/>
                </a:cubicBezTo>
                <a:cubicBezTo>
                  <a:pt x="36" y="68"/>
                  <a:pt x="37" y="68"/>
                  <a:pt x="38" y="68"/>
                </a:cubicBezTo>
                <a:cubicBezTo>
                  <a:pt x="39" y="68"/>
                  <a:pt x="40" y="67"/>
                  <a:pt x="41" y="67"/>
                </a:cubicBezTo>
                <a:cubicBezTo>
                  <a:pt x="42" y="67"/>
                  <a:pt x="43" y="67"/>
                  <a:pt x="44" y="67"/>
                </a:cubicBezTo>
                <a:cubicBezTo>
                  <a:pt x="47" y="67"/>
                  <a:pt x="49" y="67"/>
                  <a:pt x="52" y="67"/>
                </a:cubicBezTo>
                <a:cubicBezTo>
                  <a:pt x="55" y="67"/>
                  <a:pt x="57" y="66"/>
                  <a:pt x="60" y="66"/>
                </a:cubicBezTo>
                <a:cubicBezTo>
                  <a:pt x="63" y="66"/>
                  <a:pt x="67" y="66"/>
                  <a:pt x="70" y="66"/>
                </a:cubicBezTo>
                <a:cubicBezTo>
                  <a:pt x="73" y="66"/>
                  <a:pt x="76" y="66"/>
                  <a:pt x="79" y="66"/>
                </a:cubicBezTo>
                <a:cubicBezTo>
                  <a:pt x="83" y="65"/>
                  <a:pt x="87" y="65"/>
                  <a:pt x="91" y="66"/>
                </a:cubicBezTo>
                <a:cubicBezTo>
                  <a:pt x="94" y="66"/>
                  <a:pt x="98" y="66"/>
                  <a:pt x="101" y="66"/>
                </a:cubicBezTo>
                <a:cubicBezTo>
                  <a:pt x="104" y="67"/>
                  <a:pt x="107" y="67"/>
                  <a:pt x="109" y="68"/>
                </a:cubicBezTo>
                <a:cubicBezTo>
                  <a:pt x="112" y="68"/>
                  <a:pt x="114" y="69"/>
                  <a:pt x="115" y="70"/>
                </a:cubicBezTo>
                <a:cubicBezTo>
                  <a:pt x="118" y="72"/>
                  <a:pt x="121" y="74"/>
                  <a:pt x="123" y="76"/>
                </a:cubicBezTo>
                <a:cubicBezTo>
                  <a:pt x="126" y="78"/>
                  <a:pt x="127" y="81"/>
                  <a:pt x="128" y="83"/>
                </a:cubicBezTo>
                <a:cubicBezTo>
                  <a:pt x="129" y="86"/>
                  <a:pt x="128" y="88"/>
                  <a:pt x="126" y="91"/>
                </a:cubicBezTo>
                <a:cubicBezTo>
                  <a:pt x="124" y="93"/>
                  <a:pt x="121" y="95"/>
                  <a:pt x="115" y="97"/>
                </a:cubicBezTo>
                <a:cubicBezTo>
                  <a:pt x="111" y="98"/>
                  <a:pt x="108" y="99"/>
                  <a:pt x="105" y="100"/>
                </a:cubicBezTo>
                <a:cubicBezTo>
                  <a:pt x="102" y="101"/>
                  <a:pt x="100" y="102"/>
                  <a:pt x="97" y="102"/>
                </a:cubicBezTo>
                <a:cubicBezTo>
                  <a:pt x="94" y="103"/>
                  <a:pt x="92" y="103"/>
                  <a:pt x="89" y="104"/>
                </a:cubicBezTo>
                <a:cubicBezTo>
                  <a:pt x="87" y="104"/>
                  <a:pt x="85" y="104"/>
                  <a:pt x="83" y="104"/>
                </a:cubicBezTo>
                <a:cubicBezTo>
                  <a:pt x="81" y="104"/>
                  <a:pt x="80" y="104"/>
                  <a:pt x="78" y="104"/>
                </a:cubicBezTo>
                <a:cubicBezTo>
                  <a:pt x="77" y="104"/>
                  <a:pt x="75" y="104"/>
                  <a:pt x="74" y="104"/>
                </a:cubicBezTo>
                <a:cubicBezTo>
                  <a:pt x="72" y="103"/>
                  <a:pt x="71" y="103"/>
                  <a:pt x="69" y="103"/>
                </a:cubicBezTo>
                <a:cubicBezTo>
                  <a:pt x="68" y="103"/>
                  <a:pt x="66" y="103"/>
                  <a:pt x="64" y="102"/>
                </a:cubicBezTo>
                <a:cubicBezTo>
                  <a:pt x="62" y="102"/>
                  <a:pt x="59" y="101"/>
                  <a:pt x="56" y="101"/>
                </a:cubicBezTo>
                <a:cubicBezTo>
                  <a:pt x="53" y="100"/>
                  <a:pt x="50" y="100"/>
                  <a:pt x="48" y="100"/>
                </a:cubicBezTo>
                <a:cubicBezTo>
                  <a:pt x="45" y="99"/>
                  <a:pt x="42" y="99"/>
                  <a:pt x="39" y="99"/>
                </a:cubicBezTo>
                <a:cubicBezTo>
                  <a:pt x="36" y="99"/>
                  <a:pt x="33" y="99"/>
                  <a:pt x="30" y="99"/>
                </a:cubicBezTo>
                <a:cubicBezTo>
                  <a:pt x="29" y="99"/>
                  <a:pt x="27" y="99"/>
                  <a:pt x="25" y="99"/>
                </a:cubicBezTo>
                <a:cubicBezTo>
                  <a:pt x="24" y="99"/>
                  <a:pt x="22" y="99"/>
                  <a:pt x="21" y="99"/>
                </a:cubicBezTo>
                <a:cubicBezTo>
                  <a:pt x="19" y="100"/>
                  <a:pt x="18" y="100"/>
                  <a:pt x="16" y="100"/>
                </a:cubicBezTo>
                <a:cubicBezTo>
                  <a:pt x="15" y="101"/>
                  <a:pt x="14" y="101"/>
                  <a:pt x="12" y="102"/>
                </a:cubicBezTo>
                <a:cubicBezTo>
                  <a:pt x="9" y="103"/>
                  <a:pt x="7" y="104"/>
                  <a:pt x="6" y="106"/>
                </a:cubicBezTo>
                <a:cubicBezTo>
                  <a:pt x="4" y="108"/>
                  <a:pt x="4" y="109"/>
                  <a:pt x="4" y="111"/>
                </a:cubicBezTo>
                <a:cubicBezTo>
                  <a:pt x="4" y="113"/>
                  <a:pt x="4" y="116"/>
                  <a:pt x="5" y="118"/>
                </a:cubicBezTo>
                <a:cubicBezTo>
                  <a:pt x="6" y="120"/>
                  <a:pt x="8" y="123"/>
                  <a:pt x="9" y="126"/>
                </a:cubicBezTo>
                <a:cubicBezTo>
                  <a:pt x="11" y="129"/>
                  <a:pt x="12" y="132"/>
                  <a:pt x="14" y="134"/>
                </a:cubicBezTo>
                <a:cubicBezTo>
                  <a:pt x="16" y="137"/>
                  <a:pt x="17" y="139"/>
                  <a:pt x="19" y="141"/>
                </a:cubicBezTo>
                <a:cubicBezTo>
                  <a:pt x="20" y="143"/>
                  <a:pt x="22" y="144"/>
                  <a:pt x="23" y="145"/>
                </a:cubicBezTo>
                <a:cubicBezTo>
                  <a:pt x="24" y="146"/>
                  <a:pt x="25" y="147"/>
                  <a:pt x="25" y="147"/>
                </a:cubicBezTo>
                <a:cubicBezTo>
                  <a:pt x="25" y="147"/>
                  <a:pt x="25" y="148"/>
                  <a:pt x="25" y="148"/>
                </a:cubicBezTo>
                <a:cubicBezTo>
                  <a:pt x="26" y="148"/>
                  <a:pt x="27" y="149"/>
                  <a:pt x="29" y="149"/>
                </a:cubicBezTo>
                <a:cubicBezTo>
                  <a:pt x="31" y="150"/>
                  <a:pt x="34" y="150"/>
                  <a:pt x="39" y="151"/>
                </a:cubicBezTo>
                <a:cubicBezTo>
                  <a:pt x="43" y="151"/>
                  <a:pt x="49" y="151"/>
                  <a:pt x="56" y="151"/>
                </a:cubicBezTo>
                <a:cubicBezTo>
                  <a:pt x="60" y="151"/>
                  <a:pt x="64" y="151"/>
                  <a:pt x="69" y="151"/>
                </a:cubicBezTo>
                <a:cubicBezTo>
                  <a:pt x="74" y="151"/>
                  <a:pt x="80" y="150"/>
                  <a:pt x="87" y="150"/>
                </a:cubicBezTo>
                <a:cubicBezTo>
                  <a:pt x="93" y="150"/>
                  <a:pt x="99" y="150"/>
                  <a:pt x="106" y="150"/>
                </a:cubicBezTo>
                <a:close/>
              </a:path>
            </a:pathLst>
          </a:custGeom>
          <a:gradFill rotWithShape="1">
            <a:gsLst>
              <a:gs pos="0">
                <a:srgbClr val="EAEAEA"/>
              </a:gs>
              <a:gs pos="100000">
                <a:srgbClr val="C0C0C0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" name="Freeform 22"/>
          <p:cNvSpPr>
            <a:spLocks/>
          </p:cNvSpPr>
          <p:nvPr/>
        </p:nvSpPr>
        <p:spPr bwMode="auto">
          <a:xfrm flipH="1">
            <a:off x="5262760" y="3049612"/>
            <a:ext cx="1152525" cy="292100"/>
          </a:xfrm>
          <a:custGeom>
            <a:avLst/>
            <a:gdLst>
              <a:gd name="T0" fmla="*/ 742 w 779"/>
              <a:gd name="T1" fmla="*/ 59 h 196"/>
              <a:gd name="T2" fmla="*/ 722 w 779"/>
              <a:gd name="T3" fmla="*/ 57 h 196"/>
              <a:gd name="T4" fmla="*/ 670 w 779"/>
              <a:gd name="T5" fmla="*/ 64 h 196"/>
              <a:gd name="T6" fmla="*/ 653 w 779"/>
              <a:gd name="T7" fmla="*/ 67 h 196"/>
              <a:gd name="T8" fmla="*/ 640 w 779"/>
              <a:gd name="T9" fmla="*/ 66 h 196"/>
              <a:gd name="T10" fmla="*/ 630 w 779"/>
              <a:gd name="T11" fmla="*/ 56 h 196"/>
              <a:gd name="T12" fmla="*/ 584 w 779"/>
              <a:gd name="T13" fmla="*/ 4 h 196"/>
              <a:gd name="T14" fmla="*/ 481 w 779"/>
              <a:gd name="T15" fmla="*/ 3 h 196"/>
              <a:gd name="T16" fmla="*/ 470 w 779"/>
              <a:gd name="T17" fmla="*/ 4 h 196"/>
              <a:gd name="T18" fmla="*/ 448 w 779"/>
              <a:gd name="T19" fmla="*/ 32 h 196"/>
              <a:gd name="T20" fmla="*/ 433 w 779"/>
              <a:gd name="T21" fmla="*/ 50 h 196"/>
              <a:gd name="T22" fmla="*/ 384 w 779"/>
              <a:gd name="T23" fmla="*/ 53 h 196"/>
              <a:gd name="T24" fmla="*/ 341 w 779"/>
              <a:gd name="T25" fmla="*/ 50 h 196"/>
              <a:gd name="T26" fmla="*/ 345 w 779"/>
              <a:gd name="T27" fmla="*/ 21 h 196"/>
              <a:gd name="T28" fmla="*/ 342 w 779"/>
              <a:gd name="T29" fmla="*/ 3 h 196"/>
              <a:gd name="T30" fmla="*/ 298 w 779"/>
              <a:gd name="T31" fmla="*/ 0 h 196"/>
              <a:gd name="T32" fmla="*/ 191 w 779"/>
              <a:gd name="T33" fmla="*/ 0 h 196"/>
              <a:gd name="T34" fmla="*/ 163 w 779"/>
              <a:gd name="T35" fmla="*/ 12 h 196"/>
              <a:gd name="T36" fmla="*/ 168 w 779"/>
              <a:gd name="T37" fmla="*/ 35 h 196"/>
              <a:gd name="T38" fmla="*/ 175 w 779"/>
              <a:gd name="T39" fmla="*/ 68 h 196"/>
              <a:gd name="T40" fmla="*/ 140 w 779"/>
              <a:gd name="T41" fmla="*/ 76 h 196"/>
              <a:gd name="T42" fmla="*/ 127 w 779"/>
              <a:gd name="T43" fmla="*/ 75 h 196"/>
              <a:gd name="T44" fmla="*/ 108 w 779"/>
              <a:gd name="T45" fmla="*/ 72 h 196"/>
              <a:gd name="T46" fmla="*/ 71 w 779"/>
              <a:gd name="T47" fmla="*/ 72 h 196"/>
              <a:gd name="T48" fmla="*/ 30 w 779"/>
              <a:gd name="T49" fmla="*/ 78 h 196"/>
              <a:gd name="T50" fmla="*/ 1 w 779"/>
              <a:gd name="T51" fmla="*/ 102 h 196"/>
              <a:gd name="T52" fmla="*/ 25 w 779"/>
              <a:gd name="T53" fmla="*/ 118 h 196"/>
              <a:gd name="T54" fmla="*/ 73 w 779"/>
              <a:gd name="T55" fmla="*/ 121 h 196"/>
              <a:gd name="T56" fmla="*/ 101 w 779"/>
              <a:gd name="T57" fmla="*/ 119 h 196"/>
              <a:gd name="T58" fmla="*/ 128 w 779"/>
              <a:gd name="T59" fmla="*/ 115 h 196"/>
              <a:gd name="T60" fmla="*/ 154 w 779"/>
              <a:gd name="T61" fmla="*/ 118 h 196"/>
              <a:gd name="T62" fmla="*/ 164 w 779"/>
              <a:gd name="T63" fmla="*/ 137 h 196"/>
              <a:gd name="T64" fmla="*/ 122 w 779"/>
              <a:gd name="T65" fmla="*/ 196 h 196"/>
              <a:gd name="T66" fmla="*/ 423 w 779"/>
              <a:gd name="T67" fmla="*/ 195 h 196"/>
              <a:gd name="T68" fmla="*/ 580 w 779"/>
              <a:gd name="T69" fmla="*/ 193 h 196"/>
              <a:gd name="T70" fmla="*/ 587 w 779"/>
              <a:gd name="T71" fmla="*/ 193 h 196"/>
              <a:gd name="T72" fmla="*/ 647 w 779"/>
              <a:gd name="T73" fmla="*/ 187 h 196"/>
              <a:gd name="T74" fmla="*/ 646 w 779"/>
              <a:gd name="T75" fmla="*/ 158 h 196"/>
              <a:gd name="T76" fmla="*/ 631 w 779"/>
              <a:gd name="T77" fmla="*/ 117 h 196"/>
              <a:gd name="T78" fmla="*/ 661 w 779"/>
              <a:gd name="T79" fmla="*/ 109 h 196"/>
              <a:gd name="T80" fmla="*/ 671 w 779"/>
              <a:gd name="T81" fmla="*/ 109 h 196"/>
              <a:gd name="T82" fmla="*/ 687 w 779"/>
              <a:gd name="T83" fmla="*/ 110 h 196"/>
              <a:gd name="T84" fmla="*/ 712 w 779"/>
              <a:gd name="T85" fmla="*/ 110 h 196"/>
              <a:gd name="T86" fmla="*/ 757 w 779"/>
              <a:gd name="T87" fmla="*/ 101 h 196"/>
              <a:gd name="T88" fmla="*/ 766 w 779"/>
              <a:gd name="T89" fmla="*/ 69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779" h="196">
                <a:moveTo>
                  <a:pt x="766" y="69"/>
                </a:moveTo>
                <a:cubicBezTo>
                  <a:pt x="761" y="66"/>
                  <a:pt x="754" y="63"/>
                  <a:pt x="748" y="60"/>
                </a:cubicBezTo>
                <a:cubicBezTo>
                  <a:pt x="746" y="60"/>
                  <a:pt x="744" y="59"/>
                  <a:pt x="742" y="59"/>
                </a:cubicBezTo>
                <a:cubicBezTo>
                  <a:pt x="740" y="58"/>
                  <a:pt x="738" y="58"/>
                  <a:pt x="736" y="58"/>
                </a:cubicBezTo>
                <a:cubicBezTo>
                  <a:pt x="733" y="58"/>
                  <a:pt x="731" y="57"/>
                  <a:pt x="729" y="57"/>
                </a:cubicBezTo>
                <a:cubicBezTo>
                  <a:pt x="726" y="57"/>
                  <a:pt x="724" y="57"/>
                  <a:pt x="722" y="57"/>
                </a:cubicBezTo>
                <a:cubicBezTo>
                  <a:pt x="716" y="57"/>
                  <a:pt x="710" y="58"/>
                  <a:pt x="704" y="58"/>
                </a:cubicBezTo>
                <a:cubicBezTo>
                  <a:pt x="698" y="59"/>
                  <a:pt x="692" y="60"/>
                  <a:pt x="686" y="61"/>
                </a:cubicBezTo>
                <a:cubicBezTo>
                  <a:pt x="680" y="62"/>
                  <a:pt x="675" y="63"/>
                  <a:pt x="670" y="64"/>
                </a:cubicBezTo>
                <a:cubicBezTo>
                  <a:pt x="665" y="65"/>
                  <a:pt x="660" y="66"/>
                  <a:pt x="656" y="67"/>
                </a:cubicBezTo>
                <a:cubicBezTo>
                  <a:pt x="656" y="67"/>
                  <a:pt x="655" y="67"/>
                  <a:pt x="655" y="67"/>
                </a:cubicBezTo>
                <a:cubicBezTo>
                  <a:pt x="654" y="67"/>
                  <a:pt x="654" y="67"/>
                  <a:pt x="653" y="67"/>
                </a:cubicBezTo>
                <a:cubicBezTo>
                  <a:pt x="652" y="68"/>
                  <a:pt x="652" y="68"/>
                  <a:pt x="651" y="68"/>
                </a:cubicBezTo>
                <a:cubicBezTo>
                  <a:pt x="651" y="68"/>
                  <a:pt x="650" y="68"/>
                  <a:pt x="650" y="68"/>
                </a:cubicBezTo>
                <a:cubicBezTo>
                  <a:pt x="646" y="68"/>
                  <a:pt x="643" y="67"/>
                  <a:pt x="640" y="66"/>
                </a:cubicBezTo>
                <a:cubicBezTo>
                  <a:pt x="638" y="65"/>
                  <a:pt x="636" y="64"/>
                  <a:pt x="634" y="62"/>
                </a:cubicBezTo>
                <a:cubicBezTo>
                  <a:pt x="632" y="61"/>
                  <a:pt x="631" y="59"/>
                  <a:pt x="631" y="58"/>
                </a:cubicBezTo>
                <a:cubicBezTo>
                  <a:pt x="630" y="57"/>
                  <a:pt x="630" y="56"/>
                  <a:pt x="630" y="56"/>
                </a:cubicBezTo>
                <a:cubicBezTo>
                  <a:pt x="649" y="5"/>
                  <a:pt x="649" y="5"/>
                  <a:pt x="649" y="5"/>
                </a:cubicBezTo>
                <a:cubicBezTo>
                  <a:pt x="647" y="5"/>
                  <a:pt x="639" y="5"/>
                  <a:pt x="628" y="5"/>
                </a:cubicBezTo>
                <a:cubicBezTo>
                  <a:pt x="616" y="4"/>
                  <a:pt x="601" y="4"/>
                  <a:pt x="584" y="4"/>
                </a:cubicBezTo>
                <a:cubicBezTo>
                  <a:pt x="567" y="4"/>
                  <a:pt x="549" y="3"/>
                  <a:pt x="532" y="3"/>
                </a:cubicBezTo>
                <a:cubicBezTo>
                  <a:pt x="515" y="3"/>
                  <a:pt x="498" y="3"/>
                  <a:pt x="486" y="3"/>
                </a:cubicBezTo>
                <a:cubicBezTo>
                  <a:pt x="484" y="3"/>
                  <a:pt x="483" y="3"/>
                  <a:pt x="481" y="3"/>
                </a:cubicBezTo>
                <a:cubicBezTo>
                  <a:pt x="480" y="3"/>
                  <a:pt x="478" y="3"/>
                  <a:pt x="477" y="3"/>
                </a:cubicBezTo>
                <a:cubicBezTo>
                  <a:pt x="476" y="3"/>
                  <a:pt x="475" y="4"/>
                  <a:pt x="473" y="4"/>
                </a:cubicBezTo>
                <a:cubicBezTo>
                  <a:pt x="472" y="4"/>
                  <a:pt x="471" y="4"/>
                  <a:pt x="470" y="4"/>
                </a:cubicBezTo>
                <a:cubicBezTo>
                  <a:pt x="460" y="4"/>
                  <a:pt x="454" y="6"/>
                  <a:pt x="450" y="9"/>
                </a:cubicBezTo>
                <a:cubicBezTo>
                  <a:pt x="447" y="12"/>
                  <a:pt x="446" y="15"/>
                  <a:pt x="446" y="20"/>
                </a:cubicBezTo>
                <a:cubicBezTo>
                  <a:pt x="446" y="24"/>
                  <a:pt x="447" y="28"/>
                  <a:pt x="448" y="32"/>
                </a:cubicBezTo>
                <a:cubicBezTo>
                  <a:pt x="449" y="36"/>
                  <a:pt x="449" y="40"/>
                  <a:pt x="449" y="43"/>
                </a:cubicBezTo>
                <a:cubicBezTo>
                  <a:pt x="448" y="44"/>
                  <a:pt x="447" y="46"/>
                  <a:pt x="444" y="47"/>
                </a:cubicBezTo>
                <a:cubicBezTo>
                  <a:pt x="441" y="48"/>
                  <a:pt x="437" y="49"/>
                  <a:pt x="433" y="50"/>
                </a:cubicBezTo>
                <a:cubicBezTo>
                  <a:pt x="428" y="51"/>
                  <a:pt x="423" y="52"/>
                  <a:pt x="417" y="52"/>
                </a:cubicBezTo>
                <a:cubicBezTo>
                  <a:pt x="411" y="53"/>
                  <a:pt x="405" y="53"/>
                  <a:pt x="398" y="53"/>
                </a:cubicBezTo>
                <a:cubicBezTo>
                  <a:pt x="394" y="53"/>
                  <a:pt x="389" y="53"/>
                  <a:pt x="384" y="53"/>
                </a:cubicBezTo>
                <a:cubicBezTo>
                  <a:pt x="379" y="53"/>
                  <a:pt x="375" y="53"/>
                  <a:pt x="370" y="52"/>
                </a:cubicBezTo>
                <a:cubicBezTo>
                  <a:pt x="365" y="52"/>
                  <a:pt x="360" y="52"/>
                  <a:pt x="355" y="51"/>
                </a:cubicBezTo>
                <a:cubicBezTo>
                  <a:pt x="351" y="51"/>
                  <a:pt x="346" y="50"/>
                  <a:pt x="341" y="50"/>
                </a:cubicBezTo>
                <a:cubicBezTo>
                  <a:pt x="330" y="48"/>
                  <a:pt x="325" y="45"/>
                  <a:pt x="324" y="42"/>
                </a:cubicBezTo>
                <a:cubicBezTo>
                  <a:pt x="323" y="39"/>
                  <a:pt x="325" y="35"/>
                  <a:pt x="329" y="32"/>
                </a:cubicBezTo>
                <a:cubicBezTo>
                  <a:pt x="334" y="28"/>
                  <a:pt x="340" y="24"/>
                  <a:pt x="345" y="21"/>
                </a:cubicBezTo>
                <a:cubicBezTo>
                  <a:pt x="351" y="17"/>
                  <a:pt x="356" y="14"/>
                  <a:pt x="358" y="12"/>
                </a:cubicBezTo>
                <a:cubicBezTo>
                  <a:pt x="361" y="10"/>
                  <a:pt x="360" y="8"/>
                  <a:pt x="356" y="6"/>
                </a:cubicBezTo>
                <a:cubicBezTo>
                  <a:pt x="353" y="5"/>
                  <a:pt x="348" y="4"/>
                  <a:pt x="342" y="3"/>
                </a:cubicBezTo>
                <a:cubicBezTo>
                  <a:pt x="336" y="2"/>
                  <a:pt x="329" y="1"/>
                  <a:pt x="324" y="1"/>
                </a:cubicBezTo>
                <a:cubicBezTo>
                  <a:pt x="319" y="1"/>
                  <a:pt x="315" y="0"/>
                  <a:pt x="315" y="0"/>
                </a:cubicBezTo>
                <a:cubicBezTo>
                  <a:pt x="314" y="0"/>
                  <a:pt x="307" y="0"/>
                  <a:pt x="298" y="0"/>
                </a:cubicBezTo>
                <a:cubicBezTo>
                  <a:pt x="289" y="0"/>
                  <a:pt x="277" y="0"/>
                  <a:pt x="264" y="0"/>
                </a:cubicBezTo>
                <a:cubicBezTo>
                  <a:pt x="250" y="0"/>
                  <a:pt x="236" y="0"/>
                  <a:pt x="224" y="0"/>
                </a:cubicBezTo>
                <a:cubicBezTo>
                  <a:pt x="211" y="0"/>
                  <a:pt x="199" y="0"/>
                  <a:pt x="191" y="0"/>
                </a:cubicBezTo>
                <a:cubicBezTo>
                  <a:pt x="184" y="1"/>
                  <a:pt x="178" y="1"/>
                  <a:pt x="174" y="3"/>
                </a:cubicBezTo>
                <a:cubicBezTo>
                  <a:pt x="170" y="4"/>
                  <a:pt x="168" y="6"/>
                  <a:pt x="166" y="8"/>
                </a:cubicBezTo>
                <a:cubicBezTo>
                  <a:pt x="164" y="9"/>
                  <a:pt x="164" y="11"/>
                  <a:pt x="163" y="12"/>
                </a:cubicBezTo>
                <a:cubicBezTo>
                  <a:pt x="163" y="14"/>
                  <a:pt x="163" y="15"/>
                  <a:pt x="163" y="15"/>
                </a:cubicBezTo>
                <a:cubicBezTo>
                  <a:pt x="164" y="15"/>
                  <a:pt x="164" y="18"/>
                  <a:pt x="165" y="21"/>
                </a:cubicBezTo>
                <a:cubicBezTo>
                  <a:pt x="166" y="25"/>
                  <a:pt x="167" y="30"/>
                  <a:pt x="168" y="35"/>
                </a:cubicBezTo>
                <a:cubicBezTo>
                  <a:pt x="170" y="40"/>
                  <a:pt x="171" y="46"/>
                  <a:pt x="173" y="50"/>
                </a:cubicBezTo>
                <a:cubicBezTo>
                  <a:pt x="174" y="55"/>
                  <a:pt x="176" y="60"/>
                  <a:pt x="177" y="62"/>
                </a:cubicBezTo>
                <a:cubicBezTo>
                  <a:pt x="178" y="64"/>
                  <a:pt x="177" y="66"/>
                  <a:pt x="175" y="68"/>
                </a:cubicBezTo>
                <a:cubicBezTo>
                  <a:pt x="173" y="70"/>
                  <a:pt x="170" y="71"/>
                  <a:pt x="167" y="72"/>
                </a:cubicBezTo>
                <a:cubicBezTo>
                  <a:pt x="163" y="73"/>
                  <a:pt x="159" y="74"/>
                  <a:pt x="154" y="75"/>
                </a:cubicBezTo>
                <a:cubicBezTo>
                  <a:pt x="149" y="75"/>
                  <a:pt x="145" y="76"/>
                  <a:pt x="140" y="76"/>
                </a:cubicBezTo>
                <a:cubicBezTo>
                  <a:pt x="138" y="76"/>
                  <a:pt x="137" y="76"/>
                  <a:pt x="135" y="76"/>
                </a:cubicBezTo>
                <a:cubicBezTo>
                  <a:pt x="134" y="76"/>
                  <a:pt x="132" y="76"/>
                  <a:pt x="131" y="75"/>
                </a:cubicBezTo>
                <a:cubicBezTo>
                  <a:pt x="129" y="75"/>
                  <a:pt x="128" y="75"/>
                  <a:pt x="127" y="75"/>
                </a:cubicBezTo>
                <a:cubicBezTo>
                  <a:pt x="126" y="75"/>
                  <a:pt x="124" y="74"/>
                  <a:pt x="123" y="74"/>
                </a:cubicBezTo>
                <a:cubicBezTo>
                  <a:pt x="122" y="74"/>
                  <a:pt x="119" y="73"/>
                  <a:pt x="117" y="73"/>
                </a:cubicBezTo>
                <a:cubicBezTo>
                  <a:pt x="114" y="72"/>
                  <a:pt x="111" y="72"/>
                  <a:pt x="108" y="72"/>
                </a:cubicBezTo>
                <a:cubicBezTo>
                  <a:pt x="105" y="72"/>
                  <a:pt x="101" y="71"/>
                  <a:pt x="98" y="71"/>
                </a:cubicBezTo>
                <a:cubicBezTo>
                  <a:pt x="94" y="71"/>
                  <a:pt x="90" y="71"/>
                  <a:pt x="86" y="71"/>
                </a:cubicBezTo>
                <a:cubicBezTo>
                  <a:pt x="81" y="71"/>
                  <a:pt x="76" y="71"/>
                  <a:pt x="71" y="72"/>
                </a:cubicBezTo>
                <a:cubicBezTo>
                  <a:pt x="66" y="72"/>
                  <a:pt x="62" y="73"/>
                  <a:pt x="57" y="73"/>
                </a:cubicBezTo>
                <a:cubicBezTo>
                  <a:pt x="52" y="74"/>
                  <a:pt x="47" y="74"/>
                  <a:pt x="43" y="75"/>
                </a:cubicBezTo>
                <a:cubicBezTo>
                  <a:pt x="38" y="76"/>
                  <a:pt x="34" y="77"/>
                  <a:pt x="30" y="78"/>
                </a:cubicBezTo>
                <a:cubicBezTo>
                  <a:pt x="22" y="80"/>
                  <a:pt x="17" y="83"/>
                  <a:pt x="12" y="85"/>
                </a:cubicBezTo>
                <a:cubicBezTo>
                  <a:pt x="8" y="88"/>
                  <a:pt x="5" y="91"/>
                  <a:pt x="3" y="93"/>
                </a:cubicBezTo>
                <a:cubicBezTo>
                  <a:pt x="1" y="96"/>
                  <a:pt x="0" y="99"/>
                  <a:pt x="1" y="102"/>
                </a:cubicBezTo>
                <a:cubicBezTo>
                  <a:pt x="1" y="105"/>
                  <a:pt x="2" y="107"/>
                  <a:pt x="4" y="110"/>
                </a:cubicBezTo>
                <a:cubicBezTo>
                  <a:pt x="6" y="111"/>
                  <a:pt x="8" y="113"/>
                  <a:pt x="12" y="114"/>
                </a:cubicBezTo>
                <a:cubicBezTo>
                  <a:pt x="15" y="116"/>
                  <a:pt x="20" y="117"/>
                  <a:pt x="25" y="118"/>
                </a:cubicBezTo>
                <a:cubicBezTo>
                  <a:pt x="30" y="119"/>
                  <a:pt x="36" y="120"/>
                  <a:pt x="42" y="121"/>
                </a:cubicBezTo>
                <a:cubicBezTo>
                  <a:pt x="49" y="122"/>
                  <a:pt x="56" y="122"/>
                  <a:pt x="64" y="122"/>
                </a:cubicBezTo>
                <a:cubicBezTo>
                  <a:pt x="67" y="122"/>
                  <a:pt x="70" y="122"/>
                  <a:pt x="73" y="121"/>
                </a:cubicBezTo>
                <a:cubicBezTo>
                  <a:pt x="76" y="121"/>
                  <a:pt x="79" y="121"/>
                  <a:pt x="82" y="121"/>
                </a:cubicBezTo>
                <a:cubicBezTo>
                  <a:pt x="85" y="121"/>
                  <a:pt x="88" y="120"/>
                  <a:pt x="91" y="120"/>
                </a:cubicBezTo>
                <a:cubicBezTo>
                  <a:pt x="95" y="119"/>
                  <a:pt x="98" y="119"/>
                  <a:pt x="101" y="119"/>
                </a:cubicBezTo>
                <a:cubicBezTo>
                  <a:pt x="105" y="118"/>
                  <a:pt x="108" y="117"/>
                  <a:pt x="111" y="117"/>
                </a:cubicBezTo>
                <a:cubicBezTo>
                  <a:pt x="114" y="117"/>
                  <a:pt x="117" y="116"/>
                  <a:pt x="120" y="116"/>
                </a:cubicBezTo>
                <a:cubicBezTo>
                  <a:pt x="123" y="116"/>
                  <a:pt x="125" y="116"/>
                  <a:pt x="128" y="115"/>
                </a:cubicBezTo>
                <a:cubicBezTo>
                  <a:pt x="130" y="115"/>
                  <a:pt x="132" y="115"/>
                  <a:pt x="134" y="115"/>
                </a:cubicBezTo>
                <a:cubicBezTo>
                  <a:pt x="139" y="115"/>
                  <a:pt x="142" y="115"/>
                  <a:pt x="146" y="116"/>
                </a:cubicBezTo>
                <a:cubicBezTo>
                  <a:pt x="149" y="116"/>
                  <a:pt x="151" y="117"/>
                  <a:pt x="154" y="118"/>
                </a:cubicBezTo>
                <a:cubicBezTo>
                  <a:pt x="156" y="119"/>
                  <a:pt x="158" y="120"/>
                  <a:pt x="159" y="121"/>
                </a:cubicBezTo>
                <a:cubicBezTo>
                  <a:pt x="161" y="122"/>
                  <a:pt x="163" y="123"/>
                  <a:pt x="165" y="124"/>
                </a:cubicBezTo>
                <a:cubicBezTo>
                  <a:pt x="168" y="125"/>
                  <a:pt x="167" y="130"/>
                  <a:pt x="164" y="137"/>
                </a:cubicBezTo>
                <a:cubicBezTo>
                  <a:pt x="161" y="143"/>
                  <a:pt x="156" y="152"/>
                  <a:pt x="150" y="160"/>
                </a:cubicBezTo>
                <a:cubicBezTo>
                  <a:pt x="144" y="169"/>
                  <a:pt x="137" y="177"/>
                  <a:pt x="132" y="184"/>
                </a:cubicBezTo>
                <a:cubicBezTo>
                  <a:pt x="127" y="191"/>
                  <a:pt x="123" y="195"/>
                  <a:pt x="122" y="196"/>
                </a:cubicBezTo>
                <a:cubicBezTo>
                  <a:pt x="311" y="196"/>
                  <a:pt x="311" y="196"/>
                  <a:pt x="311" y="196"/>
                </a:cubicBezTo>
                <a:cubicBezTo>
                  <a:pt x="314" y="196"/>
                  <a:pt x="328" y="196"/>
                  <a:pt x="348" y="196"/>
                </a:cubicBezTo>
                <a:cubicBezTo>
                  <a:pt x="368" y="195"/>
                  <a:pt x="395" y="195"/>
                  <a:pt x="423" y="195"/>
                </a:cubicBezTo>
                <a:cubicBezTo>
                  <a:pt x="452" y="194"/>
                  <a:pt x="482" y="194"/>
                  <a:pt x="509" y="194"/>
                </a:cubicBezTo>
                <a:cubicBezTo>
                  <a:pt x="537" y="193"/>
                  <a:pt x="561" y="193"/>
                  <a:pt x="578" y="193"/>
                </a:cubicBezTo>
                <a:cubicBezTo>
                  <a:pt x="579" y="193"/>
                  <a:pt x="580" y="193"/>
                  <a:pt x="580" y="193"/>
                </a:cubicBezTo>
                <a:cubicBezTo>
                  <a:pt x="581" y="193"/>
                  <a:pt x="582" y="193"/>
                  <a:pt x="583" y="193"/>
                </a:cubicBezTo>
                <a:cubicBezTo>
                  <a:pt x="583" y="193"/>
                  <a:pt x="584" y="193"/>
                  <a:pt x="585" y="193"/>
                </a:cubicBezTo>
                <a:cubicBezTo>
                  <a:pt x="586" y="193"/>
                  <a:pt x="586" y="193"/>
                  <a:pt x="587" y="193"/>
                </a:cubicBezTo>
                <a:cubicBezTo>
                  <a:pt x="602" y="193"/>
                  <a:pt x="613" y="192"/>
                  <a:pt x="621" y="192"/>
                </a:cubicBezTo>
                <a:cubicBezTo>
                  <a:pt x="629" y="191"/>
                  <a:pt x="635" y="191"/>
                  <a:pt x="639" y="190"/>
                </a:cubicBezTo>
                <a:cubicBezTo>
                  <a:pt x="643" y="189"/>
                  <a:pt x="645" y="188"/>
                  <a:pt x="647" y="187"/>
                </a:cubicBezTo>
                <a:cubicBezTo>
                  <a:pt x="649" y="186"/>
                  <a:pt x="651" y="185"/>
                  <a:pt x="653" y="185"/>
                </a:cubicBezTo>
                <a:cubicBezTo>
                  <a:pt x="655" y="184"/>
                  <a:pt x="655" y="180"/>
                  <a:pt x="654" y="176"/>
                </a:cubicBezTo>
                <a:cubicBezTo>
                  <a:pt x="652" y="171"/>
                  <a:pt x="650" y="165"/>
                  <a:pt x="646" y="158"/>
                </a:cubicBezTo>
                <a:cubicBezTo>
                  <a:pt x="643" y="152"/>
                  <a:pt x="640" y="145"/>
                  <a:pt x="637" y="139"/>
                </a:cubicBezTo>
                <a:cubicBezTo>
                  <a:pt x="634" y="133"/>
                  <a:pt x="631" y="128"/>
                  <a:pt x="630" y="125"/>
                </a:cubicBezTo>
                <a:cubicBezTo>
                  <a:pt x="629" y="122"/>
                  <a:pt x="629" y="119"/>
                  <a:pt x="631" y="117"/>
                </a:cubicBezTo>
                <a:cubicBezTo>
                  <a:pt x="632" y="115"/>
                  <a:pt x="634" y="114"/>
                  <a:pt x="638" y="113"/>
                </a:cubicBezTo>
                <a:cubicBezTo>
                  <a:pt x="641" y="111"/>
                  <a:pt x="644" y="111"/>
                  <a:pt x="648" y="110"/>
                </a:cubicBezTo>
                <a:cubicBezTo>
                  <a:pt x="652" y="109"/>
                  <a:pt x="657" y="109"/>
                  <a:pt x="661" y="109"/>
                </a:cubicBezTo>
                <a:cubicBezTo>
                  <a:pt x="663" y="109"/>
                  <a:pt x="664" y="109"/>
                  <a:pt x="665" y="109"/>
                </a:cubicBezTo>
                <a:cubicBezTo>
                  <a:pt x="666" y="109"/>
                  <a:pt x="667" y="109"/>
                  <a:pt x="668" y="109"/>
                </a:cubicBezTo>
                <a:cubicBezTo>
                  <a:pt x="669" y="109"/>
                  <a:pt x="670" y="109"/>
                  <a:pt x="671" y="109"/>
                </a:cubicBezTo>
                <a:cubicBezTo>
                  <a:pt x="672" y="109"/>
                  <a:pt x="673" y="109"/>
                  <a:pt x="674" y="109"/>
                </a:cubicBezTo>
                <a:cubicBezTo>
                  <a:pt x="676" y="110"/>
                  <a:pt x="678" y="110"/>
                  <a:pt x="681" y="110"/>
                </a:cubicBezTo>
                <a:cubicBezTo>
                  <a:pt x="683" y="110"/>
                  <a:pt x="685" y="110"/>
                  <a:pt x="687" y="110"/>
                </a:cubicBezTo>
                <a:cubicBezTo>
                  <a:pt x="689" y="110"/>
                  <a:pt x="691" y="111"/>
                  <a:pt x="694" y="111"/>
                </a:cubicBezTo>
                <a:cubicBezTo>
                  <a:pt x="696" y="111"/>
                  <a:pt x="698" y="111"/>
                  <a:pt x="700" y="111"/>
                </a:cubicBezTo>
                <a:cubicBezTo>
                  <a:pt x="704" y="111"/>
                  <a:pt x="708" y="110"/>
                  <a:pt x="712" y="110"/>
                </a:cubicBezTo>
                <a:cubicBezTo>
                  <a:pt x="716" y="110"/>
                  <a:pt x="720" y="109"/>
                  <a:pt x="725" y="108"/>
                </a:cubicBezTo>
                <a:cubicBezTo>
                  <a:pt x="729" y="108"/>
                  <a:pt x="734" y="107"/>
                  <a:pt x="740" y="105"/>
                </a:cubicBezTo>
                <a:cubicBezTo>
                  <a:pt x="745" y="104"/>
                  <a:pt x="751" y="103"/>
                  <a:pt x="757" y="101"/>
                </a:cubicBezTo>
                <a:cubicBezTo>
                  <a:pt x="767" y="98"/>
                  <a:pt x="773" y="94"/>
                  <a:pt x="776" y="91"/>
                </a:cubicBezTo>
                <a:cubicBezTo>
                  <a:pt x="779" y="87"/>
                  <a:pt x="779" y="83"/>
                  <a:pt x="777" y="79"/>
                </a:cubicBezTo>
                <a:cubicBezTo>
                  <a:pt x="775" y="76"/>
                  <a:pt x="771" y="72"/>
                  <a:pt x="766" y="69"/>
                </a:cubicBezTo>
                <a:close/>
              </a:path>
            </a:pathLst>
          </a:custGeom>
          <a:gradFill rotWithShape="1">
            <a:gsLst>
              <a:gs pos="0">
                <a:srgbClr val="EAEAEA"/>
              </a:gs>
              <a:gs pos="100000">
                <a:srgbClr val="C0C0C0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" name="Freeform 23"/>
          <p:cNvSpPr>
            <a:spLocks/>
          </p:cNvSpPr>
          <p:nvPr/>
        </p:nvSpPr>
        <p:spPr bwMode="auto">
          <a:xfrm flipH="1">
            <a:off x="3889573" y="3195662"/>
            <a:ext cx="1222375" cy="388937"/>
          </a:xfrm>
          <a:custGeom>
            <a:avLst/>
            <a:gdLst>
              <a:gd name="T0" fmla="*/ 97 w 826"/>
              <a:gd name="T1" fmla="*/ 86 h 262"/>
              <a:gd name="T2" fmla="*/ 113 w 826"/>
              <a:gd name="T3" fmla="*/ 80 h 262"/>
              <a:gd name="T4" fmla="*/ 140 w 826"/>
              <a:gd name="T5" fmla="*/ 75 h 262"/>
              <a:gd name="T6" fmla="*/ 174 w 826"/>
              <a:gd name="T7" fmla="*/ 75 h 262"/>
              <a:gd name="T8" fmla="*/ 206 w 826"/>
              <a:gd name="T9" fmla="*/ 81 h 262"/>
              <a:gd name="T10" fmla="*/ 230 w 826"/>
              <a:gd name="T11" fmla="*/ 100 h 262"/>
              <a:gd name="T12" fmla="*/ 224 w 826"/>
              <a:gd name="T13" fmla="*/ 128 h 262"/>
              <a:gd name="T14" fmla="*/ 165 w 826"/>
              <a:gd name="T15" fmla="*/ 139 h 262"/>
              <a:gd name="T16" fmla="*/ 104 w 826"/>
              <a:gd name="T17" fmla="*/ 145 h 262"/>
              <a:gd name="T18" fmla="*/ 86 w 826"/>
              <a:gd name="T19" fmla="*/ 163 h 262"/>
              <a:gd name="T20" fmla="*/ 100 w 826"/>
              <a:gd name="T21" fmla="*/ 191 h 262"/>
              <a:gd name="T22" fmla="*/ 122 w 826"/>
              <a:gd name="T23" fmla="*/ 213 h 262"/>
              <a:gd name="T24" fmla="*/ 136 w 826"/>
              <a:gd name="T25" fmla="*/ 225 h 262"/>
              <a:gd name="T26" fmla="*/ 170 w 826"/>
              <a:gd name="T27" fmla="*/ 220 h 262"/>
              <a:gd name="T28" fmla="*/ 305 w 826"/>
              <a:gd name="T29" fmla="*/ 198 h 262"/>
              <a:gd name="T30" fmla="*/ 356 w 826"/>
              <a:gd name="T31" fmla="*/ 193 h 262"/>
              <a:gd name="T32" fmla="*/ 358 w 826"/>
              <a:gd name="T33" fmla="*/ 193 h 262"/>
              <a:gd name="T34" fmla="*/ 381 w 826"/>
              <a:gd name="T35" fmla="*/ 196 h 262"/>
              <a:gd name="T36" fmla="*/ 409 w 826"/>
              <a:gd name="T37" fmla="*/ 207 h 262"/>
              <a:gd name="T38" fmla="*/ 404 w 826"/>
              <a:gd name="T39" fmla="*/ 223 h 262"/>
              <a:gd name="T40" fmla="*/ 402 w 826"/>
              <a:gd name="T41" fmla="*/ 247 h 262"/>
              <a:gd name="T42" fmla="*/ 438 w 826"/>
              <a:gd name="T43" fmla="*/ 259 h 262"/>
              <a:gd name="T44" fmla="*/ 470 w 826"/>
              <a:gd name="T45" fmla="*/ 262 h 262"/>
              <a:gd name="T46" fmla="*/ 518 w 826"/>
              <a:gd name="T47" fmla="*/ 260 h 262"/>
              <a:gd name="T48" fmla="*/ 567 w 826"/>
              <a:gd name="T49" fmla="*/ 250 h 262"/>
              <a:gd name="T50" fmla="*/ 577 w 826"/>
              <a:gd name="T51" fmla="*/ 228 h 262"/>
              <a:gd name="T52" fmla="*/ 567 w 826"/>
              <a:gd name="T53" fmla="*/ 210 h 262"/>
              <a:gd name="T54" fmla="*/ 548 w 826"/>
              <a:gd name="T55" fmla="*/ 195 h 262"/>
              <a:gd name="T56" fmla="*/ 551 w 826"/>
              <a:gd name="T57" fmla="*/ 181 h 262"/>
              <a:gd name="T58" fmla="*/ 582 w 826"/>
              <a:gd name="T59" fmla="*/ 177 h 262"/>
              <a:gd name="T60" fmla="*/ 613 w 826"/>
              <a:gd name="T61" fmla="*/ 177 h 262"/>
              <a:gd name="T62" fmla="*/ 648 w 826"/>
              <a:gd name="T63" fmla="*/ 176 h 262"/>
              <a:gd name="T64" fmla="*/ 680 w 826"/>
              <a:gd name="T65" fmla="*/ 176 h 262"/>
              <a:gd name="T66" fmla="*/ 713 w 826"/>
              <a:gd name="T67" fmla="*/ 176 h 262"/>
              <a:gd name="T68" fmla="*/ 743 w 826"/>
              <a:gd name="T69" fmla="*/ 176 h 262"/>
              <a:gd name="T70" fmla="*/ 779 w 826"/>
              <a:gd name="T71" fmla="*/ 175 h 262"/>
              <a:gd name="T72" fmla="*/ 810 w 826"/>
              <a:gd name="T73" fmla="*/ 174 h 262"/>
              <a:gd name="T74" fmla="*/ 824 w 826"/>
              <a:gd name="T75" fmla="*/ 172 h 262"/>
              <a:gd name="T76" fmla="*/ 824 w 826"/>
              <a:gd name="T77" fmla="*/ 165 h 262"/>
              <a:gd name="T78" fmla="*/ 817 w 826"/>
              <a:gd name="T79" fmla="*/ 156 h 262"/>
              <a:gd name="T80" fmla="*/ 704 w 826"/>
              <a:gd name="T81" fmla="*/ 7 h 262"/>
              <a:gd name="T82" fmla="*/ 676 w 826"/>
              <a:gd name="T83" fmla="*/ 1 h 262"/>
              <a:gd name="T84" fmla="*/ 638 w 826"/>
              <a:gd name="T85" fmla="*/ 1 h 262"/>
              <a:gd name="T86" fmla="*/ 631 w 826"/>
              <a:gd name="T87" fmla="*/ 1 h 262"/>
              <a:gd name="T88" fmla="*/ 508 w 826"/>
              <a:gd name="T89" fmla="*/ 4 h 262"/>
              <a:gd name="T90" fmla="*/ 129 w 826"/>
              <a:gd name="T91" fmla="*/ 14 h 262"/>
              <a:gd name="T92" fmla="*/ 19 w 826"/>
              <a:gd name="T93" fmla="*/ 17 h 262"/>
              <a:gd name="T94" fmla="*/ 1 w 826"/>
              <a:gd name="T95" fmla="*/ 25 h 262"/>
              <a:gd name="T96" fmla="*/ 10 w 826"/>
              <a:gd name="T97" fmla="*/ 50 h 262"/>
              <a:gd name="T98" fmla="*/ 31 w 826"/>
              <a:gd name="T99" fmla="*/ 82 h 262"/>
              <a:gd name="T100" fmla="*/ 48 w 826"/>
              <a:gd name="T101" fmla="*/ 90 h 262"/>
              <a:gd name="T102" fmla="*/ 60 w 826"/>
              <a:gd name="T103" fmla="*/ 91 h 262"/>
              <a:gd name="T104" fmla="*/ 77 w 826"/>
              <a:gd name="T105" fmla="*/ 90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826" h="262">
                <a:moveTo>
                  <a:pt x="88" y="89"/>
                </a:moveTo>
                <a:cubicBezTo>
                  <a:pt x="91" y="88"/>
                  <a:pt x="94" y="88"/>
                  <a:pt x="97" y="86"/>
                </a:cubicBezTo>
                <a:cubicBezTo>
                  <a:pt x="100" y="85"/>
                  <a:pt x="103" y="84"/>
                  <a:pt x="105" y="83"/>
                </a:cubicBezTo>
                <a:cubicBezTo>
                  <a:pt x="107" y="82"/>
                  <a:pt x="110" y="81"/>
                  <a:pt x="113" y="80"/>
                </a:cubicBezTo>
                <a:cubicBezTo>
                  <a:pt x="116" y="79"/>
                  <a:pt x="120" y="78"/>
                  <a:pt x="125" y="77"/>
                </a:cubicBezTo>
                <a:cubicBezTo>
                  <a:pt x="129" y="76"/>
                  <a:pt x="134" y="76"/>
                  <a:pt x="140" y="75"/>
                </a:cubicBezTo>
                <a:cubicBezTo>
                  <a:pt x="145" y="75"/>
                  <a:pt x="150" y="75"/>
                  <a:pt x="156" y="75"/>
                </a:cubicBezTo>
                <a:cubicBezTo>
                  <a:pt x="162" y="75"/>
                  <a:pt x="168" y="75"/>
                  <a:pt x="174" y="75"/>
                </a:cubicBezTo>
                <a:cubicBezTo>
                  <a:pt x="180" y="76"/>
                  <a:pt x="185" y="76"/>
                  <a:pt x="191" y="77"/>
                </a:cubicBezTo>
                <a:cubicBezTo>
                  <a:pt x="196" y="78"/>
                  <a:pt x="201" y="79"/>
                  <a:pt x="206" y="81"/>
                </a:cubicBezTo>
                <a:cubicBezTo>
                  <a:pt x="210" y="82"/>
                  <a:pt x="214" y="84"/>
                  <a:pt x="217" y="86"/>
                </a:cubicBezTo>
                <a:cubicBezTo>
                  <a:pt x="223" y="91"/>
                  <a:pt x="227" y="96"/>
                  <a:pt x="230" y="100"/>
                </a:cubicBezTo>
                <a:cubicBezTo>
                  <a:pt x="233" y="105"/>
                  <a:pt x="234" y="110"/>
                  <a:pt x="233" y="115"/>
                </a:cubicBezTo>
                <a:cubicBezTo>
                  <a:pt x="232" y="120"/>
                  <a:pt x="229" y="124"/>
                  <a:pt x="224" y="128"/>
                </a:cubicBezTo>
                <a:cubicBezTo>
                  <a:pt x="218" y="131"/>
                  <a:pt x="210" y="134"/>
                  <a:pt x="199" y="135"/>
                </a:cubicBezTo>
                <a:cubicBezTo>
                  <a:pt x="188" y="137"/>
                  <a:pt x="177" y="138"/>
                  <a:pt x="165" y="139"/>
                </a:cubicBezTo>
                <a:cubicBezTo>
                  <a:pt x="153" y="140"/>
                  <a:pt x="142" y="141"/>
                  <a:pt x="131" y="142"/>
                </a:cubicBezTo>
                <a:cubicBezTo>
                  <a:pt x="121" y="143"/>
                  <a:pt x="111" y="144"/>
                  <a:pt x="104" y="145"/>
                </a:cubicBezTo>
                <a:cubicBezTo>
                  <a:pt x="96" y="147"/>
                  <a:pt x="91" y="149"/>
                  <a:pt x="89" y="152"/>
                </a:cubicBezTo>
                <a:cubicBezTo>
                  <a:pt x="86" y="155"/>
                  <a:pt x="85" y="159"/>
                  <a:pt x="86" y="163"/>
                </a:cubicBezTo>
                <a:cubicBezTo>
                  <a:pt x="86" y="167"/>
                  <a:pt x="88" y="172"/>
                  <a:pt x="91" y="177"/>
                </a:cubicBezTo>
                <a:cubicBezTo>
                  <a:pt x="93" y="182"/>
                  <a:pt x="97" y="187"/>
                  <a:pt x="100" y="191"/>
                </a:cubicBezTo>
                <a:cubicBezTo>
                  <a:pt x="104" y="196"/>
                  <a:pt x="108" y="200"/>
                  <a:pt x="112" y="204"/>
                </a:cubicBezTo>
                <a:cubicBezTo>
                  <a:pt x="115" y="207"/>
                  <a:pt x="119" y="211"/>
                  <a:pt x="122" y="213"/>
                </a:cubicBezTo>
                <a:cubicBezTo>
                  <a:pt x="125" y="216"/>
                  <a:pt x="128" y="218"/>
                  <a:pt x="130" y="220"/>
                </a:cubicBezTo>
                <a:cubicBezTo>
                  <a:pt x="133" y="222"/>
                  <a:pt x="135" y="224"/>
                  <a:pt x="136" y="225"/>
                </a:cubicBezTo>
                <a:cubicBezTo>
                  <a:pt x="137" y="226"/>
                  <a:pt x="138" y="226"/>
                  <a:pt x="138" y="226"/>
                </a:cubicBezTo>
                <a:cubicBezTo>
                  <a:pt x="140" y="226"/>
                  <a:pt x="153" y="224"/>
                  <a:pt x="170" y="220"/>
                </a:cubicBezTo>
                <a:cubicBezTo>
                  <a:pt x="188" y="217"/>
                  <a:pt x="211" y="213"/>
                  <a:pt x="235" y="209"/>
                </a:cubicBezTo>
                <a:cubicBezTo>
                  <a:pt x="259" y="205"/>
                  <a:pt x="284" y="201"/>
                  <a:pt x="305" y="198"/>
                </a:cubicBezTo>
                <a:cubicBezTo>
                  <a:pt x="327" y="196"/>
                  <a:pt x="345" y="194"/>
                  <a:pt x="355" y="193"/>
                </a:cubicBezTo>
                <a:cubicBezTo>
                  <a:pt x="355" y="193"/>
                  <a:pt x="356" y="193"/>
                  <a:pt x="356" y="193"/>
                </a:cubicBezTo>
                <a:cubicBezTo>
                  <a:pt x="357" y="193"/>
                  <a:pt x="357" y="193"/>
                  <a:pt x="357" y="193"/>
                </a:cubicBezTo>
                <a:cubicBezTo>
                  <a:pt x="358" y="193"/>
                  <a:pt x="358" y="193"/>
                  <a:pt x="358" y="193"/>
                </a:cubicBezTo>
                <a:cubicBezTo>
                  <a:pt x="359" y="193"/>
                  <a:pt x="359" y="193"/>
                  <a:pt x="359" y="193"/>
                </a:cubicBezTo>
                <a:cubicBezTo>
                  <a:pt x="367" y="194"/>
                  <a:pt x="375" y="195"/>
                  <a:pt x="381" y="196"/>
                </a:cubicBezTo>
                <a:cubicBezTo>
                  <a:pt x="388" y="197"/>
                  <a:pt x="394" y="199"/>
                  <a:pt x="399" y="201"/>
                </a:cubicBezTo>
                <a:cubicBezTo>
                  <a:pt x="404" y="203"/>
                  <a:pt x="407" y="205"/>
                  <a:pt x="409" y="207"/>
                </a:cubicBezTo>
                <a:cubicBezTo>
                  <a:pt x="411" y="209"/>
                  <a:pt x="412" y="212"/>
                  <a:pt x="411" y="214"/>
                </a:cubicBezTo>
                <a:cubicBezTo>
                  <a:pt x="410" y="216"/>
                  <a:pt x="407" y="220"/>
                  <a:pt x="404" y="223"/>
                </a:cubicBezTo>
                <a:cubicBezTo>
                  <a:pt x="402" y="227"/>
                  <a:pt x="399" y="231"/>
                  <a:pt x="398" y="235"/>
                </a:cubicBezTo>
                <a:cubicBezTo>
                  <a:pt x="398" y="239"/>
                  <a:pt x="398" y="243"/>
                  <a:pt x="402" y="247"/>
                </a:cubicBezTo>
                <a:cubicBezTo>
                  <a:pt x="406" y="250"/>
                  <a:pt x="413" y="254"/>
                  <a:pt x="425" y="257"/>
                </a:cubicBezTo>
                <a:cubicBezTo>
                  <a:pt x="429" y="257"/>
                  <a:pt x="434" y="258"/>
                  <a:pt x="438" y="259"/>
                </a:cubicBezTo>
                <a:cubicBezTo>
                  <a:pt x="443" y="260"/>
                  <a:pt x="448" y="260"/>
                  <a:pt x="454" y="261"/>
                </a:cubicBezTo>
                <a:cubicBezTo>
                  <a:pt x="459" y="261"/>
                  <a:pt x="464" y="261"/>
                  <a:pt x="470" y="262"/>
                </a:cubicBezTo>
                <a:cubicBezTo>
                  <a:pt x="475" y="262"/>
                  <a:pt x="481" y="262"/>
                  <a:pt x="487" y="262"/>
                </a:cubicBezTo>
                <a:cubicBezTo>
                  <a:pt x="497" y="262"/>
                  <a:pt x="508" y="261"/>
                  <a:pt x="518" y="260"/>
                </a:cubicBezTo>
                <a:cubicBezTo>
                  <a:pt x="528" y="259"/>
                  <a:pt x="538" y="258"/>
                  <a:pt x="546" y="256"/>
                </a:cubicBezTo>
                <a:cubicBezTo>
                  <a:pt x="554" y="254"/>
                  <a:pt x="561" y="252"/>
                  <a:pt x="567" y="250"/>
                </a:cubicBezTo>
                <a:cubicBezTo>
                  <a:pt x="572" y="247"/>
                  <a:pt x="575" y="244"/>
                  <a:pt x="576" y="241"/>
                </a:cubicBezTo>
                <a:cubicBezTo>
                  <a:pt x="577" y="236"/>
                  <a:pt x="577" y="232"/>
                  <a:pt x="577" y="228"/>
                </a:cubicBezTo>
                <a:cubicBezTo>
                  <a:pt x="576" y="224"/>
                  <a:pt x="575" y="221"/>
                  <a:pt x="573" y="218"/>
                </a:cubicBezTo>
                <a:cubicBezTo>
                  <a:pt x="572" y="215"/>
                  <a:pt x="569" y="212"/>
                  <a:pt x="567" y="210"/>
                </a:cubicBezTo>
                <a:cubicBezTo>
                  <a:pt x="564" y="207"/>
                  <a:pt x="561" y="205"/>
                  <a:pt x="557" y="202"/>
                </a:cubicBezTo>
                <a:cubicBezTo>
                  <a:pt x="553" y="200"/>
                  <a:pt x="550" y="197"/>
                  <a:pt x="548" y="195"/>
                </a:cubicBezTo>
                <a:cubicBezTo>
                  <a:pt x="545" y="192"/>
                  <a:pt x="544" y="189"/>
                  <a:pt x="544" y="187"/>
                </a:cubicBezTo>
                <a:cubicBezTo>
                  <a:pt x="545" y="185"/>
                  <a:pt x="547" y="183"/>
                  <a:pt x="551" y="181"/>
                </a:cubicBezTo>
                <a:cubicBezTo>
                  <a:pt x="555" y="179"/>
                  <a:pt x="562" y="178"/>
                  <a:pt x="572" y="178"/>
                </a:cubicBezTo>
                <a:cubicBezTo>
                  <a:pt x="575" y="178"/>
                  <a:pt x="578" y="178"/>
                  <a:pt x="582" y="177"/>
                </a:cubicBezTo>
                <a:cubicBezTo>
                  <a:pt x="586" y="177"/>
                  <a:pt x="591" y="177"/>
                  <a:pt x="596" y="177"/>
                </a:cubicBezTo>
                <a:cubicBezTo>
                  <a:pt x="601" y="177"/>
                  <a:pt x="607" y="177"/>
                  <a:pt x="613" y="177"/>
                </a:cubicBezTo>
                <a:cubicBezTo>
                  <a:pt x="619" y="177"/>
                  <a:pt x="626" y="177"/>
                  <a:pt x="632" y="177"/>
                </a:cubicBezTo>
                <a:cubicBezTo>
                  <a:pt x="637" y="177"/>
                  <a:pt x="643" y="177"/>
                  <a:pt x="648" y="176"/>
                </a:cubicBezTo>
                <a:cubicBezTo>
                  <a:pt x="653" y="176"/>
                  <a:pt x="658" y="176"/>
                  <a:pt x="664" y="176"/>
                </a:cubicBezTo>
                <a:cubicBezTo>
                  <a:pt x="669" y="176"/>
                  <a:pt x="675" y="176"/>
                  <a:pt x="680" y="176"/>
                </a:cubicBezTo>
                <a:cubicBezTo>
                  <a:pt x="686" y="176"/>
                  <a:pt x="691" y="176"/>
                  <a:pt x="697" y="176"/>
                </a:cubicBezTo>
                <a:cubicBezTo>
                  <a:pt x="702" y="176"/>
                  <a:pt x="707" y="176"/>
                  <a:pt x="713" y="176"/>
                </a:cubicBezTo>
                <a:cubicBezTo>
                  <a:pt x="718" y="176"/>
                  <a:pt x="723" y="176"/>
                  <a:pt x="728" y="176"/>
                </a:cubicBezTo>
                <a:cubicBezTo>
                  <a:pt x="733" y="176"/>
                  <a:pt x="739" y="176"/>
                  <a:pt x="743" y="176"/>
                </a:cubicBezTo>
                <a:cubicBezTo>
                  <a:pt x="748" y="175"/>
                  <a:pt x="753" y="175"/>
                  <a:pt x="758" y="175"/>
                </a:cubicBezTo>
                <a:cubicBezTo>
                  <a:pt x="765" y="175"/>
                  <a:pt x="773" y="175"/>
                  <a:pt x="779" y="175"/>
                </a:cubicBezTo>
                <a:cubicBezTo>
                  <a:pt x="786" y="175"/>
                  <a:pt x="792" y="175"/>
                  <a:pt x="797" y="175"/>
                </a:cubicBezTo>
                <a:cubicBezTo>
                  <a:pt x="802" y="175"/>
                  <a:pt x="806" y="175"/>
                  <a:pt x="810" y="174"/>
                </a:cubicBezTo>
                <a:cubicBezTo>
                  <a:pt x="813" y="174"/>
                  <a:pt x="815" y="174"/>
                  <a:pt x="817" y="174"/>
                </a:cubicBezTo>
                <a:cubicBezTo>
                  <a:pt x="821" y="174"/>
                  <a:pt x="823" y="173"/>
                  <a:pt x="824" y="172"/>
                </a:cubicBezTo>
                <a:cubicBezTo>
                  <a:pt x="826" y="171"/>
                  <a:pt x="826" y="169"/>
                  <a:pt x="826" y="168"/>
                </a:cubicBezTo>
                <a:cubicBezTo>
                  <a:pt x="826" y="167"/>
                  <a:pt x="825" y="166"/>
                  <a:pt x="824" y="165"/>
                </a:cubicBezTo>
                <a:cubicBezTo>
                  <a:pt x="824" y="164"/>
                  <a:pt x="823" y="163"/>
                  <a:pt x="823" y="163"/>
                </a:cubicBezTo>
                <a:cubicBezTo>
                  <a:pt x="817" y="156"/>
                  <a:pt x="817" y="156"/>
                  <a:pt x="817" y="156"/>
                </a:cubicBezTo>
                <a:cubicBezTo>
                  <a:pt x="706" y="8"/>
                  <a:pt x="706" y="8"/>
                  <a:pt x="706" y="8"/>
                </a:cubicBezTo>
                <a:cubicBezTo>
                  <a:pt x="706" y="8"/>
                  <a:pt x="705" y="7"/>
                  <a:pt x="704" y="7"/>
                </a:cubicBezTo>
                <a:cubicBezTo>
                  <a:pt x="702" y="6"/>
                  <a:pt x="700" y="5"/>
                  <a:pt x="696" y="4"/>
                </a:cubicBezTo>
                <a:cubicBezTo>
                  <a:pt x="691" y="3"/>
                  <a:pt x="685" y="2"/>
                  <a:pt x="676" y="1"/>
                </a:cubicBezTo>
                <a:cubicBezTo>
                  <a:pt x="667" y="1"/>
                  <a:pt x="656" y="0"/>
                  <a:pt x="641" y="1"/>
                </a:cubicBezTo>
                <a:cubicBezTo>
                  <a:pt x="640" y="1"/>
                  <a:pt x="639" y="1"/>
                  <a:pt x="638" y="1"/>
                </a:cubicBezTo>
                <a:cubicBezTo>
                  <a:pt x="637" y="1"/>
                  <a:pt x="636" y="1"/>
                  <a:pt x="635" y="1"/>
                </a:cubicBezTo>
                <a:cubicBezTo>
                  <a:pt x="633" y="1"/>
                  <a:pt x="632" y="1"/>
                  <a:pt x="631" y="1"/>
                </a:cubicBezTo>
                <a:cubicBezTo>
                  <a:pt x="630" y="1"/>
                  <a:pt x="629" y="1"/>
                  <a:pt x="628" y="1"/>
                </a:cubicBezTo>
                <a:cubicBezTo>
                  <a:pt x="610" y="1"/>
                  <a:pt x="565" y="3"/>
                  <a:pt x="508" y="4"/>
                </a:cubicBezTo>
                <a:cubicBezTo>
                  <a:pt x="451" y="6"/>
                  <a:pt x="382" y="7"/>
                  <a:pt x="314" y="9"/>
                </a:cubicBezTo>
                <a:cubicBezTo>
                  <a:pt x="247" y="11"/>
                  <a:pt x="180" y="13"/>
                  <a:pt x="129" y="14"/>
                </a:cubicBezTo>
                <a:cubicBezTo>
                  <a:pt x="78" y="15"/>
                  <a:pt x="43" y="16"/>
                  <a:pt x="36" y="16"/>
                </a:cubicBezTo>
                <a:cubicBezTo>
                  <a:pt x="30" y="16"/>
                  <a:pt x="24" y="17"/>
                  <a:pt x="19" y="17"/>
                </a:cubicBezTo>
                <a:cubicBezTo>
                  <a:pt x="14" y="17"/>
                  <a:pt x="10" y="18"/>
                  <a:pt x="7" y="19"/>
                </a:cubicBezTo>
                <a:cubicBezTo>
                  <a:pt x="3" y="21"/>
                  <a:pt x="1" y="22"/>
                  <a:pt x="1" y="25"/>
                </a:cubicBezTo>
                <a:cubicBezTo>
                  <a:pt x="0" y="27"/>
                  <a:pt x="0" y="30"/>
                  <a:pt x="3" y="35"/>
                </a:cubicBezTo>
                <a:cubicBezTo>
                  <a:pt x="5" y="39"/>
                  <a:pt x="8" y="44"/>
                  <a:pt x="10" y="50"/>
                </a:cubicBezTo>
                <a:cubicBezTo>
                  <a:pt x="13" y="56"/>
                  <a:pt x="16" y="62"/>
                  <a:pt x="20" y="67"/>
                </a:cubicBezTo>
                <a:cubicBezTo>
                  <a:pt x="23" y="73"/>
                  <a:pt x="27" y="78"/>
                  <a:pt x="31" y="82"/>
                </a:cubicBezTo>
                <a:cubicBezTo>
                  <a:pt x="35" y="86"/>
                  <a:pt x="39" y="89"/>
                  <a:pt x="43" y="89"/>
                </a:cubicBezTo>
                <a:cubicBezTo>
                  <a:pt x="45" y="90"/>
                  <a:pt x="47" y="90"/>
                  <a:pt x="48" y="90"/>
                </a:cubicBezTo>
                <a:cubicBezTo>
                  <a:pt x="50" y="90"/>
                  <a:pt x="52" y="90"/>
                  <a:pt x="54" y="91"/>
                </a:cubicBezTo>
                <a:cubicBezTo>
                  <a:pt x="56" y="91"/>
                  <a:pt x="58" y="91"/>
                  <a:pt x="60" y="91"/>
                </a:cubicBezTo>
                <a:cubicBezTo>
                  <a:pt x="62" y="91"/>
                  <a:pt x="65" y="91"/>
                  <a:pt x="67" y="91"/>
                </a:cubicBezTo>
                <a:cubicBezTo>
                  <a:pt x="70" y="91"/>
                  <a:pt x="74" y="91"/>
                  <a:pt x="77" y="90"/>
                </a:cubicBezTo>
                <a:cubicBezTo>
                  <a:pt x="81" y="90"/>
                  <a:pt x="84" y="90"/>
                  <a:pt x="88" y="89"/>
                </a:cubicBezTo>
                <a:close/>
              </a:path>
            </a:pathLst>
          </a:custGeom>
          <a:gradFill rotWithShape="1">
            <a:gsLst>
              <a:gs pos="0">
                <a:srgbClr val="EAEAEA"/>
              </a:gs>
              <a:gs pos="100000">
                <a:srgbClr val="C0C0C0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" name="Freeform 24"/>
          <p:cNvSpPr>
            <a:spLocks/>
          </p:cNvSpPr>
          <p:nvPr/>
        </p:nvSpPr>
        <p:spPr bwMode="auto">
          <a:xfrm flipH="1">
            <a:off x="2973585" y="3487762"/>
            <a:ext cx="153988" cy="331787"/>
          </a:xfrm>
          <a:custGeom>
            <a:avLst/>
            <a:gdLst>
              <a:gd name="T0" fmla="*/ 7 w 104"/>
              <a:gd name="T1" fmla="*/ 172 h 225"/>
              <a:gd name="T2" fmla="*/ 17 w 104"/>
              <a:gd name="T3" fmla="*/ 177 h 225"/>
              <a:gd name="T4" fmla="*/ 30 w 104"/>
              <a:gd name="T5" fmla="*/ 184 h 225"/>
              <a:gd name="T6" fmla="*/ 51 w 104"/>
              <a:gd name="T7" fmla="*/ 193 h 225"/>
              <a:gd name="T8" fmla="*/ 67 w 104"/>
              <a:gd name="T9" fmla="*/ 201 h 225"/>
              <a:gd name="T10" fmla="*/ 77 w 104"/>
              <a:gd name="T11" fmla="*/ 211 h 225"/>
              <a:gd name="T12" fmla="*/ 82 w 104"/>
              <a:gd name="T13" fmla="*/ 223 h 225"/>
              <a:gd name="T14" fmla="*/ 82 w 104"/>
              <a:gd name="T15" fmla="*/ 223 h 225"/>
              <a:gd name="T16" fmla="*/ 82 w 104"/>
              <a:gd name="T17" fmla="*/ 224 h 225"/>
              <a:gd name="T18" fmla="*/ 82 w 104"/>
              <a:gd name="T19" fmla="*/ 224 h 225"/>
              <a:gd name="T20" fmla="*/ 82 w 104"/>
              <a:gd name="T21" fmla="*/ 225 h 225"/>
              <a:gd name="T22" fmla="*/ 104 w 104"/>
              <a:gd name="T23" fmla="*/ 59 h 225"/>
              <a:gd name="T24" fmla="*/ 104 w 104"/>
              <a:gd name="T25" fmla="*/ 59 h 225"/>
              <a:gd name="T26" fmla="*/ 104 w 104"/>
              <a:gd name="T27" fmla="*/ 59 h 225"/>
              <a:gd name="T28" fmla="*/ 104 w 104"/>
              <a:gd name="T29" fmla="*/ 58 h 225"/>
              <a:gd name="T30" fmla="*/ 104 w 104"/>
              <a:gd name="T31" fmla="*/ 58 h 225"/>
              <a:gd name="T32" fmla="*/ 99 w 104"/>
              <a:gd name="T33" fmla="*/ 46 h 225"/>
              <a:gd name="T34" fmla="*/ 88 w 104"/>
              <a:gd name="T35" fmla="*/ 38 h 225"/>
              <a:gd name="T36" fmla="*/ 72 w 104"/>
              <a:gd name="T37" fmla="*/ 30 h 225"/>
              <a:gd name="T38" fmla="*/ 51 w 104"/>
              <a:gd name="T39" fmla="*/ 21 h 225"/>
              <a:gd name="T40" fmla="*/ 38 w 104"/>
              <a:gd name="T41" fmla="*/ 16 h 225"/>
              <a:gd name="T42" fmla="*/ 28 w 104"/>
              <a:gd name="T43" fmla="*/ 10 h 225"/>
              <a:gd name="T44" fmla="*/ 22 w 104"/>
              <a:gd name="T45" fmla="*/ 5 h 225"/>
              <a:gd name="T46" fmla="*/ 20 w 104"/>
              <a:gd name="T47" fmla="*/ 0 h 225"/>
              <a:gd name="T48" fmla="*/ 0 w 104"/>
              <a:gd name="T49" fmla="*/ 161 h 225"/>
              <a:gd name="T50" fmla="*/ 1 w 104"/>
              <a:gd name="T51" fmla="*/ 166 h 225"/>
              <a:gd name="T52" fmla="*/ 7 w 104"/>
              <a:gd name="T53" fmla="*/ 172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04" h="225">
                <a:moveTo>
                  <a:pt x="7" y="172"/>
                </a:moveTo>
                <a:cubicBezTo>
                  <a:pt x="10" y="174"/>
                  <a:pt x="13" y="175"/>
                  <a:pt x="17" y="177"/>
                </a:cubicBezTo>
                <a:cubicBezTo>
                  <a:pt x="21" y="179"/>
                  <a:pt x="25" y="181"/>
                  <a:pt x="30" y="184"/>
                </a:cubicBezTo>
                <a:cubicBezTo>
                  <a:pt x="37" y="187"/>
                  <a:pt x="44" y="190"/>
                  <a:pt x="51" y="193"/>
                </a:cubicBezTo>
                <a:cubicBezTo>
                  <a:pt x="57" y="196"/>
                  <a:pt x="62" y="198"/>
                  <a:pt x="67" y="201"/>
                </a:cubicBezTo>
                <a:cubicBezTo>
                  <a:pt x="71" y="204"/>
                  <a:pt x="75" y="207"/>
                  <a:pt x="77" y="211"/>
                </a:cubicBezTo>
                <a:cubicBezTo>
                  <a:pt x="80" y="214"/>
                  <a:pt x="81" y="218"/>
                  <a:pt x="82" y="223"/>
                </a:cubicBezTo>
                <a:cubicBezTo>
                  <a:pt x="82" y="223"/>
                  <a:pt x="82" y="223"/>
                  <a:pt x="82" y="223"/>
                </a:cubicBezTo>
                <a:cubicBezTo>
                  <a:pt x="82" y="224"/>
                  <a:pt x="82" y="224"/>
                  <a:pt x="82" y="224"/>
                </a:cubicBezTo>
                <a:cubicBezTo>
                  <a:pt x="82" y="224"/>
                  <a:pt x="82" y="224"/>
                  <a:pt x="82" y="224"/>
                </a:cubicBezTo>
                <a:cubicBezTo>
                  <a:pt x="82" y="225"/>
                  <a:pt x="82" y="225"/>
                  <a:pt x="82" y="225"/>
                </a:cubicBezTo>
                <a:cubicBezTo>
                  <a:pt x="89" y="170"/>
                  <a:pt x="97" y="114"/>
                  <a:pt x="104" y="59"/>
                </a:cubicBezTo>
                <a:cubicBezTo>
                  <a:pt x="104" y="59"/>
                  <a:pt x="104" y="59"/>
                  <a:pt x="104" y="59"/>
                </a:cubicBezTo>
                <a:cubicBezTo>
                  <a:pt x="104" y="59"/>
                  <a:pt x="104" y="59"/>
                  <a:pt x="104" y="59"/>
                </a:cubicBezTo>
                <a:cubicBezTo>
                  <a:pt x="104" y="58"/>
                  <a:pt x="104" y="58"/>
                  <a:pt x="104" y="58"/>
                </a:cubicBezTo>
                <a:cubicBezTo>
                  <a:pt x="104" y="58"/>
                  <a:pt x="104" y="58"/>
                  <a:pt x="104" y="58"/>
                </a:cubicBezTo>
                <a:cubicBezTo>
                  <a:pt x="104" y="53"/>
                  <a:pt x="102" y="50"/>
                  <a:pt x="99" y="46"/>
                </a:cubicBezTo>
                <a:cubicBezTo>
                  <a:pt x="97" y="43"/>
                  <a:pt x="93" y="40"/>
                  <a:pt x="88" y="38"/>
                </a:cubicBezTo>
                <a:cubicBezTo>
                  <a:pt x="84" y="35"/>
                  <a:pt x="78" y="32"/>
                  <a:pt x="72" y="30"/>
                </a:cubicBezTo>
                <a:cubicBezTo>
                  <a:pt x="66" y="27"/>
                  <a:pt x="59" y="24"/>
                  <a:pt x="51" y="21"/>
                </a:cubicBezTo>
                <a:cubicBezTo>
                  <a:pt x="46" y="19"/>
                  <a:pt x="41" y="17"/>
                  <a:pt x="38" y="16"/>
                </a:cubicBezTo>
                <a:cubicBezTo>
                  <a:pt x="34" y="14"/>
                  <a:pt x="30" y="12"/>
                  <a:pt x="28" y="10"/>
                </a:cubicBezTo>
                <a:cubicBezTo>
                  <a:pt x="25" y="9"/>
                  <a:pt x="23" y="7"/>
                  <a:pt x="22" y="5"/>
                </a:cubicBezTo>
                <a:cubicBezTo>
                  <a:pt x="20" y="4"/>
                  <a:pt x="20" y="2"/>
                  <a:pt x="20" y="0"/>
                </a:cubicBezTo>
                <a:cubicBezTo>
                  <a:pt x="13" y="54"/>
                  <a:pt x="7" y="107"/>
                  <a:pt x="0" y="161"/>
                </a:cubicBezTo>
                <a:cubicBezTo>
                  <a:pt x="0" y="163"/>
                  <a:pt x="0" y="164"/>
                  <a:pt x="1" y="166"/>
                </a:cubicBezTo>
                <a:cubicBezTo>
                  <a:pt x="3" y="168"/>
                  <a:pt x="5" y="170"/>
                  <a:pt x="7" y="17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" name="Freeform 25"/>
          <p:cNvSpPr>
            <a:spLocks/>
          </p:cNvSpPr>
          <p:nvPr/>
        </p:nvSpPr>
        <p:spPr bwMode="auto">
          <a:xfrm flipH="1">
            <a:off x="2181423" y="3584599"/>
            <a:ext cx="1739900" cy="736600"/>
          </a:xfrm>
          <a:custGeom>
            <a:avLst/>
            <a:gdLst>
              <a:gd name="T0" fmla="*/ 374 w 1175"/>
              <a:gd name="T1" fmla="*/ 445 h 499"/>
              <a:gd name="T2" fmla="*/ 394 w 1175"/>
              <a:gd name="T3" fmla="*/ 453 h 499"/>
              <a:gd name="T4" fmla="*/ 405 w 1175"/>
              <a:gd name="T5" fmla="*/ 455 h 499"/>
              <a:gd name="T6" fmla="*/ 417 w 1175"/>
              <a:gd name="T7" fmla="*/ 457 h 499"/>
              <a:gd name="T8" fmla="*/ 428 w 1175"/>
              <a:gd name="T9" fmla="*/ 457 h 499"/>
              <a:gd name="T10" fmla="*/ 438 w 1175"/>
              <a:gd name="T11" fmla="*/ 456 h 499"/>
              <a:gd name="T12" fmla="*/ 495 w 1175"/>
              <a:gd name="T13" fmla="*/ 454 h 499"/>
              <a:gd name="T14" fmla="*/ 666 w 1175"/>
              <a:gd name="T15" fmla="*/ 446 h 499"/>
              <a:gd name="T16" fmla="*/ 709 w 1175"/>
              <a:gd name="T17" fmla="*/ 443 h 499"/>
              <a:gd name="T18" fmla="*/ 724 w 1175"/>
              <a:gd name="T19" fmla="*/ 440 h 499"/>
              <a:gd name="T20" fmla="*/ 737 w 1175"/>
              <a:gd name="T21" fmla="*/ 435 h 499"/>
              <a:gd name="T22" fmla="*/ 740 w 1175"/>
              <a:gd name="T23" fmla="*/ 432 h 499"/>
              <a:gd name="T24" fmla="*/ 793 w 1175"/>
              <a:gd name="T25" fmla="*/ 322 h 499"/>
              <a:gd name="T26" fmla="*/ 863 w 1175"/>
              <a:gd name="T27" fmla="*/ 364 h 499"/>
              <a:gd name="T28" fmla="*/ 897 w 1175"/>
              <a:gd name="T29" fmla="*/ 395 h 499"/>
              <a:gd name="T30" fmla="*/ 926 w 1175"/>
              <a:gd name="T31" fmla="*/ 404 h 499"/>
              <a:gd name="T32" fmla="*/ 954 w 1175"/>
              <a:gd name="T33" fmla="*/ 409 h 499"/>
              <a:gd name="T34" fmla="*/ 969 w 1175"/>
              <a:gd name="T35" fmla="*/ 411 h 499"/>
              <a:gd name="T36" fmla="*/ 980 w 1175"/>
              <a:gd name="T37" fmla="*/ 411 h 499"/>
              <a:gd name="T38" fmla="*/ 1003 w 1175"/>
              <a:gd name="T39" fmla="*/ 410 h 499"/>
              <a:gd name="T40" fmla="*/ 1057 w 1175"/>
              <a:gd name="T41" fmla="*/ 399 h 499"/>
              <a:gd name="T42" fmla="*/ 1118 w 1175"/>
              <a:gd name="T43" fmla="*/ 381 h 499"/>
              <a:gd name="T44" fmla="*/ 1169 w 1175"/>
              <a:gd name="T45" fmla="*/ 194 h 499"/>
              <a:gd name="T46" fmla="*/ 1116 w 1175"/>
              <a:gd name="T47" fmla="*/ 210 h 499"/>
              <a:gd name="T48" fmla="*/ 1008 w 1175"/>
              <a:gd name="T49" fmla="*/ 228 h 499"/>
              <a:gd name="T50" fmla="*/ 939 w 1175"/>
              <a:gd name="T51" fmla="*/ 217 h 499"/>
              <a:gd name="T52" fmla="*/ 888 w 1175"/>
              <a:gd name="T53" fmla="*/ 180 h 499"/>
              <a:gd name="T54" fmla="*/ 845 w 1175"/>
              <a:gd name="T55" fmla="*/ 152 h 499"/>
              <a:gd name="T56" fmla="*/ 815 w 1175"/>
              <a:gd name="T57" fmla="*/ 144 h 499"/>
              <a:gd name="T58" fmla="*/ 798 w 1175"/>
              <a:gd name="T59" fmla="*/ 142 h 499"/>
              <a:gd name="T60" fmla="*/ 774 w 1175"/>
              <a:gd name="T61" fmla="*/ 140 h 499"/>
              <a:gd name="T62" fmla="*/ 762 w 1175"/>
              <a:gd name="T63" fmla="*/ 140 h 499"/>
              <a:gd name="T64" fmla="*/ 725 w 1175"/>
              <a:gd name="T65" fmla="*/ 144 h 499"/>
              <a:gd name="T66" fmla="*/ 684 w 1175"/>
              <a:gd name="T67" fmla="*/ 154 h 499"/>
              <a:gd name="T68" fmla="*/ 662 w 1175"/>
              <a:gd name="T69" fmla="*/ 165 h 499"/>
              <a:gd name="T70" fmla="*/ 655 w 1175"/>
              <a:gd name="T71" fmla="*/ 172 h 499"/>
              <a:gd name="T72" fmla="*/ 593 w 1175"/>
              <a:gd name="T73" fmla="*/ 266 h 499"/>
              <a:gd name="T74" fmla="*/ 461 w 1175"/>
              <a:gd name="T75" fmla="*/ 271 h 499"/>
              <a:gd name="T76" fmla="*/ 436 w 1175"/>
              <a:gd name="T77" fmla="*/ 271 h 499"/>
              <a:gd name="T78" fmla="*/ 393 w 1175"/>
              <a:gd name="T79" fmla="*/ 259 h 499"/>
              <a:gd name="T80" fmla="*/ 335 w 1175"/>
              <a:gd name="T81" fmla="*/ 203 h 499"/>
              <a:gd name="T82" fmla="*/ 298 w 1175"/>
              <a:gd name="T83" fmla="*/ 174 h 499"/>
              <a:gd name="T84" fmla="*/ 287 w 1175"/>
              <a:gd name="T85" fmla="*/ 171 h 499"/>
              <a:gd name="T86" fmla="*/ 269 w 1175"/>
              <a:gd name="T87" fmla="*/ 168 h 499"/>
              <a:gd name="T88" fmla="*/ 255 w 1175"/>
              <a:gd name="T89" fmla="*/ 168 h 499"/>
              <a:gd name="T90" fmla="*/ 248 w 1175"/>
              <a:gd name="T91" fmla="*/ 168 h 499"/>
              <a:gd name="T92" fmla="*/ 231 w 1175"/>
              <a:gd name="T93" fmla="*/ 173 h 499"/>
              <a:gd name="T94" fmla="*/ 219 w 1175"/>
              <a:gd name="T95" fmla="*/ 181 h 499"/>
              <a:gd name="T96" fmla="*/ 185 w 1175"/>
              <a:gd name="T97" fmla="*/ 197 h 499"/>
              <a:gd name="T98" fmla="*/ 90 w 1175"/>
              <a:gd name="T99" fmla="*/ 7 h 499"/>
              <a:gd name="T100" fmla="*/ 67 w 1175"/>
              <a:gd name="T101" fmla="*/ 186 h 499"/>
              <a:gd name="T102" fmla="*/ 14 w 1175"/>
              <a:gd name="T103" fmla="*/ 494 h 499"/>
              <a:gd name="T104" fmla="*/ 28 w 1175"/>
              <a:gd name="T105" fmla="*/ 352 h 499"/>
              <a:gd name="T106" fmla="*/ 77 w 1175"/>
              <a:gd name="T107" fmla="*/ 372 h 499"/>
              <a:gd name="T108" fmla="*/ 99 w 1175"/>
              <a:gd name="T109" fmla="*/ 377 h 499"/>
              <a:gd name="T110" fmla="*/ 117 w 1175"/>
              <a:gd name="T111" fmla="*/ 379 h 499"/>
              <a:gd name="T112" fmla="*/ 136 w 1175"/>
              <a:gd name="T113" fmla="*/ 380 h 499"/>
              <a:gd name="T114" fmla="*/ 157 w 1175"/>
              <a:gd name="T115" fmla="*/ 378 h 499"/>
              <a:gd name="T116" fmla="*/ 180 w 1175"/>
              <a:gd name="T117" fmla="*/ 373 h 499"/>
              <a:gd name="T118" fmla="*/ 198 w 1175"/>
              <a:gd name="T119" fmla="*/ 364 h 499"/>
              <a:gd name="T120" fmla="*/ 217 w 1175"/>
              <a:gd name="T121" fmla="*/ 348 h 499"/>
              <a:gd name="T122" fmla="*/ 280 w 1175"/>
              <a:gd name="T123" fmla="*/ 352 h 499"/>
              <a:gd name="T124" fmla="*/ 327 w 1175"/>
              <a:gd name="T125" fmla="*/ 396 h 4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75" h="499">
                <a:moveTo>
                  <a:pt x="333" y="403"/>
                </a:moveTo>
                <a:cubicBezTo>
                  <a:pt x="333" y="404"/>
                  <a:pt x="334" y="405"/>
                  <a:pt x="335" y="406"/>
                </a:cubicBezTo>
                <a:cubicBezTo>
                  <a:pt x="335" y="406"/>
                  <a:pt x="335" y="406"/>
                  <a:pt x="335" y="406"/>
                </a:cubicBezTo>
                <a:cubicBezTo>
                  <a:pt x="339" y="410"/>
                  <a:pt x="342" y="414"/>
                  <a:pt x="345" y="417"/>
                </a:cubicBezTo>
                <a:cubicBezTo>
                  <a:pt x="345" y="418"/>
                  <a:pt x="346" y="418"/>
                  <a:pt x="346" y="419"/>
                </a:cubicBezTo>
                <a:cubicBezTo>
                  <a:pt x="349" y="422"/>
                  <a:pt x="353" y="426"/>
                  <a:pt x="356" y="430"/>
                </a:cubicBezTo>
                <a:cubicBezTo>
                  <a:pt x="357" y="431"/>
                  <a:pt x="359" y="433"/>
                  <a:pt x="360" y="434"/>
                </a:cubicBezTo>
                <a:cubicBezTo>
                  <a:pt x="360" y="434"/>
                  <a:pt x="361" y="435"/>
                  <a:pt x="361" y="435"/>
                </a:cubicBezTo>
                <a:cubicBezTo>
                  <a:pt x="362" y="436"/>
                  <a:pt x="363" y="436"/>
                  <a:pt x="363" y="437"/>
                </a:cubicBezTo>
                <a:cubicBezTo>
                  <a:pt x="364" y="437"/>
                  <a:pt x="364" y="437"/>
                  <a:pt x="364" y="437"/>
                </a:cubicBezTo>
                <a:cubicBezTo>
                  <a:pt x="364" y="438"/>
                  <a:pt x="365" y="438"/>
                  <a:pt x="366" y="439"/>
                </a:cubicBezTo>
                <a:cubicBezTo>
                  <a:pt x="366" y="439"/>
                  <a:pt x="367" y="440"/>
                  <a:pt x="368" y="441"/>
                </a:cubicBezTo>
                <a:cubicBezTo>
                  <a:pt x="369" y="441"/>
                  <a:pt x="369" y="441"/>
                  <a:pt x="370" y="442"/>
                </a:cubicBezTo>
                <a:cubicBezTo>
                  <a:pt x="370" y="442"/>
                  <a:pt x="371" y="442"/>
                  <a:pt x="371" y="443"/>
                </a:cubicBezTo>
                <a:cubicBezTo>
                  <a:pt x="372" y="443"/>
                  <a:pt x="372" y="443"/>
                  <a:pt x="372" y="443"/>
                </a:cubicBezTo>
                <a:cubicBezTo>
                  <a:pt x="373" y="444"/>
                  <a:pt x="373" y="444"/>
                  <a:pt x="373" y="444"/>
                </a:cubicBezTo>
                <a:cubicBezTo>
                  <a:pt x="374" y="445"/>
                  <a:pt x="374" y="445"/>
                  <a:pt x="374" y="445"/>
                </a:cubicBezTo>
                <a:cubicBezTo>
                  <a:pt x="375" y="445"/>
                  <a:pt x="376" y="445"/>
                  <a:pt x="377" y="446"/>
                </a:cubicBezTo>
                <a:cubicBezTo>
                  <a:pt x="377" y="446"/>
                  <a:pt x="378" y="447"/>
                  <a:pt x="379" y="447"/>
                </a:cubicBezTo>
                <a:cubicBezTo>
                  <a:pt x="379" y="447"/>
                  <a:pt x="379" y="447"/>
                  <a:pt x="379" y="447"/>
                </a:cubicBezTo>
                <a:cubicBezTo>
                  <a:pt x="380" y="448"/>
                  <a:pt x="381" y="448"/>
                  <a:pt x="381" y="448"/>
                </a:cubicBezTo>
                <a:cubicBezTo>
                  <a:pt x="382" y="448"/>
                  <a:pt x="382" y="449"/>
                  <a:pt x="383" y="449"/>
                </a:cubicBezTo>
                <a:cubicBezTo>
                  <a:pt x="384" y="449"/>
                  <a:pt x="385" y="450"/>
                  <a:pt x="386" y="450"/>
                </a:cubicBezTo>
                <a:cubicBezTo>
                  <a:pt x="386" y="450"/>
                  <a:pt x="387" y="450"/>
                  <a:pt x="387" y="451"/>
                </a:cubicBezTo>
                <a:cubicBezTo>
                  <a:pt x="388" y="451"/>
                  <a:pt x="388" y="451"/>
                  <a:pt x="388" y="451"/>
                </a:cubicBezTo>
                <a:cubicBezTo>
                  <a:pt x="388" y="451"/>
                  <a:pt x="389" y="451"/>
                  <a:pt x="389" y="451"/>
                </a:cubicBezTo>
                <a:cubicBezTo>
                  <a:pt x="389" y="451"/>
                  <a:pt x="390" y="451"/>
                  <a:pt x="390" y="452"/>
                </a:cubicBezTo>
                <a:cubicBezTo>
                  <a:pt x="391" y="452"/>
                  <a:pt x="391" y="452"/>
                  <a:pt x="391" y="452"/>
                </a:cubicBezTo>
                <a:cubicBezTo>
                  <a:pt x="392" y="452"/>
                  <a:pt x="392" y="452"/>
                  <a:pt x="392" y="452"/>
                </a:cubicBezTo>
                <a:cubicBezTo>
                  <a:pt x="392" y="452"/>
                  <a:pt x="392" y="452"/>
                  <a:pt x="392" y="452"/>
                </a:cubicBezTo>
                <a:cubicBezTo>
                  <a:pt x="392" y="452"/>
                  <a:pt x="392" y="452"/>
                  <a:pt x="392" y="452"/>
                </a:cubicBezTo>
                <a:cubicBezTo>
                  <a:pt x="392" y="452"/>
                  <a:pt x="392" y="452"/>
                  <a:pt x="392" y="452"/>
                </a:cubicBezTo>
                <a:cubicBezTo>
                  <a:pt x="393" y="453"/>
                  <a:pt x="393" y="453"/>
                  <a:pt x="393" y="453"/>
                </a:cubicBezTo>
                <a:cubicBezTo>
                  <a:pt x="394" y="453"/>
                  <a:pt x="394" y="453"/>
                  <a:pt x="394" y="453"/>
                </a:cubicBezTo>
                <a:cubicBezTo>
                  <a:pt x="395" y="453"/>
                  <a:pt x="395" y="453"/>
                  <a:pt x="395" y="453"/>
                </a:cubicBezTo>
                <a:cubicBezTo>
                  <a:pt x="396" y="453"/>
                  <a:pt x="396" y="453"/>
                  <a:pt x="396" y="453"/>
                </a:cubicBezTo>
                <a:cubicBezTo>
                  <a:pt x="396" y="453"/>
                  <a:pt x="396" y="453"/>
                  <a:pt x="396" y="453"/>
                </a:cubicBezTo>
                <a:cubicBezTo>
                  <a:pt x="397" y="454"/>
                  <a:pt x="397" y="454"/>
                  <a:pt x="397" y="454"/>
                </a:cubicBezTo>
                <a:cubicBezTo>
                  <a:pt x="398" y="454"/>
                  <a:pt x="398" y="454"/>
                  <a:pt x="398" y="454"/>
                </a:cubicBezTo>
                <a:cubicBezTo>
                  <a:pt x="399" y="454"/>
                  <a:pt x="399" y="454"/>
                  <a:pt x="399" y="454"/>
                </a:cubicBezTo>
                <a:cubicBezTo>
                  <a:pt x="400" y="454"/>
                  <a:pt x="400" y="454"/>
                  <a:pt x="400" y="454"/>
                </a:cubicBezTo>
                <a:cubicBezTo>
                  <a:pt x="401" y="454"/>
                  <a:pt x="401" y="454"/>
                  <a:pt x="401" y="454"/>
                </a:cubicBezTo>
                <a:cubicBezTo>
                  <a:pt x="401" y="454"/>
                  <a:pt x="401" y="454"/>
                  <a:pt x="401" y="454"/>
                </a:cubicBezTo>
                <a:cubicBezTo>
                  <a:pt x="401" y="454"/>
                  <a:pt x="401" y="454"/>
                  <a:pt x="401" y="454"/>
                </a:cubicBezTo>
                <a:cubicBezTo>
                  <a:pt x="401" y="455"/>
                  <a:pt x="401" y="455"/>
                  <a:pt x="401" y="455"/>
                </a:cubicBezTo>
                <a:cubicBezTo>
                  <a:pt x="402" y="455"/>
                  <a:pt x="402" y="455"/>
                  <a:pt x="402" y="455"/>
                </a:cubicBezTo>
                <a:cubicBezTo>
                  <a:pt x="403" y="455"/>
                  <a:pt x="403" y="455"/>
                  <a:pt x="403" y="455"/>
                </a:cubicBezTo>
                <a:cubicBezTo>
                  <a:pt x="404" y="455"/>
                  <a:pt x="404" y="455"/>
                  <a:pt x="404" y="455"/>
                </a:cubicBezTo>
                <a:cubicBezTo>
                  <a:pt x="405" y="455"/>
                  <a:pt x="405" y="455"/>
                  <a:pt x="405" y="455"/>
                </a:cubicBezTo>
                <a:cubicBezTo>
                  <a:pt x="405" y="455"/>
                  <a:pt x="405" y="455"/>
                  <a:pt x="405" y="455"/>
                </a:cubicBezTo>
                <a:cubicBezTo>
                  <a:pt x="405" y="455"/>
                  <a:pt x="405" y="455"/>
                  <a:pt x="405" y="455"/>
                </a:cubicBezTo>
                <a:cubicBezTo>
                  <a:pt x="406" y="455"/>
                  <a:pt x="406" y="455"/>
                  <a:pt x="406" y="455"/>
                </a:cubicBezTo>
                <a:cubicBezTo>
                  <a:pt x="407" y="455"/>
                  <a:pt x="407" y="455"/>
                  <a:pt x="407" y="455"/>
                </a:cubicBezTo>
                <a:cubicBezTo>
                  <a:pt x="408" y="456"/>
                  <a:pt x="408" y="456"/>
                  <a:pt x="408" y="456"/>
                </a:cubicBezTo>
                <a:cubicBezTo>
                  <a:pt x="408" y="456"/>
                  <a:pt x="408" y="456"/>
                  <a:pt x="408" y="456"/>
                </a:cubicBezTo>
                <a:cubicBezTo>
                  <a:pt x="409" y="456"/>
                  <a:pt x="409" y="456"/>
                  <a:pt x="409" y="456"/>
                </a:cubicBezTo>
                <a:cubicBezTo>
                  <a:pt x="410" y="456"/>
                  <a:pt x="410" y="456"/>
                  <a:pt x="410" y="456"/>
                </a:cubicBezTo>
                <a:cubicBezTo>
                  <a:pt x="411" y="456"/>
                  <a:pt x="411" y="456"/>
                  <a:pt x="411" y="456"/>
                </a:cubicBezTo>
                <a:cubicBezTo>
                  <a:pt x="412" y="456"/>
                  <a:pt x="412" y="456"/>
                  <a:pt x="412" y="456"/>
                </a:cubicBezTo>
                <a:cubicBezTo>
                  <a:pt x="412" y="456"/>
                  <a:pt x="412" y="456"/>
                  <a:pt x="412" y="456"/>
                </a:cubicBezTo>
                <a:cubicBezTo>
                  <a:pt x="413" y="456"/>
                  <a:pt x="413" y="456"/>
                  <a:pt x="413" y="456"/>
                </a:cubicBezTo>
                <a:cubicBezTo>
                  <a:pt x="414" y="456"/>
                  <a:pt x="414" y="456"/>
                  <a:pt x="414" y="456"/>
                </a:cubicBezTo>
                <a:cubicBezTo>
                  <a:pt x="414" y="456"/>
                  <a:pt x="414" y="456"/>
                  <a:pt x="414" y="456"/>
                </a:cubicBezTo>
                <a:cubicBezTo>
                  <a:pt x="414" y="456"/>
                  <a:pt x="414" y="456"/>
                  <a:pt x="414" y="456"/>
                </a:cubicBezTo>
                <a:cubicBezTo>
                  <a:pt x="415" y="456"/>
                  <a:pt x="415" y="456"/>
                  <a:pt x="415" y="456"/>
                </a:cubicBezTo>
                <a:cubicBezTo>
                  <a:pt x="416" y="456"/>
                  <a:pt x="416" y="456"/>
                  <a:pt x="416" y="456"/>
                </a:cubicBezTo>
                <a:cubicBezTo>
                  <a:pt x="417" y="457"/>
                  <a:pt x="417" y="457"/>
                  <a:pt x="417" y="457"/>
                </a:cubicBezTo>
                <a:cubicBezTo>
                  <a:pt x="417" y="457"/>
                  <a:pt x="417" y="457"/>
                  <a:pt x="417" y="457"/>
                </a:cubicBezTo>
                <a:cubicBezTo>
                  <a:pt x="418" y="457"/>
                  <a:pt x="418" y="457"/>
                  <a:pt x="418" y="457"/>
                </a:cubicBezTo>
                <a:cubicBezTo>
                  <a:pt x="419" y="457"/>
                  <a:pt x="419" y="457"/>
                  <a:pt x="419" y="457"/>
                </a:cubicBezTo>
                <a:cubicBezTo>
                  <a:pt x="420" y="457"/>
                  <a:pt x="420" y="457"/>
                  <a:pt x="420" y="457"/>
                </a:cubicBezTo>
                <a:cubicBezTo>
                  <a:pt x="421" y="457"/>
                  <a:pt x="421" y="457"/>
                  <a:pt x="421" y="457"/>
                </a:cubicBezTo>
                <a:cubicBezTo>
                  <a:pt x="422" y="457"/>
                  <a:pt x="422" y="457"/>
                  <a:pt x="422" y="457"/>
                </a:cubicBezTo>
                <a:cubicBezTo>
                  <a:pt x="422" y="457"/>
                  <a:pt x="422" y="457"/>
                  <a:pt x="422" y="457"/>
                </a:cubicBezTo>
                <a:cubicBezTo>
                  <a:pt x="423" y="457"/>
                  <a:pt x="423" y="457"/>
                  <a:pt x="423" y="457"/>
                </a:cubicBezTo>
                <a:cubicBezTo>
                  <a:pt x="423" y="457"/>
                  <a:pt x="423" y="457"/>
                  <a:pt x="423" y="457"/>
                </a:cubicBezTo>
                <a:cubicBezTo>
                  <a:pt x="424" y="457"/>
                  <a:pt x="424" y="457"/>
                  <a:pt x="424" y="457"/>
                </a:cubicBezTo>
                <a:cubicBezTo>
                  <a:pt x="425" y="457"/>
                  <a:pt x="425" y="457"/>
                  <a:pt x="425" y="457"/>
                </a:cubicBezTo>
                <a:cubicBezTo>
                  <a:pt x="425" y="457"/>
                  <a:pt x="425" y="457"/>
                  <a:pt x="425" y="457"/>
                </a:cubicBezTo>
                <a:cubicBezTo>
                  <a:pt x="425" y="457"/>
                  <a:pt x="425" y="457"/>
                  <a:pt x="425" y="457"/>
                </a:cubicBezTo>
                <a:cubicBezTo>
                  <a:pt x="426" y="457"/>
                  <a:pt x="426" y="457"/>
                  <a:pt x="426" y="457"/>
                </a:cubicBezTo>
                <a:cubicBezTo>
                  <a:pt x="426" y="457"/>
                  <a:pt x="426" y="457"/>
                  <a:pt x="426" y="457"/>
                </a:cubicBezTo>
                <a:cubicBezTo>
                  <a:pt x="427" y="457"/>
                  <a:pt x="427" y="457"/>
                  <a:pt x="427" y="457"/>
                </a:cubicBezTo>
                <a:cubicBezTo>
                  <a:pt x="427" y="457"/>
                  <a:pt x="428" y="457"/>
                  <a:pt x="428" y="457"/>
                </a:cubicBezTo>
                <a:cubicBezTo>
                  <a:pt x="428" y="457"/>
                  <a:pt x="428" y="457"/>
                  <a:pt x="428" y="457"/>
                </a:cubicBezTo>
                <a:cubicBezTo>
                  <a:pt x="428" y="457"/>
                  <a:pt x="428" y="457"/>
                  <a:pt x="428" y="457"/>
                </a:cubicBezTo>
                <a:cubicBezTo>
                  <a:pt x="429" y="457"/>
                  <a:pt x="429" y="457"/>
                  <a:pt x="429" y="457"/>
                </a:cubicBezTo>
                <a:cubicBezTo>
                  <a:pt x="430" y="457"/>
                  <a:pt x="430" y="457"/>
                  <a:pt x="430" y="457"/>
                </a:cubicBezTo>
                <a:cubicBezTo>
                  <a:pt x="431" y="457"/>
                  <a:pt x="431" y="457"/>
                  <a:pt x="431" y="457"/>
                </a:cubicBezTo>
                <a:cubicBezTo>
                  <a:pt x="431" y="457"/>
                  <a:pt x="432" y="457"/>
                  <a:pt x="432" y="457"/>
                </a:cubicBezTo>
                <a:cubicBezTo>
                  <a:pt x="432" y="456"/>
                  <a:pt x="433" y="456"/>
                  <a:pt x="433" y="456"/>
                </a:cubicBezTo>
                <a:cubicBezTo>
                  <a:pt x="434" y="456"/>
                  <a:pt x="434" y="456"/>
                  <a:pt x="434" y="456"/>
                </a:cubicBezTo>
                <a:cubicBezTo>
                  <a:pt x="434" y="456"/>
                  <a:pt x="434" y="456"/>
                  <a:pt x="434" y="456"/>
                </a:cubicBezTo>
                <a:cubicBezTo>
                  <a:pt x="434" y="456"/>
                  <a:pt x="434" y="456"/>
                  <a:pt x="434" y="456"/>
                </a:cubicBezTo>
                <a:cubicBezTo>
                  <a:pt x="435" y="456"/>
                  <a:pt x="435" y="456"/>
                  <a:pt x="435" y="456"/>
                </a:cubicBezTo>
                <a:cubicBezTo>
                  <a:pt x="436" y="456"/>
                  <a:pt x="436" y="456"/>
                  <a:pt x="436" y="456"/>
                </a:cubicBezTo>
                <a:cubicBezTo>
                  <a:pt x="436" y="456"/>
                  <a:pt x="436" y="456"/>
                  <a:pt x="436" y="456"/>
                </a:cubicBezTo>
                <a:cubicBezTo>
                  <a:pt x="436" y="456"/>
                  <a:pt x="436" y="456"/>
                  <a:pt x="436" y="456"/>
                </a:cubicBezTo>
                <a:cubicBezTo>
                  <a:pt x="436" y="456"/>
                  <a:pt x="436" y="456"/>
                  <a:pt x="436" y="456"/>
                </a:cubicBezTo>
                <a:cubicBezTo>
                  <a:pt x="437" y="456"/>
                  <a:pt x="437" y="456"/>
                  <a:pt x="437" y="456"/>
                </a:cubicBezTo>
                <a:cubicBezTo>
                  <a:pt x="438" y="456"/>
                  <a:pt x="438" y="456"/>
                  <a:pt x="438" y="456"/>
                </a:cubicBezTo>
                <a:cubicBezTo>
                  <a:pt x="438" y="456"/>
                  <a:pt x="438" y="456"/>
                  <a:pt x="438" y="456"/>
                </a:cubicBezTo>
                <a:cubicBezTo>
                  <a:pt x="438" y="456"/>
                  <a:pt x="438" y="456"/>
                  <a:pt x="438" y="456"/>
                </a:cubicBezTo>
                <a:cubicBezTo>
                  <a:pt x="439" y="456"/>
                  <a:pt x="439" y="456"/>
                  <a:pt x="439" y="456"/>
                </a:cubicBezTo>
                <a:cubicBezTo>
                  <a:pt x="439" y="456"/>
                  <a:pt x="439" y="456"/>
                  <a:pt x="439" y="456"/>
                </a:cubicBezTo>
                <a:cubicBezTo>
                  <a:pt x="439" y="456"/>
                  <a:pt x="439" y="456"/>
                  <a:pt x="439" y="456"/>
                </a:cubicBezTo>
                <a:cubicBezTo>
                  <a:pt x="439" y="456"/>
                  <a:pt x="439" y="456"/>
                  <a:pt x="439" y="456"/>
                </a:cubicBezTo>
                <a:cubicBezTo>
                  <a:pt x="439" y="456"/>
                  <a:pt x="439" y="456"/>
                  <a:pt x="439" y="456"/>
                </a:cubicBezTo>
                <a:cubicBezTo>
                  <a:pt x="440" y="456"/>
                  <a:pt x="440" y="456"/>
                  <a:pt x="440" y="456"/>
                </a:cubicBezTo>
                <a:cubicBezTo>
                  <a:pt x="440" y="456"/>
                  <a:pt x="441" y="456"/>
                  <a:pt x="441" y="456"/>
                </a:cubicBezTo>
                <a:cubicBezTo>
                  <a:pt x="442" y="456"/>
                  <a:pt x="442" y="456"/>
                  <a:pt x="442" y="456"/>
                </a:cubicBezTo>
                <a:cubicBezTo>
                  <a:pt x="444" y="455"/>
                  <a:pt x="449" y="455"/>
                  <a:pt x="455" y="455"/>
                </a:cubicBezTo>
                <a:cubicBezTo>
                  <a:pt x="460" y="455"/>
                  <a:pt x="466" y="455"/>
                  <a:pt x="473" y="455"/>
                </a:cubicBezTo>
                <a:cubicBezTo>
                  <a:pt x="474" y="455"/>
                  <a:pt x="475" y="454"/>
                  <a:pt x="476" y="454"/>
                </a:cubicBezTo>
                <a:cubicBezTo>
                  <a:pt x="477" y="454"/>
                  <a:pt x="479" y="454"/>
                  <a:pt x="480" y="454"/>
                </a:cubicBezTo>
                <a:cubicBezTo>
                  <a:pt x="481" y="454"/>
                  <a:pt x="481" y="454"/>
                  <a:pt x="481" y="454"/>
                </a:cubicBezTo>
                <a:cubicBezTo>
                  <a:pt x="483" y="454"/>
                  <a:pt x="486" y="454"/>
                  <a:pt x="488" y="454"/>
                </a:cubicBezTo>
                <a:cubicBezTo>
                  <a:pt x="488" y="454"/>
                  <a:pt x="488" y="454"/>
                  <a:pt x="488" y="454"/>
                </a:cubicBezTo>
                <a:cubicBezTo>
                  <a:pt x="490" y="454"/>
                  <a:pt x="492" y="454"/>
                  <a:pt x="495" y="454"/>
                </a:cubicBezTo>
                <a:cubicBezTo>
                  <a:pt x="495" y="454"/>
                  <a:pt x="496" y="454"/>
                  <a:pt x="497" y="454"/>
                </a:cubicBezTo>
                <a:cubicBezTo>
                  <a:pt x="498" y="454"/>
                  <a:pt x="498" y="454"/>
                  <a:pt x="498" y="454"/>
                </a:cubicBezTo>
                <a:cubicBezTo>
                  <a:pt x="512" y="453"/>
                  <a:pt x="527" y="453"/>
                  <a:pt x="543" y="452"/>
                </a:cubicBezTo>
                <a:cubicBezTo>
                  <a:pt x="544" y="452"/>
                  <a:pt x="545" y="452"/>
                  <a:pt x="545" y="452"/>
                </a:cubicBezTo>
                <a:cubicBezTo>
                  <a:pt x="551" y="452"/>
                  <a:pt x="557" y="451"/>
                  <a:pt x="562" y="451"/>
                </a:cubicBezTo>
                <a:cubicBezTo>
                  <a:pt x="563" y="451"/>
                  <a:pt x="564" y="451"/>
                  <a:pt x="565" y="451"/>
                </a:cubicBezTo>
                <a:cubicBezTo>
                  <a:pt x="569" y="451"/>
                  <a:pt x="572" y="451"/>
                  <a:pt x="575" y="451"/>
                </a:cubicBezTo>
                <a:cubicBezTo>
                  <a:pt x="577" y="451"/>
                  <a:pt x="579" y="450"/>
                  <a:pt x="580" y="450"/>
                </a:cubicBezTo>
                <a:cubicBezTo>
                  <a:pt x="583" y="450"/>
                  <a:pt x="586" y="450"/>
                  <a:pt x="589" y="450"/>
                </a:cubicBezTo>
                <a:cubicBezTo>
                  <a:pt x="593" y="450"/>
                  <a:pt x="597" y="450"/>
                  <a:pt x="602" y="449"/>
                </a:cubicBezTo>
                <a:cubicBezTo>
                  <a:pt x="604" y="449"/>
                  <a:pt x="606" y="449"/>
                  <a:pt x="608" y="449"/>
                </a:cubicBezTo>
                <a:cubicBezTo>
                  <a:pt x="614" y="449"/>
                  <a:pt x="621" y="449"/>
                  <a:pt x="627" y="448"/>
                </a:cubicBezTo>
                <a:cubicBezTo>
                  <a:pt x="627" y="448"/>
                  <a:pt x="628" y="448"/>
                  <a:pt x="628" y="448"/>
                </a:cubicBezTo>
                <a:cubicBezTo>
                  <a:pt x="632" y="448"/>
                  <a:pt x="637" y="448"/>
                  <a:pt x="641" y="447"/>
                </a:cubicBezTo>
                <a:cubicBezTo>
                  <a:pt x="642" y="447"/>
                  <a:pt x="642" y="447"/>
                  <a:pt x="643" y="447"/>
                </a:cubicBezTo>
                <a:cubicBezTo>
                  <a:pt x="643" y="447"/>
                  <a:pt x="644" y="447"/>
                  <a:pt x="644" y="447"/>
                </a:cubicBezTo>
                <a:cubicBezTo>
                  <a:pt x="652" y="447"/>
                  <a:pt x="659" y="446"/>
                  <a:pt x="666" y="446"/>
                </a:cubicBezTo>
                <a:cubicBezTo>
                  <a:pt x="666" y="446"/>
                  <a:pt x="667" y="446"/>
                  <a:pt x="668" y="446"/>
                </a:cubicBezTo>
                <a:cubicBezTo>
                  <a:pt x="669" y="446"/>
                  <a:pt x="670" y="446"/>
                  <a:pt x="671" y="446"/>
                </a:cubicBezTo>
                <a:cubicBezTo>
                  <a:pt x="673" y="446"/>
                  <a:pt x="674" y="445"/>
                  <a:pt x="675" y="445"/>
                </a:cubicBezTo>
                <a:cubicBezTo>
                  <a:pt x="676" y="445"/>
                  <a:pt x="676" y="445"/>
                  <a:pt x="677" y="445"/>
                </a:cubicBezTo>
                <a:cubicBezTo>
                  <a:pt x="678" y="445"/>
                  <a:pt x="679" y="445"/>
                  <a:pt x="680" y="445"/>
                </a:cubicBezTo>
                <a:cubicBezTo>
                  <a:pt x="682" y="445"/>
                  <a:pt x="684" y="445"/>
                  <a:pt x="685" y="445"/>
                </a:cubicBezTo>
                <a:cubicBezTo>
                  <a:pt x="686" y="445"/>
                  <a:pt x="687" y="445"/>
                  <a:pt x="689" y="444"/>
                </a:cubicBezTo>
                <a:cubicBezTo>
                  <a:pt x="689" y="444"/>
                  <a:pt x="690" y="444"/>
                  <a:pt x="690" y="444"/>
                </a:cubicBezTo>
                <a:cubicBezTo>
                  <a:pt x="691" y="444"/>
                  <a:pt x="692" y="444"/>
                  <a:pt x="694" y="444"/>
                </a:cubicBezTo>
                <a:cubicBezTo>
                  <a:pt x="695" y="444"/>
                  <a:pt x="696" y="444"/>
                  <a:pt x="697" y="444"/>
                </a:cubicBezTo>
                <a:cubicBezTo>
                  <a:pt x="699" y="444"/>
                  <a:pt x="702" y="443"/>
                  <a:pt x="704" y="443"/>
                </a:cubicBezTo>
                <a:cubicBezTo>
                  <a:pt x="705" y="443"/>
                  <a:pt x="705" y="443"/>
                  <a:pt x="705" y="443"/>
                </a:cubicBezTo>
                <a:cubicBezTo>
                  <a:pt x="706" y="443"/>
                  <a:pt x="706" y="443"/>
                  <a:pt x="706" y="443"/>
                </a:cubicBezTo>
                <a:cubicBezTo>
                  <a:pt x="706" y="443"/>
                  <a:pt x="706" y="443"/>
                  <a:pt x="706" y="443"/>
                </a:cubicBezTo>
                <a:cubicBezTo>
                  <a:pt x="707" y="443"/>
                  <a:pt x="707" y="443"/>
                  <a:pt x="707" y="443"/>
                </a:cubicBezTo>
                <a:cubicBezTo>
                  <a:pt x="708" y="443"/>
                  <a:pt x="708" y="443"/>
                  <a:pt x="708" y="443"/>
                </a:cubicBezTo>
                <a:cubicBezTo>
                  <a:pt x="709" y="443"/>
                  <a:pt x="709" y="443"/>
                  <a:pt x="709" y="443"/>
                </a:cubicBezTo>
                <a:cubicBezTo>
                  <a:pt x="709" y="443"/>
                  <a:pt x="709" y="443"/>
                  <a:pt x="709" y="443"/>
                </a:cubicBezTo>
                <a:cubicBezTo>
                  <a:pt x="710" y="443"/>
                  <a:pt x="711" y="443"/>
                  <a:pt x="711" y="443"/>
                </a:cubicBezTo>
                <a:cubicBezTo>
                  <a:pt x="712" y="442"/>
                  <a:pt x="712" y="442"/>
                  <a:pt x="713" y="442"/>
                </a:cubicBezTo>
                <a:cubicBezTo>
                  <a:pt x="713" y="442"/>
                  <a:pt x="713" y="442"/>
                  <a:pt x="713" y="442"/>
                </a:cubicBezTo>
                <a:cubicBezTo>
                  <a:pt x="713" y="442"/>
                  <a:pt x="713" y="442"/>
                  <a:pt x="713" y="442"/>
                </a:cubicBezTo>
                <a:cubicBezTo>
                  <a:pt x="714" y="442"/>
                  <a:pt x="715" y="442"/>
                  <a:pt x="715" y="442"/>
                </a:cubicBezTo>
                <a:cubicBezTo>
                  <a:pt x="716" y="442"/>
                  <a:pt x="716" y="442"/>
                  <a:pt x="716" y="442"/>
                </a:cubicBezTo>
                <a:cubicBezTo>
                  <a:pt x="717" y="442"/>
                  <a:pt x="717" y="442"/>
                  <a:pt x="717" y="442"/>
                </a:cubicBezTo>
                <a:cubicBezTo>
                  <a:pt x="718" y="442"/>
                  <a:pt x="718" y="442"/>
                  <a:pt x="718" y="442"/>
                </a:cubicBezTo>
                <a:cubicBezTo>
                  <a:pt x="719" y="442"/>
                  <a:pt x="719" y="441"/>
                  <a:pt x="720" y="441"/>
                </a:cubicBezTo>
                <a:cubicBezTo>
                  <a:pt x="720" y="441"/>
                  <a:pt x="720" y="441"/>
                  <a:pt x="720" y="441"/>
                </a:cubicBezTo>
                <a:cubicBezTo>
                  <a:pt x="720" y="441"/>
                  <a:pt x="720" y="441"/>
                  <a:pt x="720" y="441"/>
                </a:cubicBezTo>
                <a:cubicBezTo>
                  <a:pt x="721" y="441"/>
                  <a:pt x="721" y="441"/>
                  <a:pt x="721" y="441"/>
                </a:cubicBezTo>
                <a:cubicBezTo>
                  <a:pt x="721" y="441"/>
                  <a:pt x="722" y="441"/>
                  <a:pt x="722" y="441"/>
                </a:cubicBezTo>
                <a:cubicBezTo>
                  <a:pt x="723" y="441"/>
                  <a:pt x="723" y="441"/>
                  <a:pt x="723" y="441"/>
                </a:cubicBezTo>
                <a:cubicBezTo>
                  <a:pt x="724" y="440"/>
                  <a:pt x="724" y="440"/>
                  <a:pt x="724" y="440"/>
                </a:cubicBezTo>
                <a:cubicBezTo>
                  <a:pt x="724" y="440"/>
                  <a:pt x="724" y="440"/>
                  <a:pt x="724" y="440"/>
                </a:cubicBezTo>
                <a:cubicBezTo>
                  <a:pt x="725" y="440"/>
                  <a:pt x="725" y="440"/>
                  <a:pt x="725" y="440"/>
                </a:cubicBezTo>
                <a:cubicBezTo>
                  <a:pt x="726" y="440"/>
                  <a:pt x="726" y="440"/>
                  <a:pt x="727" y="440"/>
                </a:cubicBezTo>
                <a:cubicBezTo>
                  <a:pt x="727" y="440"/>
                  <a:pt x="727" y="440"/>
                  <a:pt x="727" y="440"/>
                </a:cubicBezTo>
                <a:cubicBezTo>
                  <a:pt x="728" y="439"/>
                  <a:pt x="728" y="439"/>
                  <a:pt x="728" y="439"/>
                </a:cubicBezTo>
                <a:cubicBezTo>
                  <a:pt x="729" y="439"/>
                  <a:pt x="729" y="439"/>
                  <a:pt x="730" y="439"/>
                </a:cubicBezTo>
                <a:cubicBezTo>
                  <a:pt x="730" y="439"/>
                  <a:pt x="730" y="439"/>
                  <a:pt x="730" y="439"/>
                </a:cubicBezTo>
                <a:cubicBezTo>
                  <a:pt x="731" y="438"/>
                  <a:pt x="731" y="438"/>
                  <a:pt x="731" y="438"/>
                </a:cubicBezTo>
                <a:cubicBezTo>
                  <a:pt x="731" y="438"/>
                  <a:pt x="731" y="438"/>
                  <a:pt x="731" y="438"/>
                </a:cubicBezTo>
                <a:cubicBezTo>
                  <a:pt x="732" y="438"/>
                  <a:pt x="732" y="438"/>
                  <a:pt x="732" y="438"/>
                </a:cubicBezTo>
                <a:cubicBezTo>
                  <a:pt x="733" y="438"/>
                  <a:pt x="733" y="438"/>
                  <a:pt x="733" y="438"/>
                </a:cubicBezTo>
                <a:cubicBezTo>
                  <a:pt x="733" y="437"/>
                  <a:pt x="733" y="437"/>
                  <a:pt x="733" y="437"/>
                </a:cubicBezTo>
                <a:cubicBezTo>
                  <a:pt x="734" y="437"/>
                  <a:pt x="734" y="437"/>
                  <a:pt x="734" y="437"/>
                </a:cubicBezTo>
                <a:cubicBezTo>
                  <a:pt x="735" y="436"/>
                  <a:pt x="735" y="436"/>
                  <a:pt x="735" y="436"/>
                </a:cubicBezTo>
                <a:cubicBezTo>
                  <a:pt x="735" y="436"/>
                  <a:pt x="735" y="436"/>
                  <a:pt x="735" y="436"/>
                </a:cubicBezTo>
                <a:cubicBezTo>
                  <a:pt x="735" y="436"/>
                  <a:pt x="735" y="436"/>
                  <a:pt x="735" y="436"/>
                </a:cubicBezTo>
                <a:cubicBezTo>
                  <a:pt x="736" y="436"/>
                  <a:pt x="736" y="436"/>
                  <a:pt x="736" y="436"/>
                </a:cubicBezTo>
                <a:cubicBezTo>
                  <a:pt x="737" y="435"/>
                  <a:pt x="737" y="435"/>
                  <a:pt x="737" y="435"/>
                </a:cubicBezTo>
                <a:cubicBezTo>
                  <a:pt x="737" y="435"/>
                  <a:pt x="737" y="435"/>
                  <a:pt x="737" y="435"/>
                </a:cubicBezTo>
                <a:cubicBezTo>
                  <a:pt x="737" y="435"/>
                  <a:pt x="737" y="435"/>
                  <a:pt x="737" y="435"/>
                </a:cubicBezTo>
                <a:cubicBezTo>
                  <a:pt x="737" y="435"/>
                  <a:pt x="737" y="435"/>
                  <a:pt x="737" y="435"/>
                </a:cubicBezTo>
                <a:cubicBezTo>
                  <a:pt x="738" y="434"/>
                  <a:pt x="738" y="434"/>
                  <a:pt x="738" y="434"/>
                </a:cubicBezTo>
                <a:cubicBezTo>
                  <a:pt x="738" y="434"/>
                  <a:pt x="738" y="434"/>
                  <a:pt x="738" y="434"/>
                </a:cubicBezTo>
                <a:cubicBezTo>
                  <a:pt x="738" y="434"/>
                  <a:pt x="738" y="434"/>
                  <a:pt x="738" y="434"/>
                </a:cubicBezTo>
                <a:cubicBezTo>
                  <a:pt x="738" y="434"/>
                  <a:pt x="738" y="434"/>
                  <a:pt x="738" y="434"/>
                </a:cubicBezTo>
                <a:cubicBezTo>
                  <a:pt x="738" y="434"/>
                  <a:pt x="738" y="434"/>
                  <a:pt x="738" y="434"/>
                </a:cubicBezTo>
                <a:cubicBezTo>
                  <a:pt x="739" y="433"/>
                  <a:pt x="739" y="433"/>
                  <a:pt x="739" y="433"/>
                </a:cubicBezTo>
                <a:cubicBezTo>
                  <a:pt x="739" y="433"/>
                  <a:pt x="739" y="433"/>
                  <a:pt x="739" y="433"/>
                </a:cubicBezTo>
                <a:cubicBezTo>
                  <a:pt x="739" y="433"/>
                  <a:pt x="739" y="433"/>
                  <a:pt x="739" y="433"/>
                </a:cubicBezTo>
                <a:cubicBezTo>
                  <a:pt x="739" y="433"/>
                  <a:pt x="739" y="433"/>
                  <a:pt x="739" y="433"/>
                </a:cubicBezTo>
                <a:cubicBezTo>
                  <a:pt x="739" y="433"/>
                  <a:pt x="739" y="433"/>
                  <a:pt x="739" y="433"/>
                </a:cubicBezTo>
                <a:cubicBezTo>
                  <a:pt x="739" y="433"/>
                  <a:pt x="739" y="433"/>
                  <a:pt x="739" y="433"/>
                </a:cubicBezTo>
                <a:cubicBezTo>
                  <a:pt x="740" y="432"/>
                  <a:pt x="740" y="432"/>
                  <a:pt x="740" y="432"/>
                </a:cubicBezTo>
                <a:cubicBezTo>
                  <a:pt x="740" y="432"/>
                  <a:pt x="740" y="432"/>
                  <a:pt x="740" y="432"/>
                </a:cubicBezTo>
                <a:cubicBezTo>
                  <a:pt x="740" y="432"/>
                  <a:pt x="740" y="432"/>
                  <a:pt x="740" y="432"/>
                </a:cubicBezTo>
                <a:cubicBezTo>
                  <a:pt x="740" y="432"/>
                  <a:pt x="740" y="432"/>
                  <a:pt x="740" y="432"/>
                </a:cubicBezTo>
                <a:cubicBezTo>
                  <a:pt x="740" y="432"/>
                  <a:pt x="740" y="432"/>
                  <a:pt x="740" y="432"/>
                </a:cubicBezTo>
                <a:cubicBezTo>
                  <a:pt x="740" y="431"/>
                  <a:pt x="740" y="431"/>
                  <a:pt x="740" y="431"/>
                </a:cubicBezTo>
                <a:cubicBezTo>
                  <a:pt x="740" y="431"/>
                  <a:pt x="740" y="431"/>
                  <a:pt x="740" y="431"/>
                </a:cubicBezTo>
                <a:cubicBezTo>
                  <a:pt x="740" y="431"/>
                  <a:pt x="740" y="431"/>
                  <a:pt x="740" y="431"/>
                </a:cubicBezTo>
                <a:cubicBezTo>
                  <a:pt x="740" y="431"/>
                  <a:pt x="740" y="431"/>
                  <a:pt x="740" y="431"/>
                </a:cubicBezTo>
                <a:cubicBezTo>
                  <a:pt x="741" y="430"/>
                  <a:pt x="741" y="430"/>
                  <a:pt x="741" y="430"/>
                </a:cubicBezTo>
                <a:cubicBezTo>
                  <a:pt x="741" y="430"/>
                  <a:pt x="741" y="430"/>
                  <a:pt x="741" y="430"/>
                </a:cubicBezTo>
                <a:cubicBezTo>
                  <a:pt x="741" y="430"/>
                  <a:pt x="741" y="430"/>
                  <a:pt x="741" y="430"/>
                </a:cubicBezTo>
                <a:cubicBezTo>
                  <a:pt x="741" y="430"/>
                  <a:pt x="741" y="430"/>
                  <a:pt x="741" y="430"/>
                </a:cubicBezTo>
                <a:cubicBezTo>
                  <a:pt x="741" y="430"/>
                  <a:pt x="741" y="430"/>
                  <a:pt x="741" y="430"/>
                </a:cubicBezTo>
                <a:cubicBezTo>
                  <a:pt x="746" y="392"/>
                  <a:pt x="752" y="355"/>
                  <a:pt x="758" y="317"/>
                </a:cubicBezTo>
                <a:cubicBezTo>
                  <a:pt x="763" y="317"/>
                  <a:pt x="768" y="318"/>
                  <a:pt x="773" y="318"/>
                </a:cubicBezTo>
                <a:cubicBezTo>
                  <a:pt x="773" y="318"/>
                  <a:pt x="773" y="318"/>
                  <a:pt x="773" y="318"/>
                </a:cubicBezTo>
                <a:cubicBezTo>
                  <a:pt x="776" y="319"/>
                  <a:pt x="780" y="319"/>
                  <a:pt x="783" y="320"/>
                </a:cubicBezTo>
                <a:cubicBezTo>
                  <a:pt x="786" y="321"/>
                  <a:pt x="790" y="321"/>
                  <a:pt x="793" y="322"/>
                </a:cubicBezTo>
                <a:cubicBezTo>
                  <a:pt x="793" y="322"/>
                  <a:pt x="793" y="322"/>
                  <a:pt x="793" y="322"/>
                </a:cubicBezTo>
                <a:cubicBezTo>
                  <a:pt x="796" y="323"/>
                  <a:pt x="799" y="324"/>
                  <a:pt x="802" y="324"/>
                </a:cubicBezTo>
                <a:cubicBezTo>
                  <a:pt x="802" y="324"/>
                  <a:pt x="802" y="324"/>
                  <a:pt x="802" y="324"/>
                </a:cubicBezTo>
                <a:cubicBezTo>
                  <a:pt x="804" y="325"/>
                  <a:pt x="806" y="326"/>
                  <a:pt x="808" y="326"/>
                </a:cubicBezTo>
                <a:cubicBezTo>
                  <a:pt x="810" y="327"/>
                  <a:pt x="812" y="328"/>
                  <a:pt x="814" y="328"/>
                </a:cubicBezTo>
                <a:cubicBezTo>
                  <a:pt x="815" y="329"/>
                  <a:pt x="816" y="329"/>
                  <a:pt x="817" y="330"/>
                </a:cubicBezTo>
                <a:cubicBezTo>
                  <a:pt x="819" y="330"/>
                  <a:pt x="821" y="331"/>
                  <a:pt x="823" y="332"/>
                </a:cubicBezTo>
                <a:cubicBezTo>
                  <a:pt x="824" y="333"/>
                  <a:pt x="825" y="333"/>
                  <a:pt x="826" y="333"/>
                </a:cubicBezTo>
                <a:cubicBezTo>
                  <a:pt x="829" y="335"/>
                  <a:pt x="831" y="336"/>
                  <a:pt x="834" y="337"/>
                </a:cubicBezTo>
                <a:cubicBezTo>
                  <a:pt x="834" y="338"/>
                  <a:pt x="834" y="338"/>
                  <a:pt x="834" y="338"/>
                </a:cubicBezTo>
                <a:cubicBezTo>
                  <a:pt x="837" y="339"/>
                  <a:pt x="839" y="341"/>
                  <a:pt x="841" y="342"/>
                </a:cubicBezTo>
                <a:cubicBezTo>
                  <a:pt x="843" y="343"/>
                  <a:pt x="844" y="344"/>
                  <a:pt x="846" y="345"/>
                </a:cubicBezTo>
                <a:cubicBezTo>
                  <a:pt x="846" y="346"/>
                  <a:pt x="846" y="346"/>
                  <a:pt x="846" y="346"/>
                </a:cubicBezTo>
                <a:cubicBezTo>
                  <a:pt x="850" y="349"/>
                  <a:pt x="853" y="351"/>
                  <a:pt x="855" y="354"/>
                </a:cubicBezTo>
                <a:cubicBezTo>
                  <a:pt x="856" y="355"/>
                  <a:pt x="856" y="355"/>
                  <a:pt x="856" y="355"/>
                </a:cubicBezTo>
                <a:cubicBezTo>
                  <a:pt x="857" y="356"/>
                  <a:pt x="859" y="358"/>
                  <a:pt x="860" y="359"/>
                </a:cubicBezTo>
                <a:cubicBezTo>
                  <a:pt x="860" y="360"/>
                  <a:pt x="860" y="360"/>
                  <a:pt x="860" y="360"/>
                </a:cubicBezTo>
                <a:cubicBezTo>
                  <a:pt x="861" y="361"/>
                  <a:pt x="862" y="363"/>
                  <a:pt x="863" y="364"/>
                </a:cubicBezTo>
                <a:cubicBezTo>
                  <a:pt x="864" y="366"/>
                  <a:pt x="865" y="368"/>
                  <a:pt x="867" y="370"/>
                </a:cubicBezTo>
                <a:cubicBezTo>
                  <a:pt x="867" y="370"/>
                  <a:pt x="867" y="371"/>
                  <a:pt x="868" y="371"/>
                </a:cubicBezTo>
                <a:cubicBezTo>
                  <a:pt x="869" y="373"/>
                  <a:pt x="870" y="374"/>
                  <a:pt x="870" y="375"/>
                </a:cubicBezTo>
                <a:cubicBezTo>
                  <a:pt x="871" y="376"/>
                  <a:pt x="871" y="376"/>
                  <a:pt x="871" y="376"/>
                </a:cubicBezTo>
                <a:cubicBezTo>
                  <a:pt x="872" y="377"/>
                  <a:pt x="872" y="377"/>
                  <a:pt x="872" y="377"/>
                </a:cubicBezTo>
                <a:cubicBezTo>
                  <a:pt x="873" y="378"/>
                  <a:pt x="874" y="379"/>
                  <a:pt x="875" y="380"/>
                </a:cubicBezTo>
                <a:cubicBezTo>
                  <a:pt x="876" y="380"/>
                  <a:pt x="876" y="381"/>
                  <a:pt x="876" y="381"/>
                </a:cubicBezTo>
                <a:cubicBezTo>
                  <a:pt x="877" y="382"/>
                  <a:pt x="877" y="382"/>
                  <a:pt x="877" y="382"/>
                </a:cubicBezTo>
                <a:cubicBezTo>
                  <a:pt x="878" y="383"/>
                  <a:pt x="880" y="384"/>
                  <a:pt x="881" y="385"/>
                </a:cubicBezTo>
                <a:cubicBezTo>
                  <a:pt x="881" y="385"/>
                  <a:pt x="881" y="385"/>
                  <a:pt x="881" y="385"/>
                </a:cubicBezTo>
                <a:cubicBezTo>
                  <a:pt x="881" y="385"/>
                  <a:pt x="881" y="385"/>
                  <a:pt x="881" y="385"/>
                </a:cubicBezTo>
                <a:cubicBezTo>
                  <a:pt x="883" y="387"/>
                  <a:pt x="885" y="388"/>
                  <a:pt x="887" y="389"/>
                </a:cubicBezTo>
                <a:cubicBezTo>
                  <a:pt x="888" y="389"/>
                  <a:pt x="888" y="390"/>
                  <a:pt x="889" y="390"/>
                </a:cubicBezTo>
                <a:cubicBezTo>
                  <a:pt x="890" y="391"/>
                  <a:pt x="892" y="392"/>
                  <a:pt x="893" y="393"/>
                </a:cubicBezTo>
                <a:cubicBezTo>
                  <a:pt x="894" y="393"/>
                  <a:pt x="894" y="393"/>
                  <a:pt x="894" y="393"/>
                </a:cubicBezTo>
                <a:cubicBezTo>
                  <a:pt x="895" y="393"/>
                  <a:pt x="895" y="393"/>
                  <a:pt x="895" y="394"/>
                </a:cubicBezTo>
                <a:cubicBezTo>
                  <a:pt x="896" y="394"/>
                  <a:pt x="897" y="394"/>
                  <a:pt x="897" y="395"/>
                </a:cubicBezTo>
                <a:cubicBezTo>
                  <a:pt x="898" y="395"/>
                  <a:pt x="899" y="395"/>
                  <a:pt x="900" y="396"/>
                </a:cubicBezTo>
                <a:cubicBezTo>
                  <a:pt x="901" y="396"/>
                  <a:pt x="902" y="396"/>
                  <a:pt x="903" y="397"/>
                </a:cubicBezTo>
                <a:cubicBezTo>
                  <a:pt x="905" y="398"/>
                  <a:pt x="907" y="398"/>
                  <a:pt x="909" y="399"/>
                </a:cubicBezTo>
                <a:cubicBezTo>
                  <a:pt x="909" y="399"/>
                  <a:pt x="910" y="399"/>
                  <a:pt x="910" y="399"/>
                </a:cubicBezTo>
                <a:cubicBezTo>
                  <a:pt x="910" y="400"/>
                  <a:pt x="910" y="400"/>
                  <a:pt x="910" y="400"/>
                </a:cubicBezTo>
                <a:cubicBezTo>
                  <a:pt x="911" y="400"/>
                  <a:pt x="911" y="400"/>
                  <a:pt x="911" y="400"/>
                </a:cubicBezTo>
                <a:cubicBezTo>
                  <a:pt x="911" y="400"/>
                  <a:pt x="911" y="400"/>
                  <a:pt x="912" y="400"/>
                </a:cubicBezTo>
                <a:cubicBezTo>
                  <a:pt x="913" y="400"/>
                  <a:pt x="913" y="400"/>
                  <a:pt x="914" y="401"/>
                </a:cubicBezTo>
                <a:cubicBezTo>
                  <a:pt x="914" y="401"/>
                  <a:pt x="915" y="401"/>
                  <a:pt x="916" y="401"/>
                </a:cubicBezTo>
                <a:cubicBezTo>
                  <a:pt x="916" y="401"/>
                  <a:pt x="917" y="401"/>
                  <a:pt x="918" y="402"/>
                </a:cubicBezTo>
                <a:cubicBezTo>
                  <a:pt x="918" y="402"/>
                  <a:pt x="918" y="402"/>
                  <a:pt x="918" y="402"/>
                </a:cubicBezTo>
                <a:cubicBezTo>
                  <a:pt x="918" y="402"/>
                  <a:pt x="918" y="402"/>
                  <a:pt x="918" y="402"/>
                </a:cubicBezTo>
                <a:cubicBezTo>
                  <a:pt x="918" y="402"/>
                  <a:pt x="919" y="402"/>
                  <a:pt x="919" y="402"/>
                </a:cubicBezTo>
                <a:cubicBezTo>
                  <a:pt x="920" y="402"/>
                  <a:pt x="921" y="402"/>
                  <a:pt x="921" y="403"/>
                </a:cubicBezTo>
                <a:cubicBezTo>
                  <a:pt x="922" y="403"/>
                  <a:pt x="922" y="403"/>
                  <a:pt x="923" y="403"/>
                </a:cubicBezTo>
                <a:cubicBezTo>
                  <a:pt x="924" y="403"/>
                  <a:pt x="924" y="403"/>
                  <a:pt x="925" y="403"/>
                </a:cubicBezTo>
                <a:cubicBezTo>
                  <a:pt x="926" y="404"/>
                  <a:pt x="926" y="404"/>
                  <a:pt x="926" y="404"/>
                </a:cubicBezTo>
                <a:cubicBezTo>
                  <a:pt x="926" y="404"/>
                  <a:pt x="926" y="404"/>
                  <a:pt x="926" y="404"/>
                </a:cubicBezTo>
                <a:cubicBezTo>
                  <a:pt x="926" y="404"/>
                  <a:pt x="926" y="404"/>
                  <a:pt x="926" y="404"/>
                </a:cubicBezTo>
                <a:cubicBezTo>
                  <a:pt x="927" y="404"/>
                  <a:pt x="927" y="404"/>
                  <a:pt x="927" y="404"/>
                </a:cubicBezTo>
                <a:cubicBezTo>
                  <a:pt x="927" y="404"/>
                  <a:pt x="928" y="404"/>
                  <a:pt x="929" y="404"/>
                </a:cubicBezTo>
                <a:cubicBezTo>
                  <a:pt x="929" y="404"/>
                  <a:pt x="930" y="405"/>
                  <a:pt x="931" y="405"/>
                </a:cubicBezTo>
                <a:cubicBezTo>
                  <a:pt x="931" y="405"/>
                  <a:pt x="932" y="405"/>
                  <a:pt x="933" y="405"/>
                </a:cubicBezTo>
                <a:cubicBezTo>
                  <a:pt x="933" y="405"/>
                  <a:pt x="934" y="405"/>
                  <a:pt x="935" y="406"/>
                </a:cubicBezTo>
                <a:cubicBezTo>
                  <a:pt x="935" y="406"/>
                  <a:pt x="935" y="406"/>
                  <a:pt x="935" y="406"/>
                </a:cubicBezTo>
                <a:cubicBezTo>
                  <a:pt x="935" y="406"/>
                  <a:pt x="935" y="406"/>
                  <a:pt x="935" y="406"/>
                </a:cubicBezTo>
                <a:cubicBezTo>
                  <a:pt x="936" y="406"/>
                  <a:pt x="936" y="406"/>
                  <a:pt x="937" y="406"/>
                </a:cubicBezTo>
                <a:cubicBezTo>
                  <a:pt x="938" y="406"/>
                  <a:pt x="939" y="406"/>
                  <a:pt x="940" y="406"/>
                </a:cubicBezTo>
                <a:cubicBezTo>
                  <a:pt x="940" y="407"/>
                  <a:pt x="941" y="407"/>
                  <a:pt x="942" y="407"/>
                </a:cubicBezTo>
                <a:cubicBezTo>
                  <a:pt x="943" y="407"/>
                  <a:pt x="944" y="407"/>
                  <a:pt x="945" y="407"/>
                </a:cubicBezTo>
                <a:cubicBezTo>
                  <a:pt x="946" y="408"/>
                  <a:pt x="947" y="408"/>
                  <a:pt x="948" y="408"/>
                </a:cubicBezTo>
                <a:cubicBezTo>
                  <a:pt x="949" y="408"/>
                  <a:pt x="950" y="408"/>
                  <a:pt x="951" y="408"/>
                </a:cubicBezTo>
                <a:cubicBezTo>
                  <a:pt x="952" y="408"/>
                  <a:pt x="953" y="409"/>
                  <a:pt x="954" y="409"/>
                </a:cubicBezTo>
                <a:cubicBezTo>
                  <a:pt x="954" y="409"/>
                  <a:pt x="954" y="409"/>
                  <a:pt x="954" y="409"/>
                </a:cubicBezTo>
                <a:cubicBezTo>
                  <a:pt x="954" y="409"/>
                  <a:pt x="954" y="409"/>
                  <a:pt x="954" y="409"/>
                </a:cubicBezTo>
                <a:cubicBezTo>
                  <a:pt x="955" y="409"/>
                  <a:pt x="956" y="409"/>
                  <a:pt x="957" y="409"/>
                </a:cubicBezTo>
                <a:cubicBezTo>
                  <a:pt x="957" y="409"/>
                  <a:pt x="958" y="409"/>
                  <a:pt x="959" y="410"/>
                </a:cubicBezTo>
                <a:cubicBezTo>
                  <a:pt x="960" y="410"/>
                  <a:pt x="961" y="410"/>
                  <a:pt x="962" y="410"/>
                </a:cubicBezTo>
                <a:cubicBezTo>
                  <a:pt x="963" y="410"/>
                  <a:pt x="964" y="410"/>
                  <a:pt x="965" y="410"/>
                </a:cubicBezTo>
                <a:cubicBezTo>
                  <a:pt x="965" y="410"/>
                  <a:pt x="965" y="410"/>
                  <a:pt x="965" y="410"/>
                </a:cubicBezTo>
                <a:cubicBezTo>
                  <a:pt x="965" y="410"/>
                  <a:pt x="965" y="410"/>
                  <a:pt x="965" y="410"/>
                </a:cubicBezTo>
                <a:cubicBezTo>
                  <a:pt x="966" y="410"/>
                  <a:pt x="966" y="410"/>
                  <a:pt x="966" y="410"/>
                </a:cubicBezTo>
                <a:cubicBezTo>
                  <a:pt x="966" y="410"/>
                  <a:pt x="966" y="410"/>
                  <a:pt x="966" y="410"/>
                </a:cubicBezTo>
                <a:cubicBezTo>
                  <a:pt x="966" y="410"/>
                  <a:pt x="966" y="410"/>
                  <a:pt x="966" y="410"/>
                </a:cubicBezTo>
                <a:cubicBezTo>
                  <a:pt x="967" y="410"/>
                  <a:pt x="967" y="410"/>
                  <a:pt x="967" y="410"/>
                </a:cubicBezTo>
                <a:cubicBezTo>
                  <a:pt x="968" y="411"/>
                  <a:pt x="968" y="411"/>
                  <a:pt x="968" y="411"/>
                </a:cubicBezTo>
                <a:cubicBezTo>
                  <a:pt x="968" y="411"/>
                  <a:pt x="968" y="411"/>
                  <a:pt x="968" y="411"/>
                </a:cubicBezTo>
                <a:cubicBezTo>
                  <a:pt x="969" y="411"/>
                  <a:pt x="969" y="411"/>
                  <a:pt x="969" y="411"/>
                </a:cubicBezTo>
                <a:cubicBezTo>
                  <a:pt x="969" y="411"/>
                  <a:pt x="969" y="411"/>
                  <a:pt x="969" y="411"/>
                </a:cubicBezTo>
                <a:cubicBezTo>
                  <a:pt x="969" y="411"/>
                  <a:pt x="969" y="411"/>
                  <a:pt x="969" y="411"/>
                </a:cubicBezTo>
                <a:cubicBezTo>
                  <a:pt x="969" y="411"/>
                  <a:pt x="969" y="411"/>
                  <a:pt x="969" y="411"/>
                </a:cubicBezTo>
                <a:cubicBezTo>
                  <a:pt x="970" y="411"/>
                  <a:pt x="970" y="411"/>
                  <a:pt x="970" y="411"/>
                </a:cubicBezTo>
                <a:cubicBezTo>
                  <a:pt x="970" y="411"/>
                  <a:pt x="970" y="411"/>
                  <a:pt x="970" y="411"/>
                </a:cubicBezTo>
                <a:cubicBezTo>
                  <a:pt x="971" y="411"/>
                  <a:pt x="971" y="411"/>
                  <a:pt x="971" y="411"/>
                </a:cubicBezTo>
                <a:cubicBezTo>
                  <a:pt x="972" y="411"/>
                  <a:pt x="972" y="411"/>
                  <a:pt x="972" y="411"/>
                </a:cubicBezTo>
                <a:cubicBezTo>
                  <a:pt x="973" y="411"/>
                  <a:pt x="973" y="411"/>
                  <a:pt x="973" y="411"/>
                </a:cubicBezTo>
                <a:cubicBezTo>
                  <a:pt x="973" y="411"/>
                  <a:pt x="973" y="411"/>
                  <a:pt x="973" y="411"/>
                </a:cubicBezTo>
                <a:cubicBezTo>
                  <a:pt x="973" y="411"/>
                  <a:pt x="973" y="411"/>
                  <a:pt x="973" y="411"/>
                </a:cubicBezTo>
                <a:cubicBezTo>
                  <a:pt x="974" y="411"/>
                  <a:pt x="974" y="411"/>
                  <a:pt x="974" y="411"/>
                </a:cubicBezTo>
                <a:cubicBezTo>
                  <a:pt x="974" y="411"/>
                  <a:pt x="974" y="411"/>
                  <a:pt x="974" y="411"/>
                </a:cubicBezTo>
                <a:cubicBezTo>
                  <a:pt x="975" y="411"/>
                  <a:pt x="975" y="411"/>
                  <a:pt x="975" y="411"/>
                </a:cubicBezTo>
                <a:cubicBezTo>
                  <a:pt x="976" y="411"/>
                  <a:pt x="976" y="411"/>
                  <a:pt x="976" y="411"/>
                </a:cubicBezTo>
                <a:cubicBezTo>
                  <a:pt x="977" y="411"/>
                  <a:pt x="977" y="411"/>
                  <a:pt x="977" y="411"/>
                </a:cubicBezTo>
                <a:cubicBezTo>
                  <a:pt x="977" y="411"/>
                  <a:pt x="977" y="411"/>
                  <a:pt x="977" y="411"/>
                </a:cubicBezTo>
                <a:cubicBezTo>
                  <a:pt x="977" y="411"/>
                  <a:pt x="977" y="411"/>
                  <a:pt x="977" y="411"/>
                </a:cubicBezTo>
                <a:cubicBezTo>
                  <a:pt x="978" y="411"/>
                  <a:pt x="978" y="411"/>
                  <a:pt x="978" y="411"/>
                </a:cubicBezTo>
                <a:cubicBezTo>
                  <a:pt x="979" y="411"/>
                  <a:pt x="979" y="411"/>
                  <a:pt x="979" y="411"/>
                </a:cubicBezTo>
                <a:cubicBezTo>
                  <a:pt x="980" y="411"/>
                  <a:pt x="980" y="411"/>
                  <a:pt x="980" y="411"/>
                </a:cubicBezTo>
                <a:cubicBezTo>
                  <a:pt x="980" y="411"/>
                  <a:pt x="980" y="411"/>
                  <a:pt x="980" y="411"/>
                </a:cubicBezTo>
                <a:cubicBezTo>
                  <a:pt x="981" y="411"/>
                  <a:pt x="981" y="411"/>
                  <a:pt x="981" y="411"/>
                </a:cubicBezTo>
                <a:cubicBezTo>
                  <a:pt x="982" y="411"/>
                  <a:pt x="982" y="411"/>
                  <a:pt x="982" y="411"/>
                </a:cubicBezTo>
                <a:cubicBezTo>
                  <a:pt x="982" y="411"/>
                  <a:pt x="982" y="411"/>
                  <a:pt x="982" y="411"/>
                </a:cubicBezTo>
                <a:cubicBezTo>
                  <a:pt x="983" y="411"/>
                  <a:pt x="983" y="411"/>
                  <a:pt x="983" y="411"/>
                </a:cubicBezTo>
                <a:cubicBezTo>
                  <a:pt x="984" y="411"/>
                  <a:pt x="984" y="411"/>
                  <a:pt x="984" y="411"/>
                </a:cubicBezTo>
                <a:cubicBezTo>
                  <a:pt x="984" y="411"/>
                  <a:pt x="985" y="411"/>
                  <a:pt x="985" y="411"/>
                </a:cubicBezTo>
                <a:cubicBezTo>
                  <a:pt x="986" y="411"/>
                  <a:pt x="986" y="411"/>
                  <a:pt x="987" y="411"/>
                </a:cubicBezTo>
                <a:cubicBezTo>
                  <a:pt x="987" y="411"/>
                  <a:pt x="988" y="411"/>
                  <a:pt x="988" y="411"/>
                </a:cubicBezTo>
                <a:cubicBezTo>
                  <a:pt x="989" y="411"/>
                  <a:pt x="990" y="411"/>
                  <a:pt x="990" y="411"/>
                </a:cubicBezTo>
                <a:cubicBezTo>
                  <a:pt x="991" y="411"/>
                  <a:pt x="992" y="411"/>
                  <a:pt x="992" y="411"/>
                </a:cubicBezTo>
                <a:cubicBezTo>
                  <a:pt x="993" y="411"/>
                  <a:pt x="993" y="411"/>
                  <a:pt x="993" y="411"/>
                </a:cubicBezTo>
                <a:cubicBezTo>
                  <a:pt x="993" y="411"/>
                  <a:pt x="993" y="411"/>
                  <a:pt x="993" y="411"/>
                </a:cubicBezTo>
                <a:cubicBezTo>
                  <a:pt x="994" y="411"/>
                  <a:pt x="994" y="411"/>
                  <a:pt x="995" y="411"/>
                </a:cubicBezTo>
                <a:cubicBezTo>
                  <a:pt x="995" y="410"/>
                  <a:pt x="996" y="410"/>
                  <a:pt x="997" y="410"/>
                </a:cubicBezTo>
                <a:cubicBezTo>
                  <a:pt x="998" y="410"/>
                  <a:pt x="999" y="410"/>
                  <a:pt x="999" y="410"/>
                </a:cubicBezTo>
                <a:cubicBezTo>
                  <a:pt x="1001" y="410"/>
                  <a:pt x="1002" y="410"/>
                  <a:pt x="1003" y="410"/>
                </a:cubicBezTo>
                <a:cubicBezTo>
                  <a:pt x="1004" y="410"/>
                  <a:pt x="1005" y="410"/>
                  <a:pt x="1006" y="409"/>
                </a:cubicBezTo>
                <a:cubicBezTo>
                  <a:pt x="1006" y="409"/>
                  <a:pt x="1006" y="409"/>
                  <a:pt x="1006" y="409"/>
                </a:cubicBezTo>
                <a:cubicBezTo>
                  <a:pt x="1007" y="409"/>
                  <a:pt x="1007" y="409"/>
                  <a:pt x="1007" y="409"/>
                </a:cubicBezTo>
                <a:cubicBezTo>
                  <a:pt x="1008" y="409"/>
                  <a:pt x="1009" y="409"/>
                  <a:pt x="1010" y="409"/>
                </a:cubicBezTo>
                <a:cubicBezTo>
                  <a:pt x="1012" y="409"/>
                  <a:pt x="1013" y="408"/>
                  <a:pt x="1014" y="408"/>
                </a:cubicBezTo>
                <a:cubicBezTo>
                  <a:pt x="1015" y="408"/>
                  <a:pt x="1016" y="408"/>
                  <a:pt x="1017" y="408"/>
                </a:cubicBezTo>
                <a:cubicBezTo>
                  <a:pt x="1018" y="408"/>
                  <a:pt x="1020" y="407"/>
                  <a:pt x="1021" y="407"/>
                </a:cubicBezTo>
                <a:cubicBezTo>
                  <a:pt x="1022" y="407"/>
                  <a:pt x="1022" y="407"/>
                  <a:pt x="1023" y="407"/>
                </a:cubicBezTo>
                <a:cubicBezTo>
                  <a:pt x="1026" y="406"/>
                  <a:pt x="1029" y="406"/>
                  <a:pt x="1031" y="405"/>
                </a:cubicBezTo>
                <a:cubicBezTo>
                  <a:pt x="1032" y="405"/>
                  <a:pt x="1032" y="405"/>
                  <a:pt x="1032" y="405"/>
                </a:cubicBezTo>
                <a:cubicBezTo>
                  <a:pt x="1032" y="405"/>
                  <a:pt x="1032" y="405"/>
                  <a:pt x="1032" y="405"/>
                </a:cubicBezTo>
                <a:cubicBezTo>
                  <a:pt x="1032" y="405"/>
                  <a:pt x="1032" y="405"/>
                  <a:pt x="1032" y="405"/>
                </a:cubicBezTo>
                <a:cubicBezTo>
                  <a:pt x="1035" y="405"/>
                  <a:pt x="1038" y="404"/>
                  <a:pt x="1041" y="403"/>
                </a:cubicBezTo>
                <a:cubicBezTo>
                  <a:pt x="1042" y="403"/>
                  <a:pt x="1043" y="403"/>
                  <a:pt x="1044" y="403"/>
                </a:cubicBezTo>
                <a:cubicBezTo>
                  <a:pt x="1045" y="402"/>
                  <a:pt x="1046" y="402"/>
                  <a:pt x="1047" y="402"/>
                </a:cubicBezTo>
                <a:cubicBezTo>
                  <a:pt x="1048" y="402"/>
                  <a:pt x="1049" y="401"/>
                  <a:pt x="1051" y="401"/>
                </a:cubicBezTo>
                <a:cubicBezTo>
                  <a:pt x="1053" y="401"/>
                  <a:pt x="1055" y="400"/>
                  <a:pt x="1057" y="399"/>
                </a:cubicBezTo>
                <a:cubicBezTo>
                  <a:pt x="1058" y="399"/>
                  <a:pt x="1058" y="399"/>
                  <a:pt x="1059" y="399"/>
                </a:cubicBezTo>
                <a:cubicBezTo>
                  <a:pt x="1062" y="398"/>
                  <a:pt x="1066" y="397"/>
                  <a:pt x="1070" y="396"/>
                </a:cubicBezTo>
                <a:cubicBezTo>
                  <a:pt x="1071" y="396"/>
                  <a:pt x="1072" y="396"/>
                  <a:pt x="1072" y="395"/>
                </a:cubicBezTo>
                <a:cubicBezTo>
                  <a:pt x="1076" y="395"/>
                  <a:pt x="1079" y="394"/>
                  <a:pt x="1082" y="393"/>
                </a:cubicBezTo>
                <a:cubicBezTo>
                  <a:pt x="1083" y="392"/>
                  <a:pt x="1083" y="392"/>
                  <a:pt x="1083" y="392"/>
                </a:cubicBezTo>
                <a:cubicBezTo>
                  <a:pt x="1083" y="392"/>
                  <a:pt x="1083" y="392"/>
                  <a:pt x="1083" y="392"/>
                </a:cubicBezTo>
                <a:cubicBezTo>
                  <a:pt x="1084" y="392"/>
                  <a:pt x="1084" y="392"/>
                  <a:pt x="1084" y="392"/>
                </a:cubicBezTo>
                <a:cubicBezTo>
                  <a:pt x="1085" y="392"/>
                  <a:pt x="1085" y="392"/>
                  <a:pt x="1085" y="392"/>
                </a:cubicBezTo>
                <a:cubicBezTo>
                  <a:pt x="1087" y="391"/>
                  <a:pt x="1089" y="391"/>
                  <a:pt x="1090" y="390"/>
                </a:cubicBezTo>
                <a:cubicBezTo>
                  <a:pt x="1091" y="390"/>
                  <a:pt x="1092" y="390"/>
                  <a:pt x="1092" y="390"/>
                </a:cubicBezTo>
                <a:cubicBezTo>
                  <a:pt x="1094" y="389"/>
                  <a:pt x="1096" y="389"/>
                  <a:pt x="1098" y="388"/>
                </a:cubicBezTo>
                <a:cubicBezTo>
                  <a:pt x="1098" y="388"/>
                  <a:pt x="1099" y="388"/>
                  <a:pt x="1099" y="388"/>
                </a:cubicBezTo>
                <a:cubicBezTo>
                  <a:pt x="1103" y="386"/>
                  <a:pt x="1107" y="385"/>
                  <a:pt x="1111" y="384"/>
                </a:cubicBezTo>
                <a:cubicBezTo>
                  <a:pt x="1112" y="383"/>
                  <a:pt x="1112" y="383"/>
                  <a:pt x="1112" y="383"/>
                </a:cubicBezTo>
                <a:cubicBezTo>
                  <a:pt x="1112" y="383"/>
                  <a:pt x="1112" y="383"/>
                  <a:pt x="1112" y="383"/>
                </a:cubicBezTo>
                <a:cubicBezTo>
                  <a:pt x="1114" y="383"/>
                  <a:pt x="1116" y="382"/>
                  <a:pt x="1117" y="382"/>
                </a:cubicBezTo>
                <a:cubicBezTo>
                  <a:pt x="1118" y="381"/>
                  <a:pt x="1118" y="381"/>
                  <a:pt x="1118" y="381"/>
                </a:cubicBezTo>
                <a:cubicBezTo>
                  <a:pt x="1120" y="381"/>
                  <a:pt x="1121" y="380"/>
                  <a:pt x="1123" y="380"/>
                </a:cubicBezTo>
                <a:cubicBezTo>
                  <a:pt x="1123" y="380"/>
                  <a:pt x="1123" y="380"/>
                  <a:pt x="1123" y="380"/>
                </a:cubicBezTo>
                <a:cubicBezTo>
                  <a:pt x="1123" y="379"/>
                  <a:pt x="1123" y="379"/>
                  <a:pt x="1123" y="379"/>
                </a:cubicBezTo>
                <a:cubicBezTo>
                  <a:pt x="1125" y="379"/>
                  <a:pt x="1126" y="378"/>
                  <a:pt x="1128" y="378"/>
                </a:cubicBezTo>
                <a:cubicBezTo>
                  <a:pt x="1128" y="378"/>
                  <a:pt x="1128" y="378"/>
                  <a:pt x="1128" y="378"/>
                </a:cubicBezTo>
                <a:cubicBezTo>
                  <a:pt x="1132" y="376"/>
                  <a:pt x="1135" y="375"/>
                  <a:pt x="1138" y="374"/>
                </a:cubicBezTo>
                <a:cubicBezTo>
                  <a:pt x="1138" y="374"/>
                  <a:pt x="1138" y="374"/>
                  <a:pt x="1138" y="374"/>
                </a:cubicBezTo>
                <a:cubicBezTo>
                  <a:pt x="1139" y="374"/>
                  <a:pt x="1139" y="374"/>
                  <a:pt x="1139" y="374"/>
                </a:cubicBezTo>
                <a:cubicBezTo>
                  <a:pt x="1140" y="373"/>
                  <a:pt x="1140" y="373"/>
                  <a:pt x="1140" y="373"/>
                </a:cubicBezTo>
                <a:cubicBezTo>
                  <a:pt x="1141" y="373"/>
                  <a:pt x="1141" y="373"/>
                  <a:pt x="1141" y="373"/>
                </a:cubicBezTo>
                <a:cubicBezTo>
                  <a:pt x="1175" y="192"/>
                  <a:pt x="1175" y="192"/>
                  <a:pt x="1175" y="192"/>
                </a:cubicBezTo>
                <a:cubicBezTo>
                  <a:pt x="1175" y="192"/>
                  <a:pt x="1174" y="192"/>
                  <a:pt x="1174" y="192"/>
                </a:cubicBezTo>
                <a:cubicBezTo>
                  <a:pt x="1174" y="192"/>
                  <a:pt x="1174" y="192"/>
                  <a:pt x="1174" y="192"/>
                </a:cubicBezTo>
                <a:cubicBezTo>
                  <a:pt x="1173" y="192"/>
                  <a:pt x="1173" y="193"/>
                  <a:pt x="1172" y="193"/>
                </a:cubicBezTo>
                <a:cubicBezTo>
                  <a:pt x="1172" y="193"/>
                  <a:pt x="1172" y="193"/>
                  <a:pt x="1172" y="193"/>
                </a:cubicBezTo>
                <a:cubicBezTo>
                  <a:pt x="1171" y="193"/>
                  <a:pt x="1170" y="193"/>
                  <a:pt x="1170" y="194"/>
                </a:cubicBezTo>
                <a:cubicBezTo>
                  <a:pt x="1169" y="194"/>
                  <a:pt x="1169" y="194"/>
                  <a:pt x="1169" y="194"/>
                </a:cubicBezTo>
                <a:cubicBezTo>
                  <a:pt x="1168" y="194"/>
                  <a:pt x="1167" y="195"/>
                  <a:pt x="1166" y="195"/>
                </a:cubicBezTo>
                <a:cubicBezTo>
                  <a:pt x="1166" y="195"/>
                  <a:pt x="1166" y="195"/>
                  <a:pt x="1166" y="195"/>
                </a:cubicBezTo>
                <a:cubicBezTo>
                  <a:pt x="1164" y="195"/>
                  <a:pt x="1163" y="196"/>
                  <a:pt x="1162" y="196"/>
                </a:cubicBezTo>
                <a:cubicBezTo>
                  <a:pt x="1162" y="196"/>
                  <a:pt x="1162" y="196"/>
                  <a:pt x="1162" y="196"/>
                </a:cubicBezTo>
                <a:cubicBezTo>
                  <a:pt x="1159" y="197"/>
                  <a:pt x="1155" y="198"/>
                  <a:pt x="1152" y="200"/>
                </a:cubicBezTo>
                <a:cubicBezTo>
                  <a:pt x="1151" y="200"/>
                  <a:pt x="1151" y="200"/>
                  <a:pt x="1151" y="200"/>
                </a:cubicBezTo>
                <a:cubicBezTo>
                  <a:pt x="1149" y="200"/>
                  <a:pt x="1148" y="201"/>
                  <a:pt x="1146" y="202"/>
                </a:cubicBezTo>
                <a:cubicBezTo>
                  <a:pt x="1145" y="202"/>
                  <a:pt x="1145" y="202"/>
                  <a:pt x="1145" y="202"/>
                </a:cubicBezTo>
                <a:cubicBezTo>
                  <a:pt x="1143" y="202"/>
                  <a:pt x="1141" y="203"/>
                  <a:pt x="1139" y="203"/>
                </a:cubicBezTo>
                <a:cubicBezTo>
                  <a:pt x="1139" y="204"/>
                  <a:pt x="1139" y="204"/>
                  <a:pt x="1139" y="204"/>
                </a:cubicBezTo>
                <a:cubicBezTo>
                  <a:pt x="1137" y="204"/>
                  <a:pt x="1135" y="205"/>
                  <a:pt x="1133" y="206"/>
                </a:cubicBezTo>
                <a:cubicBezTo>
                  <a:pt x="1132" y="206"/>
                  <a:pt x="1132" y="206"/>
                  <a:pt x="1131" y="206"/>
                </a:cubicBezTo>
                <a:cubicBezTo>
                  <a:pt x="1129" y="206"/>
                  <a:pt x="1128" y="207"/>
                  <a:pt x="1126" y="207"/>
                </a:cubicBezTo>
                <a:cubicBezTo>
                  <a:pt x="1125" y="208"/>
                  <a:pt x="1125" y="208"/>
                  <a:pt x="1124" y="208"/>
                </a:cubicBezTo>
                <a:cubicBezTo>
                  <a:pt x="1122" y="209"/>
                  <a:pt x="1120" y="209"/>
                  <a:pt x="1118" y="210"/>
                </a:cubicBezTo>
                <a:cubicBezTo>
                  <a:pt x="1118" y="210"/>
                  <a:pt x="1117" y="210"/>
                  <a:pt x="1117" y="210"/>
                </a:cubicBezTo>
                <a:cubicBezTo>
                  <a:pt x="1116" y="210"/>
                  <a:pt x="1116" y="210"/>
                  <a:pt x="1116" y="210"/>
                </a:cubicBezTo>
                <a:cubicBezTo>
                  <a:pt x="1113" y="211"/>
                  <a:pt x="1109" y="212"/>
                  <a:pt x="1106" y="213"/>
                </a:cubicBezTo>
                <a:cubicBezTo>
                  <a:pt x="1105" y="213"/>
                  <a:pt x="1104" y="213"/>
                  <a:pt x="1103" y="214"/>
                </a:cubicBezTo>
                <a:cubicBezTo>
                  <a:pt x="1099" y="215"/>
                  <a:pt x="1096" y="215"/>
                  <a:pt x="1092" y="216"/>
                </a:cubicBezTo>
                <a:cubicBezTo>
                  <a:pt x="1091" y="217"/>
                  <a:pt x="1091" y="217"/>
                  <a:pt x="1090" y="217"/>
                </a:cubicBezTo>
                <a:cubicBezTo>
                  <a:pt x="1087" y="218"/>
                  <a:pt x="1083" y="218"/>
                  <a:pt x="1080" y="219"/>
                </a:cubicBezTo>
                <a:cubicBezTo>
                  <a:pt x="1079" y="219"/>
                  <a:pt x="1078" y="219"/>
                  <a:pt x="1077" y="220"/>
                </a:cubicBezTo>
                <a:cubicBezTo>
                  <a:pt x="1073" y="221"/>
                  <a:pt x="1069" y="221"/>
                  <a:pt x="1065" y="222"/>
                </a:cubicBezTo>
                <a:cubicBezTo>
                  <a:pt x="1065" y="222"/>
                  <a:pt x="1064" y="222"/>
                  <a:pt x="1064" y="222"/>
                </a:cubicBezTo>
                <a:cubicBezTo>
                  <a:pt x="1060" y="223"/>
                  <a:pt x="1057" y="223"/>
                  <a:pt x="1053" y="224"/>
                </a:cubicBezTo>
                <a:cubicBezTo>
                  <a:pt x="1052" y="224"/>
                  <a:pt x="1051" y="224"/>
                  <a:pt x="1050" y="225"/>
                </a:cubicBezTo>
                <a:cubicBezTo>
                  <a:pt x="1046" y="225"/>
                  <a:pt x="1042" y="226"/>
                  <a:pt x="1038" y="226"/>
                </a:cubicBezTo>
                <a:cubicBezTo>
                  <a:pt x="1038" y="226"/>
                  <a:pt x="1038" y="226"/>
                  <a:pt x="1038" y="226"/>
                </a:cubicBezTo>
                <a:cubicBezTo>
                  <a:pt x="1034" y="227"/>
                  <a:pt x="1029" y="227"/>
                  <a:pt x="1025" y="227"/>
                </a:cubicBezTo>
                <a:cubicBezTo>
                  <a:pt x="1025" y="227"/>
                  <a:pt x="1025" y="227"/>
                  <a:pt x="1025" y="227"/>
                </a:cubicBezTo>
                <a:cubicBezTo>
                  <a:pt x="1021" y="228"/>
                  <a:pt x="1017" y="228"/>
                  <a:pt x="1013" y="228"/>
                </a:cubicBezTo>
                <a:cubicBezTo>
                  <a:pt x="1011" y="228"/>
                  <a:pt x="1010" y="228"/>
                  <a:pt x="1009" y="228"/>
                </a:cubicBezTo>
                <a:cubicBezTo>
                  <a:pt x="1008" y="228"/>
                  <a:pt x="1008" y="228"/>
                  <a:pt x="1008" y="228"/>
                </a:cubicBezTo>
                <a:cubicBezTo>
                  <a:pt x="1007" y="228"/>
                  <a:pt x="1006" y="228"/>
                  <a:pt x="1004" y="228"/>
                </a:cubicBezTo>
                <a:cubicBezTo>
                  <a:pt x="1003" y="228"/>
                  <a:pt x="1002" y="227"/>
                  <a:pt x="1000" y="227"/>
                </a:cubicBezTo>
                <a:cubicBezTo>
                  <a:pt x="1000" y="227"/>
                  <a:pt x="1000" y="227"/>
                  <a:pt x="1000" y="227"/>
                </a:cubicBezTo>
                <a:cubicBezTo>
                  <a:pt x="999" y="227"/>
                  <a:pt x="998" y="227"/>
                  <a:pt x="997" y="227"/>
                </a:cubicBezTo>
                <a:cubicBezTo>
                  <a:pt x="993" y="227"/>
                  <a:pt x="989" y="226"/>
                  <a:pt x="986" y="226"/>
                </a:cubicBezTo>
                <a:cubicBezTo>
                  <a:pt x="985" y="226"/>
                  <a:pt x="985" y="226"/>
                  <a:pt x="985" y="226"/>
                </a:cubicBezTo>
                <a:cubicBezTo>
                  <a:pt x="982" y="225"/>
                  <a:pt x="979" y="225"/>
                  <a:pt x="975" y="224"/>
                </a:cubicBezTo>
                <a:cubicBezTo>
                  <a:pt x="975" y="224"/>
                  <a:pt x="975" y="224"/>
                  <a:pt x="975" y="224"/>
                </a:cubicBezTo>
                <a:cubicBezTo>
                  <a:pt x="972" y="224"/>
                  <a:pt x="969" y="223"/>
                  <a:pt x="966" y="223"/>
                </a:cubicBezTo>
                <a:cubicBezTo>
                  <a:pt x="965" y="223"/>
                  <a:pt x="965" y="223"/>
                  <a:pt x="965" y="223"/>
                </a:cubicBezTo>
                <a:cubicBezTo>
                  <a:pt x="962" y="222"/>
                  <a:pt x="959" y="222"/>
                  <a:pt x="957" y="221"/>
                </a:cubicBezTo>
                <a:cubicBezTo>
                  <a:pt x="957" y="221"/>
                  <a:pt x="957" y="221"/>
                  <a:pt x="957" y="221"/>
                </a:cubicBezTo>
                <a:cubicBezTo>
                  <a:pt x="954" y="220"/>
                  <a:pt x="951" y="220"/>
                  <a:pt x="949" y="219"/>
                </a:cubicBezTo>
                <a:cubicBezTo>
                  <a:pt x="948" y="219"/>
                  <a:pt x="948" y="219"/>
                  <a:pt x="948" y="219"/>
                </a:cubicBezTo>
                <a:cubicBezTo>
                  <a:pt x="946" y="218"/>
                  <a:pt x="943" y="218"/>
                  <a:pt x="941" y="217"/>
                </a:cubicBezTo>
                <a:cubicBezTo>
                  <a:pt x="941" y="217"/>
                  <a:pt x="941" y="217"/>
                  <a:pt x="941" y="217"/>
                </a:cubicBezTo>
                <a:cubicBezTo>
                  <a:pt x="940" y="217"/>
                  <a:pt x="940" y="217"/>
                  <a:pt x="939" y="217"/>
                </a:cubicBezTo>
                <a:cubicBezTo>
                  <a:pt x="937" y="216"/>
                  <a:pt x="935" y="215"/>
                  <a:pt x="933" y="214"/>
                </a:cubicBezTo>
                <a:cubicBezTo>
                  <a:pt x="932" y="214"/>
                  <a:pt x="931" y="214"/>
                  <a:pt x="930" y="214"/>
                </a:cubicBezTo>
                <a:cubicBezTo>
                  <a:pt x="929" y="213"/>
                  <a:pt x="927" y="212"/>
                  <a:pt x="925" y="212"/>
                </a:cubicBezTo>
                <a:cubicBezTo>
                  <a:pt x="925" y="211"/>
                  <a:pt x="924" y="211"/>
                  <a:pt x="923" y="211"/>
                </a:cubicBezTo>
                <a:cubicBezTo>
                  <a:pt x="922" y="210"/>
                  <a:pt x="920" y="209"/>
                  <a:pt x="919" y="208"/>
                </a:cubicBezTo>
                <a:cubicBezTo>
                  <a:pt x="918" y="208"/>
                  <a:pt x="917" y="208"/>
                  <a:pt x="917" y="207"/>
                </a:cubicBezTo>
                <a:cubicBezTo>
                  <a:pt x="915" y="206"/>
                  <a:pt x="913" y="205"/>
                  <a:pt x="911" y="204"/>
                </a:cubicBezTo>
                <a:cubicBezTo>
                  <a:pt x="911" y="204"/>
                  <a:pt x="911" y="204"/>
                  <a:pt x="911" y="204"/>
                </a:cubicBezTo>
                <a:cubicBezTo>
                  <a:pt x="909" y="202"/>
                  <a:pt x="907" y="201"/>
                  <a:pt x="906" y="200"/>
                </a:cubicBezTo>
                <a:cubicBezTo>
                  <a:pt x="905" y="200"/>
                  <a:pt x="905" y="199"/>
                  <a:pt x="904" y="199"/>
                </a:cubicBezTo>
                <a:cubicBezTo>
                  <a:pt x="903" y="198"/>
                  <a:pt x="902" y="197"/>
                  <a:pt x="901" y="196"/>
                </a:cubicBezTo>
                <a:cubicBezTo>
                  <a:pt x="901" y="195"/>
                  <a:pt x="900" y="195"/>
                  <a:pt x="900" y="194"/>
                </a:cubicBezTo>
                <a:cubicBezTo>
                  <a:pt x="899" y="193"/>
                  <a:pt x="898" y="192"/>
                  <a:pt x="897" y="191"/>
                </a:cubicBezTo>
                <a:cubicBezTo>
                  <a:pt x="897" y="190"/>
                  <a:pt x="896" y="190"/>
                  <a:pt x="896" y="189"/>
                </a:cubicBezTo>
                <a:cubicBezTo>
                  <a:pt x="894" y="188"/>
                  <a:pt x="893" y="186"/>
                  <a:pt x="892" y="184"/>
                </a:cubicBezTo>
                <a:cubicBezTo>
                  <a:pt x="891" y="183"/>
                  <a:pt x="890" y="182"/>
                  <a:pt x="889" y="180"/>
                </a:cubicBezTo>
                <a:cubicBezTo>
                  <a:pt x="888" y="180"/>
                  <a:pt x="888" y="180"/>
                  <a:pt x="888" y="180"/>
                </a:cubicBezTo>
                <a:cubicBezTo>
                  <a:pt x="887" y="178"/>
                  <a:pt x="886" y="177"/>
                  <a:pt x="885" y="176"/>
                </a:cubicBezTo>
                <a:cubicBezTo>
                  <a:pt x="884" y="175"/>
                  <a:pt x="884" y="175"/>
                  <a:pt x="884" y="175"/>
                </a:cubicBezTo>
                <a:cubicBezTo>
                  <a:pt x="884" y="175"/>
                  <a:pt x="883" y="174"/>
                  <a:pt x="883" y="174"/>
                </a:cubicBezTo>
                <a:cubicBezTo>
                  <a:pt x="882" y="173"/>
                  <a:pt x="881" y="172"/>
                  <a:pt x="880" y="171"/>
                </a:cubicBezTo>
                <a:cubicBezTo>
                  <a:pt x="880" y="171"/>
                  <a:pt x="880" y="171"/>
                  <a:pt x="880" y="171"/>
                </a:cubicBezTo>
                <a:cubicBezTo>
                  <a:pt x="878" y="170"/>
                  <a:pt x="877" y="169"/>
                  <a:pt x="875" y="167"/>
                </a:cubicBezTo>
                <a:cubicBezTo>
                  <a:pt x="874" y="167"/>
                  <a:pt x="874" y="167"/>
                  <a:pt x="874" y="167"/>
                </a:cubicBezTo>
                <a:cubicBezTo>
                  <a:pt x="874" y="167"/>
                  <a:pt x="874" y="167"/>
                  <a:pt x="874" y="167"/>
                </a:cubicBezTo>
                <a:cubicBezTo>
                  <a:pt x="873" y="166"/>
                  <a:pt x="871" y="165"/>
                  <a:pt x="870" y="164"/>
                </a:cubicBezTo>
                <a:cubicBezTo>
                  <a:pt x="869" y="164"/>
                  <a:pt x="869" y="164"/>
                  <a:pt x="869" y="164"/>
                </a:cubicBezTo>
                <a:cubicBezTo>
                  <a:pt x="867" y="162"/>
                  <a:pt x="865" y="161"/>
                  <a:pt x="862" y="160"/>
                </a:cubicBezTo>
                <a:cubicBezTo>
                  <a:pt x="862" y="159"/>
                  <a:pt x="862" y="159"/>
                  <a:pt x="862" y="159"/>
                </a:cubicBezTo>
                <a:cubicBezTo>
                  <a:pt x="859" y="158"/>
                  <a:pt x="857" y="157"/>
                  <a:pt x="854" y="156"/>
                </a:cubicBezTo>
                <a:cubicBezTo>
                  <a:pt x="853" y="155"/>
                  <a:pt x="853" y="155"/>
                  <a:pt x="853" y="155"/>
                </a:cubicBezTo>
                <a:cubicBezTo>
                  <a:pt x="853" y="155"/>
                  <a:pt x="852" y="155"/>
                  <a:pt x="851" y="155"/>
                </a:cubicBezTo>
                <a:cubicBezTo>
                  <a:pt x="850" y="154"/>
                  <a:pt x="848" y="153"/>
                  <a:pt x="847" y="153"/>
                </a:cubicBezTo>
                <a:cubicBezTo>
                  <a:pt x="846" y="153"/>
                  <a:pt x="846" y="152"/>
                  <a:pt x="845" y="152"/>
                </a:cubicBezTo>
                <a:cubicBezTo>
                  <a:pt x="844" y="152"/>
                  <a:pt x="843" y="151"/>
                  <a:pt x="842" y="151"/>
                </a:cubicBezTo>
                <a:cubicBezTo>
                  <a:pt x="840" y="150"/>
                  <a:pt x="838" y="150"/>
                  <a:pt x="835" y="149"/>
                </a:cubicBezTo>
                <a:cubicBezTo>
                  <a:pt x="835" y="149"/>
                  <a:pt x="834" y="149"/>
                  <a:pt x="833" y="148"/>
                </a:cubicBezTo>
                <a:cubicBezTo>
                  <a:pt x="833" y="148"/>
                  <a:pt x="832" y="148"/>
                  <a:pt x="831" y="148"/>
                </a:cubicBezTo>
                <a:cubicBezTo>
                  <a:pt x="831" y="148"/>
                  <a:pt x="830" y="148"/>
                  <a:pt x="830" y="147"/>
                </a:cubicBezTo>
                <a:cubicBezTo>
                  <a:pt x="829" y="147"/>
                  <a:pt x="829" y="147"/>
                  <a:pt x="829" y="147"/>
                </a:cubicBezTo>
                <a:cubicBezTo>
                  <a:pt x="829" y="147"/>
                  <a:pt x="828" y="147"/>
                  <a:pt x="828" y="147"/>
                </a:cubicBezTo>
                <a:cubicBezTo>
                  <a:pt x="827" y="147"/>
                  <a:pt x="826" y="147"/>
                  <a:pt x="826" y="146"/>
                </a:cubicBezTo>
                <a:cubicBezTo>
                  <a:pt x="825" y="146"/>
                  <a:pt x="825" y="146"/>
                  <a:pt x="824" y="146"/>
                </a:cubicBezTo>
                <a:cubicBezTo>
                  <a:pt x="823" y="146"/>
                  <a:pt x="823" y="146"/>
                  <a:pt x="822" y="146"/>
                </a:cubicBezTo>
                <a:cubicBezTo>
                  <a:pt x="822" y="145"/>
                  <a:pt x="821" y="145"/>
                  <a:pt x="821" y="145"/>
                </a:cubicBezTo>
                <a:cubicBezTo>
                  <a:pt x="820" y="145"/>
                  <a:pt x="820" y="145"/>
                  <a:pt x="820" y="145"/>
                </a:cubicBezTo>
                <a:cubicBezTo>
                  <a:pt x="820" y="145"/>
                  <a:pt x="820" y="145"/>
                  <a:pt x="820" y="145"/>
                </a:cubicBezTo>
                <a:cubicBezTo>
                  <a:pt x="819" y="145"/>
                  <a:pt x="819" y="145"/>
                  <a:pt x="819" y="145"/>
                </a:cubicBezTo>
                <a:cubicBezTo>
                  <a:pt x="819" y="145"/>
                  <a:pt x="818" y="145"/>
                  <a:pt x="818" y="145"/>
                </a:cubicBezTo>
                <a:cubicBezTo>
                  <a:pt x="817" y="145"/>
                  <a:pt x="817" y="144"/>
                  <a:pt x="816" y="144"/>
                </a:cubicBezTo>
                <a:cubicBezTo>
                  <a:pt x="816" y="144"/>
                  <a:pt x="815" y="144"/>
                  <a:pt x="815" y="144"/>
                </a:cubicBezTo>
                <a:cubicBezTo>
                  <a:pt x="814" y="144"/>
                  <a:pt x="814" y="144"/>
                  <a:pt x="813" y="144"/>
                </a:cubicBezTo>
                <a:cubicBezTo>
                  <a:pt x="813" y="144"/>
                  <a:pt x="812" y="144"/>
                  <a:pt x="812" y="144"/>
                </a:cubicBezTo>
                <a:cubicBezTo>
                  <a:pt x="811" y="143"/>
                  <a:pt x="811" y="143"/>
                  <a:pt x="810" y="143"/>
                </a:cubicBezTo>
                <a:cubicBezTo>
                  <a:pt x="810" y="143"/>
                  <a:pt x="810" y="143"/>
                  <a:pt x="810" y="143"/>
                </a:cubicBezTo>
                <a:cubicBezTo>
                  <a:pt x="810" y="143"/>
                  <a:pt x="810" y="143"/>
                  <a:pt x="810" y="143"/>
                </a:cubicBezTo>
                <a:cubicBezTo>
                  <a:pt x="810" y="143"/>
                  <a:pt x="810" y="143"/>
                  <a:pt x="810" y="143"/>
                </a:cubicBezTo>
                <a:cubicBezTo>
                  <a:pt x="809" y="143"/>
                  <a:pt x="809" y="143"/>
                  <a:pt x="809" y="143"/>
                </a:cubicBezTo>
                <a:cubicBezTo>
                  <a:pt x="809" y="143"/>
                  <a:pt x="808" y="143"/>
                  <a:pt x="808" y="143"/>
                </a:cubicBezTo>
                <a:cubicBezTo>
                  <a:pt x="807" y="143"/>
                  <a:pt x="807" y="143"/>
                  <a:pt x="806" y="143"/>
                </a:cubicBezTo>
                <a:cubicBezTo>
                  <a:pt x="806" y="143"/>
                  <a:pt x="805" y="143"/>
                  <a:pt x="805" y="142"/>
                </a:cubicBezTo>
                <a:cubicBezTo>
                  <a:pt x="804" y="142"/>
                  <a:pt x="804" y="142"/>
                  <a:pt x="803" y="142"/>
                </a:cubicBezTo>
                <a:cubicBezTo>
                  <a:pt x="803" y="142"/>
                  <a:pt x="802" y="142"/>
                  <a:pt x="802" y="142"/>
                </a:cubicBezTo>
                <a:cubicBezTo>
                  <a:pt x="801" y="142"/>
                  <a:pt x="801" y="142"/>
                  <a:pt x="801" y="142"/>
                </a:cubicBezTo>
                <a:cubicBezTo>
                  <a:pt x="800" y="142"/>
                  <a:pt x="800" y="142"/>
                  <a:pt x="800" y="142"/>
                </a:cubicBezTo>
                <a:cubicBezTo>
                  <a:pt x="800" y="142"/>
                  <a:pt x="800" y="142"/>
                  <a:pt x="800" y="142"/>
                </a:cubicBezTo>
                <a:cubicBezTo>
                  <a:pt x="799" y="142"/>
                  <a:pt x="799" y="142"/>
                  <a:pt x="799" y="142"/>
                </a:cubicBezTo>
                <a:cubicBezTo>
                  <a:pt x="799" y="142"/>
                  <a:pt x="798" y="142"/>
                  <a:pt x="798" y="142"/>
                </a:cubicBezTo>
                <a:cubicBezTo>
                  <a:pt x="797" y="142"/>
                  <a:pt x="797" y="141"/>
                  <a:pt x="796" y="141"/>
                </a:cubicBezTo>
                <a:cubicBezTo>
                  <a:pt x="796" y="141"/>
                  <a:pt x="795" y="141"/>
                  <a:pt x="795" y="141"/>
                </a:cubicBezTo>
                <a:cubicBezTo>
                  <a:pt x="794" y="141"/>
                  <a:pt x="794" y="141"/>
                  <a:pt x="793" y="141"/>
                </a:cubicBezTo>
                <a:cubicBezTo>
                  <a:pt x="793" y="141"/>
                  <a:pt x="792" y="141"/>
                  <a:pt x="792" y="141"/>
                </a:cubicBezTo>
                <a:cubicBezTo>
                  <a:pt x="791" y="141"/>
                  <a:pt x="791" y="141"/>
                  <a:pt x="790" y="141"/>
                </a:cubicBezTo>
                <a:cubicBezTo>
                  <a:pt x="790" y="141"/>
                  <a:pt x="789" y="141"/>
                  <a:pt x="789" y="141"/>
                </a:cubicBezTo>
                <a:cubicBezTo>
                  <a:pt x="789" y="141"/>
                  <a:pt x="789" y="141"/>
                  <a:pt x="789" y="141"/>
                </a:cubicBezTo>
                <a:cubicBezTo>
                  <a:pt x="788" y="141"/>
                  <a:pt x="788" y="141"/>
                  <a:pt x="787" y="141"/>
                </a:cubicBezTo>
                <a:cubicBezTo>
                  <a:pt x="787" y="141"/>
                  <a:pt x="786" y="141"/>
                  <a:pt x="786" y="141"/>
                </a:cubicBezTo>
                <a:cubicBezTo>
                  <a:pt x="785" y="141"/>
                  <a:pt x="785" y="141"/>
                  <a:pt x="784" y="140"/>
                </a:cubicBezTo>
                <a:cubicBezTo>
                  <a:pt x="784" y="140"/>
                  <a:pt x="783" y="140"/>
                  <a:pt x="782" y="140"/>
                </a:cubicBezTo>
                <a:cubicBezTo>
                  <a:pt x="782" y="140"/>
                  <a:pt x="781" y="140"/>
                  <a:pt x="781" y="140"/>
                </a:cubicBezTo>
                <a:cubicBezTo>
                  <a:pt x="780" y="140"/>
                  <a:pt x="780" y="140"/>
                  <a:pt x="779" y="140"/>
                </a:cubicBezTo>
                <a:cubicBezTo>
                  <a:pt x="779" y="140"/>
                  <a:pt x="778" y="140"/>
                  <a:pt x="777" y="140"/>
                </a:cubicBezTo>
                <a:cubicBezTo>
                  <a:pt x="777" y="140"/>
                  <a:pt x="777" y="140"/>
                  <a:pt x="777" y="140"/>
                </a:cubicBezTo>
                <a:cubicBezTo>
                  <a:pt x="777" y="140"/>
                  <a:pt x="776" y="140"/>
                  <a:pt x="776" y="140"/>
                </a:cubicBezTo>
                <a:cubicBezTo>
                  <a:pt x="775" y="140"/>
                  <a:pt x="774" y="140"/>
                  <a:pt x="774" y="140"/>
                </a:cubicBezTo>
                <a:cubicBezTo>
                  <a:pt x="773" y="140"/>
                  <a:pt x="773" y="140"/>
                  <a:pt x="772" y="140"/>
                </a:cubicBezTo>
                <a:cubicBezTo>
                  <a:pt x="771" y="140"/>
                  <a:pt x="771" y="140"/>
                  <a:pt x="770" y="140"/>
                </a:cubicBezTo>
                <a:cubicBezTo>
                  <a:pt x="770" y="140"/>
                  <a:pt x="769" y="140"/>
                  <a:pt x="769" y="140"/>
                </a:cubicBezTo>
                <a:cubicBezTo>
                  <a:pt x="769" y="140"/>
                  <a:pt x="768" y="140"/>
                  <a:pt x="768" y="140"/>
                </a:cubicBezTo>
                <a:cubicBezTo>
                  <a:pt x="768" y="140"/>
                  <a:pt x="767" y="140"/>
                  <a:pt x="767" y="140"/>
                </a:cubicBezTo>
                <a:cubicBezTo>
                  <a:pt x="766" y="140"/>
                  <a:pt x="766" y="140"/>
                  <a:pt x="766" y="140"/>
                </a:cubicBezTo>
                <a:cubicBezTo>
                  <a:pt x="765" y="140"/>
                  <a:pt x="765" y="140"/>
                  <a:pt x="765" y="140"/>
                </a:cubicBezTo>
                <a:cubicBezTo>
                  <a:pt x="765" y="140"/>
                  <a:pt x="765" y="140"/>
                  <a:pt x="765" y="140"/>
                </a:cubicBezTo>
                <a:cubicBezTo>
                  <a:pt x="764" y="140"/>
                  <a:pt x="764" y="140"/>
                  <a:pt x="764" y="140"/>
                </a:cubicBezTo>
                <a:cubicBezTo>
                  <a:pt x="764" y="140"/>
                  <a:pt x="764" y="140"/>
                  <a:pt x="764" y="140"/>
                </a:cubicBezTo>
                <a:cubicBezTo>
                  <a:pt x="763" y="140"/>
                  <a:pt x="763" y="140"/>
                  <a:pt x="763" y="140"/>
                </a:cubicBezTo>
                <a:cubicBezTo>
                  <a:pt x="763" y="140"/>
                  <a:pt x="763" y="140"/>
                  <a:pt x="763" y="140"/>
                </a:cubicBezTo>
                <a:cubicBezTo>
                  <a:pt x="763" y="140"/>
                  <a:pt x="763" y="140"/>
                  <a:pt x="763" y="140"/>
                </a:cubicBezTo>
                <a:cubicBezTo>
                  <a:pt x="763" y="140"/>
                  <a:pt x="763" y="140"/>
                  <a:pt x="763" y="140"/>
                </a:cubicBezTo>
                <a:cubicBezTo>
                  <a:pt x="762" y="140"/>
                  <a:pt x="762" y="140"/>
                  <a:pt x="762" y="140"/>
                </a:cubicBezTo>
                <a:cubicBezTo>
                  <a:pt x="762" y="140"/>
                  <a:pt x="762" y="140"/>
                  <a:pt x="762" y="140"/>
                </a:cubicBezTo>
                <a:cubicBezTo>
                  <a:pt x="762" y="140"/>
                  <a:pt x="762" y="140"/>
                  <a:pt x="762" y="140"/>
                </a:cubicBezTo>
                <a:cubicBezTo>
                  <a:pt x="762" y="140"/>
                  <a:pt x="762" y="140"/>
                  <a:pt x="762" y="140"/>
                </a:cubicBezTo>
                <a:cubicBezTo>
                  <a:pt x="762" y="140"/>
                  <a:pt x="761" y="140"/>
                  <a:pt x="760" y="140"/>
                </a:cubicBezTo>
                <a:cubicBezTo>
                  <a:pt x="760" y="140"/>
                  <a:pt x="759" y="140"/>
                  <a:pt x="759" y="140"/>
                </a:cubicBezTo>
                <a:cubicBezTo>
                  <a:pt x="758" y="140"/>
                  <a:pt x="757" y="140"/>
                  <a:pt x="757" y="140"/>
                </a:cubicBezTo>
                <a:cubicBezTo>
                  <a:pt x="756" y="140"/>
                  <a:pt x="756" y="140"/>
                  <a:pt x="755" y="140"/>
                </a:cubicBezTo>
                <a:cubicBezTo>
                  <a:pt x="754" y="140"/>
                  <a:pt x="753" y="140"/>
                  <a:pt x="753" y="141"/>
                </a:cubicBezTo>
                <a:cubicBezTo>
                  <a:pt x="752" y="141"/>
                  <a:pt x="751" y="141"/>
                  <a:pt x="751" y="141"/>
                </a:cubicBezTo>
                <a:cubicBezTo>
                  <a:pt x="750" y="141"/>
                  <a:pt x="749" y="141"/>
                  <a:pt x="748" y="141"/>
                </a:cubicBezTo>
                <a:cubicBezTo>
                  <a:pt x="748" y="141"/>
                  <a:pt x="747" y="141"/>
                  <a:pt x="746" y="141"/>
                </a:cubicBezTo>
                <a:cubicBezTo>
                  <a:pt x="745" y="141"/>
                  <a:pt x="744" y="141"/>
                  <a:pt x="743" y="141"/>
                </a:cubicBezTo>
                <a:cubicBezTo>
                  <a:pt x="742" y="141"/>
                  <a:pt x="741" y="141"/>
                  <a:pt x="740" y="142"/>
                </a:cubicBezTo>
                <a:cubicBezTo>
                  <a:pt x="739" y="142"/>
                  <a:pt x="738" y="142"/>
                  <a:pt x="737" y="142"/>
                </a:cubicBezTo>
                <a:cubicBezTo>
                  <a:pt x="736" y="142"/>
                  <a:pt x="735" y="142"/>
                  <a:pt x="734" y="142"/>
                </a:cubicBezTo>
                <a:cubicBezTo>
                  <a:pt x="733" y="143"/>
                  <a:pt x="731" y="143"/>
                  <a:pt x="729" y="143"/>
                </a:cubicBezTo>
                <a:cubicBezTo>
                  <a:pt x="728" y="143"/>
                  <a:pt x="727" y="143"/>
                  <a:pt x="726" y="144"/>
                </a:cubicBezTo>
                <a:cubicBezTo>
                  <a:pt x="725" y="144"/>
                  <a:pt x="725" y="144"/>
                  <a:pt x="725" y="144"/>
                </a:cubicBezTo>
                <a:cubicBezTo>
                  <a:pt x="725" y="144"/>
                  <a:pt x="725" y="144"/>
                  <a:pt x="725" y="144"/>
                </a:cubicBezTo>
                <a:cubicBezTo>
                  <a:pt x="724" y="144"/>
                  <a:pt x="724" y="144"/>
                  <a:pt x="724" y="144"/>
                </a:cubicBezTo>
                <a:cubicBezTo>
                  <a:pt x="723" y="144"/>
                  <a:pt x="721" y="144"/>
                  <a:pt x="720" y="145"/>
                </a:cubicBezTo>
                <a:cubicBezTo>
                  <a:pt x="719" y="145"/>
                  <a:pt x="718" y="145"/>
                  <a:pt x="717" y="145"/>
                </a:cubicBezTo>
                <a:cubicBezTo>
                  <a:pt x="716" y="145"/>
                  <a:pt x="716" y="145"/>
                  <a:pt x="716" y="145"/>
                </a:cubicBezTo>
                <a:cubicBezTo>
                  <a:pt x="715" y="145"/>
                  <a:pt x="715" y="146"/>
                  <a:pt x="715" y="146"/>
                </a:cubicBezTo>
                <a:cubicBezTo>
                  <a:pt x="712" y="146"/>
                  <a:pt x="710" y="147"/>
                  <a:pt x="708" y="147"/>
                </a:cubicBezTo>
                <a:cubicBezTo>
                  <a:pt x="707" y="147"/>
                  <a:pt x="707" y="147"/>
                  <a:pt x="706" y="148"/>
                </a:cubicBezTo>
                <a:cubicBezTo>
                  <a:pt x="705" y="148"/>
                  <a:pt x="703" y="148"/>
                  <a:pt x="702" y="149"/>
                </a:cubicBezTo>
                <a:cubicBezTo>
                  <a:pt x="701" y="149"/>
                  <a:pt x="701" y="149"/>
                  <a:pt x="700" y="149"/>
                </a:cubicBezTo>
                <a:cubicBezTo>
                  <a:pt x="699" y="149"/>
                  <a:pt x="699" y="150"/>
                  <a:pt x="698" y="150"/>
                </a:cubicBezTo>
                <a:cubicBezTo>
                  <a:pt x="696" y="150"/>
                  <a:pt x="694" y="151"/>
                  <a:pt x="692" y="151"/>
                </a:cubicBezTo>
                <a:cubicBezTo>
                  <a:pt x="692" y="152"/>
                  <a:pt x="691" y="152"/>
                  <a:pt x="691" y="152"/>
                </a:cubicBezTo>
                <a:cubicBezTo>
                  <a:pt x="690" y="152"/>
                  <a:pt x="690" y="152"/>
                  <a:pt x="690" y="152"/>
                </a:cubicBezTo>
                <a:cubicBezTo>
                  <a:pt x="690" y="152"/>
                  <a:pt x="690" y="152"/>
                  <a:pt x="690" y="152"/>
                </a:cubicBezTo>
                <a:cubicBezTo>
                  <a:pt x="689" y="152"/>
                  <a:pt x="689" y="152"/>
                  <a:pt x="689" y="152"/>
                </a:cubicBezTo>
                <a:cubicBezTo>
                  <a:pt x="688" y="153"/>
                  <a:pt x="686" y="153"/>
                  <a:pt x="685" y="154"/>
                </a:cubicBezTo>
                <a:cubicBezTo>
                  <a:pt x="684" y="154"/>
                  <a:pt x="684" y="154"/>
                  <a:pt x="684" y="154"/>
                </a:cubicBezTo>
                <a:cubicBezTo>
                  <a:pt x="682" y="155"/>
                  <a:pt x="681" y="155"/>
                  <a:pt x="679" y="156"/>
                </a:cubicBezTo>
                <a:cubicBezTo>
                  <a:pt x="679" y="156"/>
                  <a:pt x="679" y="156"/>
                  <a:pt x="679" y="156"/>
                </a:cubicBezTo>
                <a:cubicBezTo>
                  <a:pt x="679" y="156"/>
                  <a:pt x="679" y="156"/>
                  <a:pt x="679" y="156"/>
                </a:cubicBezTo>
                <a:cubicBezTo>
                  <a:pt x="677" y="157"/>
                  <a:pt x="676" y="157"/>
                  <a:pt x="675" y="158"/>
                </a:cubicBezTo>
                <a:cubicBezTo>
                  <a:pt x="674" y="158"/>
                  <a:pt x="674" y="158"/>
                  <a:pt x="674" y="158"/>
                </a:cubicBezTo>
                <a:cubicBezTo>
                  <a:pt x="673" y="159"/>
                  <a:pt x="671" y="160"/>
                  <a:pt x="670" y="160"/>
                </a:cubicBezTo>
                <a:cubicBezTo>
                  <a:pt x="670" y="160"/>
                  <a:pt x="670" y="160"/>
                  <a:pt x="670" y="160"/>
                </a:cubicBezTo>
                <a:cubicBezTo>
                  <a:pt x="669" y="161"/>
                  <a:pt x="669" y="161"/>
                  <a:pt x="669" y="161"/>
                </a:cubicBezTo>
                <a:cubicBezTo>
                  <a:pt x="669" y="161"/>
                  <a:pt x="668" y="161"/>
                  <a:pt x="668" y="162"/>
                </a:cubicBezTo>
                <a:cubicBezTo>
                  <a:pt x="667" y="162"/>
                  <a:pt x="667" y="162"/>
                  <a:pt x="667" y="162"/>
                </a:cubicBezTo>
                <a:cubicBezTo>
                  <a:pt x="666" y="162"/>
                  <a:pt x="666" y="162"/>
                  <a:pt x="666" y="162"/>
                </a:cubicBezTo>
                <a:cubicBezTo>
                  <a:pt x="665" y="163"/>
                  <a:pt x="665" y="163"/>
                  <a:pt x="665" y="163"/>
                </a:cubicBezTo>
                <a:cubicBezTo>
                  <a:pt x="665" y="163"/>
                  <a:pt x="665" y="163"/>
                  <a:pt x="665" y="163"/>
                </a:cubicBezTo>
                <a:cubicBezTo>
                  <a:pt x="665" y="163"/>
                  <a:pt x="665" y="163"/>
                  <a:pt x="665" y="163"/>
                </a:cubicBezTo>
                <a:cubicBezTo>
                  <a:pt x="664" y="164"/>
                  <a:pt x="664" y="164"/>
                  <a:pt x="664" y="164"/>
                </a:cubicBezTo>
                <a:cubicBezTo>
                  <a:pt x="664" y="164"/>
                  <a:pt x="663" y="164"/>
                  <a:pt x="663" y="165"/>
                </a:cubicBezTo>
                <a:cubicBezTo>
                  <a:pt x="662" y="165"/>
                  <a:pt x="662" y="165"/>
                  <a:pt x="662" y="165"/>
                </a:cubicBezTo>
                <a:cubicBezTo>
                  <a:pt x="662" y="165"/>
                  <a:pt x="662" y="165"/>
                  <a:pt x="662" y="165"/>
                </a:cubicBezTo>
                <a:cubicBezTo>
                  <a:pt x="661" y="166"/>
                  <a:pt x="661" y="166"/>
                  <a:pt x="661" y="166"/>
                </a:cubicBezTo>
                <a:cubicBezTo>
                  <a:pt x="660" y="167"/>
                  <a:pt x="660" y="167"/>
                  <a:pt x="660" y="167"/>
                </a:cubicBezTo>
                <a:cubicBezTo>
                  <a:pt x="660" y="167"/>
                  <a:pt x="660" y="167"/>
                  <a:pt x="660" y="167"/>
                </a:cubicBezTo>
                <a:cubicBezTo>
                  <a:pt x="659" y="168"/>
                  <a:pt x="659" y="168"/>
                  <a:pt x="659" y="168"/>
                </a:cubicBezTo>
                <a:cubicBezTo>
                  <a:pt x="659" y="168"/>
                  <a:pt x="659" y="168"/>
                  <a:pt x="659" y="168"/>
                </a:cubicBezTo>
                <a:cubicBezTo>
                  <a:pt x="659" y="168"/>
                  <a:pt x="659" y="168"/>
                  <a:pt x="659" y="168"/>
                </a:cubicBezTo>
                <a:cubicBezTo>
                  <a:pt x="658" y="169"/>
                  <a:pt x="658" y="169"/>
                  <a:pt x="658" y="169"/>
                </a:cubicBezTo>
                <a:cubicBezTo>
                  <a:pt x="658" y="169"/>
                  <a:pt x="658" y="169"/>
                  <a:pt x="658" y="169"/>
                </a:cubicBezTo>
                <a:cubicBezTo>
                  <a:pt x="658" y="169"/>
                  <a:pt x="658" y="169"/>
                  <a:pt x="658" y="169"/>
                </a:cubicBezTo>
                <a:cubicBezTo>
                  <a:pt x="657" y="170"/>
                  <a:pt x="657" y="170"/>
                  <a:pt x="657" y="170"/>
                </a:cubicBezTo>
                <a:cubicBezTo>
                  <a:pt x="657" y="170"/>
                  <a:pt x="657" y="170"/>
                  <a:pt x="657" y="170"/>
                </a:cubicBezTo>
                <a:cubicBezTo>
                  <a:pt x="656" y="171"/>
                  <a:pt x="656" y="171"/>
                  <a:pt x="656" y="171"/>
                </a:cubicBezTo>
                <a:cubicBezTo>
                  <a:pt x="656" y="171"/>
                  <a:pt x="656" y="171"/>
                  <a:pt x="656" y="171"/>
                </a:cubicBezTo>
                <a:cubicBezTo>
                  <a:pt x="656" y="171"/>
                  <a:pt x="656" y="171"/>
                  <a:pt x="656" y="171"/>
                </a:cubicBezTo>
                <a:cubicBezTo>
                  <a:pt x="656" y="172"/>
                  <a:pt x="656" y="172"/>
                  <a:pt x="656" y="172"/>
                </a:cubicBezTo>
                <a:cubicBezTo>
                  <a:pt x="655" y="172"/>
                  <a:pt x="655" y="172"/>
                  <a:pt x="655" y="172"/>
                </a:cubicBezTo>
                <a:cubicBezTo>
                  <a:pt x="655" y="172"/>
                  <a:pt x="655" y="172"/>
                  <a:pt x="655" y="172"/>
                </a:cubicBezTo>
                <a:cubicBezTo>
                  <a:pt x="655" y="172"/>
                  <a:pt x="655" y="172"/>
                  <a:pt x="655" y="172"/>
                </a:cubicBezTo>
                <a:cubicBezTo>
                  <a:pt x="655" y="173"/>
                  <a:pt x="655" y="173"/>
                  <a:pt x="655" y="173"/>
                </a:cubicBezTo>
                <a:cubicBezTo>
                  <a:pt x="655" y="173"/>
                  <a:pt x="655" y="173"/>
                  <a:pt x="655" y="173"/>
                </a:cubicBezTo>
                <a:cubicBezTo>
                  <a:pt x="655" y="174"/>
                  <a:pt x="655" y="174"/>
                  <a:pt x="655" y="174"/>
                </a:cubicBezTo>
                <a:cubicBezTo>
                  <a:pt x="655" y="174"/>
                  <a:pt x="655" y="174"/>
                  <a:pt x="655" y="174"/>
                </a:cubicBezTo>
                <a:cubicBezTo>
                  <a:pt x="655" y="174"/>
                  <a:pt x="655" y="174"/>
                  <a:pt x="655" y="174"/>
                </a:cubicBezTo>
                <a:cubicBezTo>
                  <a:pt x="654" y="175"/>
                  <a:pt x="654" y="175"/>
                  <a:pt x="654" y="175"/>
                </a:cubicBezTo>
                <a:cubicBezTo>
                  <a:pt x="654" y="175"/>
                  <a:pt x="654" y="175"/>
                  <a:pt x="654" y="175"/>
                </a:cubicBezTo>
                <a:cubicBezTo>
                  <a:pt x="654" y="176"/>
                  <a:pt x="654" y="176"/>
                  <a:pt x="654" y="176"/>
                </a:cubicBezTo>
                <a:cubicBezTo>
                  <a:pt x="650" y="205"/>
                  <a:pt x="646" y="234"/>
                  <a:pt x="642" y="264"/>
                </a:cubicBezTo>
                <a:cubicBezTo>
                  <a:pt x="640" y="264"/>
                  <a:pt x="637" y="264"/>
                  <a:pt x="635" y="264"/>
                </a:cubicBezTo>
                <a:cubicBezTo>
                  <a:pt x="634" y="264"/>
                  <a:pt x="634" y="264"/>
                  <a:pt x="634" y="264"/>
                </a:cubicBezTo>
                <a:cubicBezTo>
                  <a:pt x="629" y="264"/>
                  <a:pt x="623" y="264"/>
                  <a:pt x="618" y="265"/>
                </a:cubicBezTo>
                <a:cubicBezTo>
                  <a:pt x="617" y="265"/>
                  <a:pt x="617" y="265"/>
                  <a:pt x="617" y="265"/>
                </a:cubicBezTo>
                <a:cubicBezTo>
                  <a:pt x="611" y="265"/>
                  <a:pt x="606" y="265"/>
                  <a:pt x="600" y="266"/>
                </a:cubicBezTo>
                <a:cubicBezTo>
                  <a:pt x="598" y="266"/>
                  <a:pt x="595" y="266"/>
                  <a:pt x="593" y="266"/>
                </a:cubicBezTo>
                <a:cubicBezTo>
                  <a:pt x="592" y="266"/>
                  <a:pt x="592" y="266"/>
                  <a:pt x="591" y="266"/>
                </a:cubicBezTo>
                <a:cubicBezTo>
                  <a:pt x="589" y="266"/>
                  <a:pt x="588" y="266"/>
                  <a:pt x="586" y="266"/>
                </a:cubicBezTo>
                <a:cubicBezTo>
                  <a:pt x="584" y="266"/>
                  <a:pt x="582" y="266"/>
                  <a:pt x="580" y="266"/>
                </a:cubicBezTo>
                <a:cubicBezTo>
                  <a:pt x="579" y="266"/>
                  <a:pt x="578" y="266"/>
                  <a:pt x="577" y="266"/>
                </a:cubicBezTo>
                <a:cubicBezTo>
                  <a:pt x="575" y="267"/>
                  <a:pt x="572" y="267"/>
                  <a:pt x="570" y="267"/>
                </a:cubicBezTo>
                <a:cubicBezTo>
                  <a:pt x="569" y="267"/>
                  <a:pt x="568" y="267"/>
                  <a:pt x="567" y="267"/>
                </a:cubicBezTo>
                <a:cubicBezTo>
                  <a:pt x="550" y="268"/>
                  <a:pt x="534" y="268"/>
                  <a:pt x="520" y="269"/>
                </a:cubicBezTo>
                <a:cubicBezTo>
                  <a:pt x="519" y="269"/>
                  <a:pt x="519" y="269"/>
                  <a:pt x="519" y="269"/>
                </a:cubicBezTo>
                <a:cubicBezTo>
                  <a:pt x="517" y="269"/>
                  <a:pt x="514" y="269"/>
                  <a:pt x="512" y="269"/>
                </a:cubicBezTo>
                <a:cubicBezTo>
                  <a:pt x="511" y="269"/>
                  <a:pt x="511" y="269"/>
                  <a:pt x="511" y="269"/>
                </a:cubicBezTo>
                <a:cubicBezTo>
                  <a:pt x="506" y="269"/>
                  <a:pt x="501" y="269"/>
                  <a:pt x="496" y="269"/>
                </a:cubicBezTo>
                <a:cubicBezTo>
                  <a:pt x="492" y="270"/>
                  <a:pt x="488" y="270"/>
                  <a:pt x="484" y="270"/>
                </a:cubicBezTo>
                <a:cubicBezTo>
                  <a:pt x="472" y="270"/>
                  <a:pt x="464" y="270"/>
                  <a:pt x="462" y="270"/>
                </a:cubicBezTo>
                <a:cubicBezTo>
                  <a:pt x="462" y="270"/>
                  <a:pt x="462" y="270"/>
                  <a:pt x="462" y="270"/>
                </a:cubicBezTo>
                <a:cubicBezTo>
                  <a:pt x="462" y="270"/>
                  <a:pt x="462" y="270"/>
                  <a:pt x="462" y="270"/>
                </a:cubicBezTo>
                <a:cubicBezTo>
                  <a:pt x="462" y="271"/>
                  <a:pt x="462" y="271"/>
                  <a:pt x="462" y="271"/>
                </a:cubicBezTo>
                <a:cubicBezTo>
                  <a:pt x="461" y="271"/>
                  <a:pt x="461" y="271"/>
                  <a:pt x="461" y="271"/>
                </a:cubicBezTo>
                <a:cubicBezTo>
                  <a:pt x="461" y="271"/>
                  <a:pt x="461" y="271"/>
                  <a:pt x="461" y="271"/>
                </a:cubicBezTo>
                <a:cubicBezTo>
                  <a:pt x="460" y="271"/>
                  <a:pt x="460" y="271"/>
                  <a:pt x="460" y="271"/>
                </a:cubicBezTo>
                <a:cubicBezTo>
                  <a:pt x="460" y="271"/>
                  <a:pt x="460" y="271"/>
                  <a:pt x="460" y="271"/>
                </a:cubicBezTo>
                <a:cubicBezTo>
                  <a:pt x="459" y="271"/>
                  <a:pt x="459" y="271"/>
                  <a:pt x="458" y="271"/>
                </a:cubicBezTo>
                <a:cubicBezTo>
                  <a:pt x="458" y="271"/>
                  <a:pt x="458" y="271"/>
                  <a:pt x="458" y="271"/>
                </a:cubicBezTo>
                <a:cubicBezTo>
                  <a:pt x="457" y="271"/>
                  <a:pt x="457" y="271"/>
                  <a:pt x="456" y="271"/>
                </a:cubicBezTo>
                <a:cubicBezTo>
                  <a:pt x="456" y="271"/>
                  <a:pt x="456" y="271"/>
                  <a:pt x="456" y="271"/>
                </a:cubicBezTo>
                <a:cubicBezTo>
                  <a:pt x="455" y="271"/>
                  <a:pt x="454" y="271"/>
                  <a:pt x="453" y="271"/>
                </a:cubicBezTo>
                <a:cubicBezTo>
                  <a:pt x="453" y="271"/>
                  <a:pt x="453" y="271"/>
                  <a:pt x="453" y="271"/>
                </a:cubicBezTo>
                <a:cubicBezTo>
                  <a:pt x="453" y="271"/>
                  <a:pt x="452" y="271"/>
                  <a:pt x="451" y="271"/>
                </a:cubicBezTo>
                <a:cubicBezTo>
                  <a:pt x="450" y="271"/>
                  <a:pt x="450" y="271"/>
                  <a:pt x="450" y="271"/>
                </a:cubicBezTo>
                <a:cubicBezTo>
                  <a:pt x="449" y="271"/>
                  <a:pt x="448" y="272"/>
                  <a:pt x="447" y="272"/>
                </a:cubicBezTo>
                <a:cubicBezTo>
                  <a:pt x="446" y="272"/>
                  <a:pt x="445" y="272"/>
                  <a:pt x="444" y="272"/>
                </a:cubicBezTo>
                <a:cubicBezTo>
                  <a:pt x="444" y="272"/>
                  <a:pt x="444" y="272"/>
                  <a:pt x="444" y="272"/>
                </a:cubicBezTo>
                <a:cubicBezTo>
                  <a:pt x="442" y="271"/>
                  <a:pt x="441" y="271"/>
                  <a:pt x="440" y="271"/>
                </a:cubicBezTo>
                <a:cubicBezTo>
                  <a:pt x="440" y="271"/>
                  <a:pt x="440" y="271"/>
                  <a:pt x="440" y="271"/>
                </a:cubicBezTo>
                <a:cubicBezTo>
                  <a:pt x="438" y="271"/>
                  <a:pt x="437" y="271"/>
                  <a:pt x="436" y="271"/>
                </a:cubicBezTo>
                <a:cubicBezTo>
                  <a:pt x="436" y="271"/>
                  <a:pt x="436" y="271"/>
                  <a:pt x="436" y="271"/>
                </a:cubicBezTo>
                <a:cubicBezTo>
                  <a:pt x="434" y="271"/>
                  <a:pt x="433" y="271"/>
                  <a:pt x="432" y="271"/>
                </a:cubicBezTo>
                <a:cubicBezTo>
                  <a:pt x="431" y="271"/>
                  <a:pt x="431" y="271"/>
                  <a:pt x="431" y="271"/>
                </a:cubicBezTo>
                <a:cubicBezTo>
                  <a:pt x="430" y="271"/>
                  <a:pt x="429" y="270"/>
                  <a:pt x="427" y="270"/>
                </a:cubicBezTo>
                <a:cubicBezTo>
                  <a:pt x="427" y="270"/>
                  <a:pt x="427" y="270"/>
                  <a:pt x="427" y="270"/>
                </a:cubicBezTo>
                <a:cubicBezTo>
                  <a:pt x="426" y="270"/>
                  <a:pt x="424" y="270"/>
                  <a:pt x="423" y="269"/>
                </a:cubicBezTo>
                <a:cubicBezTo>
                  <a:pt x="423" y="269"/>
                  <a:pt x="423" y="269"/>
                  <a:pt x="423" y="269"/>
                </a:cubicBezTo>
                <a:cubicBezTo>
                  <a:pt x="419" y="269"/>
                  <a:pt x="416" y="268"/>
                  <a:pt x="413" y="267"/>
                </a:cubicBezTo>
                <a:cubicBezTo>
                  <a:pt x="413" y="267"/>
                  <a:pt x="413" y="267"/>
                  <a:pt x="413" y="267"/>
                </a:cubicBezTo>
                <a:cubicBezTo>
                  <a:pt x="412" y="267"/>
                  <a:pt x="410" y="266"/>
                  <a:pt x="409" y="266"/>
                </a:cubicBezTo>
                <a:cubicBezTo>
                  <a:pt x="408" y="266"/>
                  <a:pt x="408" y="266"/>
                  <a:pt x="407" y="265"/>
                </a:cubicBezTo>
                <a:cubicBezTo>
                  <a:pt x="406" y="265"/>
                  <a:pt x="405" y="265"/>
                  <a:pt x="404" y="264"/>
                </a:cubicBezTo>
                <a:cubicBezTo>
                  <a:pt x="404" y="264"/>
                  <a:pt x="403" y="264"/>
                  <a:pt x="402" y="264"/>
                </a:cubicBezTo>
                <a:cubicBezTo>
                  <a:pt x="401" y="263"/>
                  <a:pt x="401" y="263"/>
                  <a:pt x="400" y="262"/>
                </a:cubicBezTo>
                <a:cubicBezTo>
                  <a:pt x="399" y="262"/>
                  <a:pt x="398" y="262"/>
                  <a:pt x="398" y="261"/>
                </a:cubicBezTo>
                <a:cubicBezTo>
                  <a:pt x="397" y="261"/>
                  <a:pt x="396" y="261"/>
                  <a:pt x="395" y="260"/>
                </a:cubicBezTo>
                <a:cubicBezTo>
                  <a:pt x="395" y="260"/>
                  <a:pt x="394" y="260"/>
                  <a:pt x="393" y="259"/>
                </a:cubicBezTo>
                <a:cubicBezTo>
                  <a:pt x="392" y="259"/>
                  <a:pt x="392" y="258"/>
                  <a:pt x="391" y="258"/>
                </a:cubicBezTo>
                <a:cubicBezTo>
                  <a:pt x="390" y="257"/>
                  <a:pt x="390" y="257"/>
                  <a:pt x="389" y="257"/>
                </a:cubicBezTo>
                <a:cubicBezTo>
                  <a:pt x="388" y="256"/>
                  <a:pt x="387" y="255"/>
                  <a:pt x="386" y="255"/>
                </a:cubicBezTo>
                <a:cubicBezTo>
                  <a:pt x="386" y="254"/>
                  <a:pt x="385" y="254"/>
                  <a:pt x="385" y="254"/>
                </a:cubicBezTo>
                <a:cubicBezTo>
                  <a:pt x="384" y="253"/>
                  <a:pt x="383" y="252"/>
                  <a:pt x="382" y="252"/>
                </a:cubicBezTo>
                <a:cubicBezTo>
                  <a:pt x="381" y="251"/>
                  <a:pt x="381" y="251"/>
                  <a:pt x="381" y="250"/>
                </a:cubicBezTo>
                <a:cubicBezTo>
                  <a:pt x="379" y="249"/>
                  <a:pt x="378" y="248"/>
                  <a:pt x="377" y="247"/>
                </a:cubicBezTo>
                <a:cubicBezTo>
                  <a:pt x="373" y="243"/>
                  <a:pt x="369" y="239"/>
                  <a:pt x="365" y="235"/>
                </a:cubicBezTo>
                <a:cubicBezTo>
                  <a:pt x="363" y="233"/>
                  <a:pt x="362" y="232"/>
                  <a:pt x="360" y="230"/>
                </a:cubicBezTo>
                <a:cubicBezTo>
                  <a:pt x="358" y="227"/>
                  <a:pt x="355" y="225"/>
                  <a:pt x="353" y="222"/>
                </a:cubicBezTo>
                <a:cubicBezTo>
                  <a:pt x="353" y="221"/>
                  <a:pt x="352" y="221"/>
                  <a:pt x="352" y="221"/>
                </a:cubicBezTo>
                <a:cubicBezTo>
                  <a:pt x="351" y="220"/>
                  <a:pt x="350" y="218"/>
                  <a:pt x="349" y="217"/>
                </a:cubicBezTo>
                <a:cubicBezTo>
                  <a:pt x="348" y="216"/>
                  <a:pt x="347" y="216"/>
                  <a:pt x="346" y="215"/>
                </a:cubicBezTo>
                <a:cubicBezTo>
                  <a:pt x="345" y="213"/>
                  <a:pt x="344" y="212"/>
                  <a:pt x="343" y="211"/>
                </a:cubicBezTo>
                <a:cubicBezTo>
                  <a:pt x="342" y="210"/>
                  <a:pt x="342" y="209"/>
                  <a:pt x="341" y="209"/>
                </a:cubicBezTo>
                <a:cubicBezTo>
                  <a:pt x="340" y="208"/>
                  <a:pt x="339" y="206"/>
                  <a:pt x="337" y="205"/>
                </a:cubicBezTo>
                <a:cubicBezTo>
                  <a:pt x="337" y="204"/>
                  <a:pt x="336" y="204"/>
                  <a:pt x="335" y="203"/>
                </a:cubicBezTo>
                <a:cubicBezTo>
                  <a:pt x="335" y="203"/>
                  <a:pt x="335" y="202"/>
                  <a:pt x="334" y="202"/>
                </a:cubicBezTo>
                <a:cubicBezTo>
                  <a:pt x="333" y="201"/>
                  <a:pt x="333" y="200"/>
                  <a:pt x="332" y="200"/>
                </a:cubicBezTo>
                <a:cubicBezTo>
                  <a:pt x="332" y="199"/>
                  <a:pt x="331" y="199"/>
                  <a:pt x="331" y="198"/>
                </a:cubicBezTo>
                <a:cubicBezTo>
                  <a:pt x="330" y="198"/>
                  <a:pt x="330" y="198"/>
                  <a:pt x="330" y="198"/>
                </a:cubicBezTo>
                <a:cubicBezTo>
                  <a:pt x="329" y="197"/>
                  <a:pt x="328" y="195"/>
                  <a:pt x="327" y="194"/>
                </a:cubicBezTo>
                <a:cubicBezTo>
                  <a:pt x="326" y="194"/>
                  <a:pt x="325" y="193"/>
                  <a:pt x="325" y="193"/>
                </a:cubicBezTo>
                <a:cubicBezTo>
                  <a:pt x="324" y="192"/>
                  <a:pt x="322" y="191"/>
                  <a:pt x="321" y="190"/>
                </a:cubicBezTo>
                <a:cubicBezTo>
                  <a:pt x="321" y="189"/>
                  <a:pt x="320" y="188"/>
                  <a:pt x="319" y="188"/>
                </a:cubicBezTo>
                <a:cubicBezTo>
                  <a:pt x="318" y="187"/>
                  <a:pt x="316" y="185"/>
                  <a:pt x="315" y="184"/>
                </a:cubicBezTo>
                <a:cubicBezTo>
                  <a:pt x="314" y="184"/>
                  <a:pt x="314" y="184"/>
                  <a:pt x="314" y="184"/>
                </a:cubicBezTo>
                <a:cubicBezTo>
                  <a:pt x="314" y="184"/>
                  <a:pt x="314" y="184"/>
                  <a:pt x="314" y="184"/>
                </a:cubicBezTo>
                <a:cubicBezTo>
                  <a:pt x="312" y="182"/>
                  <a:pt x="311" y="181"/>
                  <a:pt x="309" y="180"/>
                </a:cubicBezTo>
                <a:cubicBezTo>
                  <a:pt x="309" y="180"/>
                  <a:pt x="309" y="180"/>
                  <a:pt x="309" y="180"/>
                </a:cubicBezTo>
                <a:cubicBezTo>
                  <a:pt x="308" y="179"/>
                  <a:pt x="308" y="179"/>
                  <a:pt x="307" y="179"/>
                </a:cubicBezTo>
                <a:cubicBezTo>
                  <a:pt x="306" y="178"/>
                  <a:pt x="305" y="177"/>
                  <a:pt x="304" y="177"/>
                </a:cubicBezTo>
                <a:cubicBezTo>
                  <a:pt x="303" y="176"/>
                  <a:pt x="302" y="176"/>
                  <a:pt x="302" y="176"/>
                </a:cubicBezTo>
                <a:cubicBezTo>
                  <a:pt x="300" y="175"/>
                  <a:pt x="299" y="175"/>
                  <a:pt x="298" y="174"/>
                </a:cubicBezTo>
                <a:cubicBezTo>
                  <a:pt x="297" y="174"/>
                  <a:pt x="297" y="174"/>
                  <a:pt x="296" y="173"/>
                </a:cubicBezTo>
                <a:cubicBezTo>
                  <a:pt x="295" y="173"/>
                  <a:pt x="294" y="173"/>
                  <a:pt x="294" y="172"/>
                </a:cubicBezTo>
                <a:cubicBezTo>
                  <a:pt x="293" y="172"/>
                  <a:pt x="293" y="172"/>
                  <a:pt x="293" y="172"/>
                </a:cubicBezTo>
                <a:cubicBezTo>
                  <a:pt x="292" y="172"/>
                  <a:pt x="292" y="172"/>
                  <a:pt x="292" y="172"/>
                </a:cubicBezTo>
                <a:cubicBezTo>
                  <a:pt x="292" y="172"/>
                  <a:pt x="292" y="172"/>
                  <a:pt x="292" y="172"/>
                </a:cubicBezTo>
                <a:cubicBezTo>
                  <a:pt x="291" y="172"/>
                  <a:pt x="291" y="172"/>
                  <a:pt x="291" y="172"/>
                </a:cubicBezTo>
                <a:cubicBezTo>
                  <a:pt x="291" y="172"/>
                  <a:pt x="291" y="172"/>
                  <a:pt x="291" y="172"/>
                </a:cubicBezTo>
                <a:cubicBezTo>
                  <a:pt x="290" y="171"/>
                  <a:pt x="290" y="171"/>
                  <a:pt x="290" y="171"/>
                </a:cubicBezTo>
                <a:cubicBezTo>
                  <a:pt x="290" y="171"/>
                  <a:pt x="290" y="171"/>
                  <a:pt x="290" y="171"/>
                </a:cubicBezTo>
                <a:cubicBezTo>
                  <a:pt x="290" y="171"/>
                  <a:pt x="290" y="171"/>
                  <a:pt x="290" y="171"/>
                </a:cubicBezTo>
                <a:cubicBezTo>
                  <a:pt x="289" y="171"/>
                  <a:pt x="289" y="171"/>
                  <a:pt x="289" y="171"/>
                </a:cubicBezTo>
                <a:cubicBezTo>
                  <a:pt x="289" y="171"/>
                  <a:pt x="289" y="171"/>
                  <a:pt x="289" y="171"/>
                </a:cubicBezTo>
                <a:cubicBezTo>
                  <a:pt x="289" y="171"/>
                  <a:pt x="289" y="171"/>
                  <a:pt x="289" y="171"/>
                </a:cubicBezTo>
                <a:cubicBezTo>
                  <a:pt x="288" y="171"/>
                  <a:pt x="288" y="171"/>
                  <a:pt x="288" y="171"/>
                </a:cubicBezTo>
                <a:cubicBezTo>
                  <a:pt x="288" y="171"/>
                  <a:pt x="288" y="171"/>
                  <a:pt x="288" y="171"/>
                </a:cubicBezTo>
                <a:cubicBezTo>
                  <a:pt x="288" y="171"/>
                  <a:pt x="288" y="171"/>
                  <a:pt x="288" y="171"/>
                </a:cubicBezTo>
                <a:cubicBezTo>
                  <a:pt x="287" y="171"/>
                  <a:pt x="287" y="171"/>
                  <a:pt x="287" y="171"/>
                </a:cubicBezTo>
                <a:cubicBezTo>
                  <a:pt x="287" y="171"/>
                  <a:pt x="287" y="171"/>
                  <a:pt x="287" y="171"/>
                </a:cubicBezTo>
                <a:cubicBezTo>
                  <a:pt x="287" y="171"/>
                  <a:pt x="287" y="171"/>
                  <a:pt x="287" y="171"/>
                </a:cubicBezTo>
                <a:cubicBezTo>
                  <a:pt x="287" y="171"/>
                  <a:pt x="287" y="171"/>
                  <a:pt x="287" y="171"/>
                </a:cubicBezTo>
                <a:cubicBezTo>
                  <a:pt x="286" y="171"/>
                  <a:pt x="286" y="171"/>
                  <a:pt x="286" y="171"/>
                </a:cubicBezTo>
                <a:cubicBezTo>
                  <a:pt x="286" y="171"/>
                  <a:pt x="286" y="171"/>
                  <a:pt x="286" y="171"/>
                </a:cubicBezTo>
                <a:cubicBezTo>
                  <a:pt x="286" y="171"/>
                  <a:pt x="285" y="170"/>
                  <a:pt x="285" y="170"/>
                </a:cubicBezTo>
                <a:cubicBezTo>
                  <a:pt x="284" y="170"/>
                  <a:pt x="284" y="170"/>
                  <a:pt x="283" y="170"/>
                </a:cubicBezTo>
                <a:cubicBezTo>
                  <a:pt x="283" y="170"/>
                  <a:pt x="282" y="170"/>
                  <a:pt x="282" y="170"/>
                </a:cubicBezTo>
                <a:cubicBezTo>
                  <a:pt x="281" y="170"/>
                  <a:pt x="281" y="170"/>
                  <a:pt x="280" y="170"/>
                </a:cubicBezTo>
                <a:cubicBezTo>
                  <a:pt x="279" y="170"/>
                  <a:pt x="279" y="170"/>
                  <a:pt x="278" y="169"/>
                </a:cubicBezTo>
                <a:cubicBezTo>
                  <a:pt x="277" y="169"/>
                  <a:pt x="276" y="169"/>
                  <a:pt x="275" y="169"/>
                </a:cubicBezTo>
                <a:cubicBezTo>
                  <a:pt x="275" y="169"/>
                  <a:pt x="274" y="169"/>
                  <a:pt x="273" y="169"/>
                </a:cubicBezTo>
                <a:cubicBezTo>
                  <a:pt x="272" y="169"/>
                  <a:pt x="272" y="169"/>
                  <a:pt x="271" y="169"/>
                </a:cubicBezTo>
                <a:cubicBezTo>
                  <a:pt x="271" y="169"/>
                  <a:pt x="270" y="169"/>
                  <a:pt x="270" y="169"/>
                </a:cubicBezTo>
                <a:cubicBezTo>
                  <a:pt x="269" y="168"/>
                  <a:pt x="269" y="168"/>
                  <a:pt x="269" y="168"/>
                </a:cubicBezTo>
                <a:cubicBezTo>
                  <a:pt x="269" y="168"/>
                  <a:pt x="269" y="168"/>
                  <a:pt x="269" y="168"/>
                </a:cubicBezTo>
                <a:cubicBezTo>
                  <a:pt x="269" y="168"/>
                  <a:pt x="269" y="168"/>
                  <a:pt x="269" y="168"/>
                </a:cubicBezTo>
                <a:cubicBezTo>
                  <a:pt x="268" y="168"/>
                  <a:pt x="268" y="168"/>
                  <a:pt x="268" y="168"/>
                </a:cubicBezTo>
                <a:cubicBezTo>
                  <a:pt x="268" y="168"/>
                  <a:pt x="267" y="168"/>
                  <a:pt x="267" y="168"/>
                </a:cubicBezTo>
                <a:cubicBezTo>
                  <a:pt x="267" y="168"/>
                  <a:pt x="266" y="168"/>
                  <a:pt x="266" y="168"/>
                </a:cubicBezTo>
                <a:cubicBezTo>
                  <a:pt x="266" y="168"/>
                  <a:pt x="266" y="168"/>
                  <a:pt x="266" y="168"/>
                </a:cubicBezTo>
                <a:cubicBezTo>
                  <a:pt x="265" y="168"/>
                  <a:pt x="265" y="168"/>
                  <a:pt x="265" y="168"/>
                </a:cubicBezTo>
                <a:cubicBezTo>
                  <a:pt x="264" y="168"/>
                  <a:pt x="264" y="168"/>
                  <a:pt x="264" y="168"/>
                </a:cubicBezTo>
                <a:cubicBezTo>
                  <a:pt x="263" y="168"/>
                  <a:pt x="263" y="168"/>
                  <a:pt x="263" y="168"/>
                </a:cubicBezTo>
                <a:cubicBezTo>
                  <a:pt x="262" y="168"/>
                  <a:pt x="262" y="168"/>
                  <a:pt x="262" y="168"/>
                </a:cubicBezTo>
                <a:cubicBezTo>
                  <a:pt x="261" y="168"/>
                  <a:pt x="261" y="168"/>
                  <a:pt x="261" y="168"/>
                </a:cubicBezTo>
                <a:cubicBezTo>
                  <a:pt x="260" y="168"/>
                  <a:pt x="260" y="168"/>
                  <a:pt x="260" y="168"/>
                </a:cubicBezTo>
                <a:cubicBezTo>
                  <a:pt x="259" y="168"/>
                  <a:pt x="259" y="168"/>
                  <a:pt x="259" y="168"/>
                </a:cubicBezTo>
                <a:cubicBezTo>
                  <a:pt x="259" y="168"/>
                  <a:pt x="259" y="168"/>
                  <a:pt x="259" y="168"/>
                </a:cubicBezTo>
                <a:cubicBezTo>
                  <a:pt x="258" y="168"/>
                  <a:pt x="258" y="168"/>
                  <a:pt x="258" y="168"/>
                </a:cubicBezTo>
                <a:cubicBezTo>
                  <a:pt x="257" y="168"/>
                  <a:pt x="257" y="168"/>
                  <a:pt x="257" y="168"/>
                </a:cubicBezTo>
                <a:cubicBezTo>
                  <a:pt x="256" y="168"/>
                  <a:pt x="256" y="168"/>
                  <a:pt x="256" y="168"/>
                </a:cubicBezTo>
                <a:cubicBezTo>
                  <a:pt x="256" y="168"/>
                  <a:pt x="256" y="168"/>
                  <a:pt x="256" y="168"/>
                </a:cubicBezTo>
                <a:cubicBezTo>
                  <a:pt x="255" y="168"/>
                  <a:pt x="255" y="168"/>
                  <a:pt x="255" y="168"/>
                </a:cubicBezTo>
                <a:cubicBezTo>
                  <a:pt x="255" y="168"/>
                  <a:pt x="255" y="168"/>
                  <a:pt x="255" y="168"/>
                </a:cubicBezTo>
                <a:cubicBezTo>
                  <a:pt x="255" y="168"/>
                  <a:pt x="255" y="168"/>
                  <a:pt x="255" y="168"/>
                </a:cubicBezTo>
                <a:cubicBezTo>
                  <a:pt x="254" y="168"/>
                  <a:pt x="254" y="168"/>
                  <a:pt x="254" y="168"/>
                </a:cubicBezTo>
                <a:cubicBezTo>
                  <a:pt x="254" y="168"/>
                  <a:pt x="254" y="168"/>
                  <a:pt x="254" y="168"/>
                </a:cubicBezTo>
                <a:cubicBezTo>
                  <a:pt x="253" y="168"/>
                  <a:pt x="253" y="168"/>
                  <a:pt x="253" y="168"/>
                </a:cubicBezTo>
                <a:cubicBezTo>
                  <a:pt x="253" y="168"/>
                  <a:pt x="253" y="168"/>
                  <a:pt x="253" y="168"/>
                </a:cubicBezTo>
                <a:cubicBezTo>
                  <a:pt x="253" y="168"/>
                  <a:pt x="253" y="168"/>
                  <a:pt x="253" y="168"/>
                </a:cubicBezTo>
                <a:cubicBezTo>
                  <a:pt x="252" y="168"/>
                  <a:pt x="252" y="168"/>
                  <a:pt x="252" y="168"/>
                </a:cubicBezTo>
                <a:cubicBezTo>
                  <a:pt x="251" y="168"/>
                  <a:pt x="251" y="168"/>
                  <a:pt x="251" y="168"/>
                </a:cubicBezTo>
                <a:cubicBezTo>
                  <a:pt x="251" y="168"/>
                  <a:pt x="251" y="168"/>
                  <a:pt x="251" y="168"/>
                </a:cubicBezTo>
                <a:cubicBezTo>
                  <a:pt x="250" y="168"/>
                  <a:pt x="250" y="168"/>
                  <a:pt x="250" y="168"/>
                </a:cubicBezTo>
                <a:cubicBezTo>
                  <a:pt x="250" y="168"/>
                  <a:pt x="250" y="168"/>
                  <a:pt x="250" y="168"/>
                </a:cubicBezTo>
                <a:cubicBezTo>
                  <a:pt x="249" y="168"/>
                  <a:pt x="249" y="168"/>
                  <a:pt x="249" y="168"/>
                </a:cubicBezTo>
                <a:cubicBezTo>
                  <a:pt x="249" y="168"/>
                  <a:pt x="249" y="168"/>
                  <a:pt x="249" y="168"/>
                </a:cubicBezTo>
                <a:cubicBezTo>
                  <a:pt x="249" y="168"/>
                  <a:pt x="249" y="168"/>
                  <a:pt x="249" y="168"/>
                </a:cubicBezTo>
                <a:cubicBezTo>
                  <a:pt x="248" y="168"/>
                  <a:pt x="248" y="168"/>
                  <a:pt x="248" y="168"/>
                </a:cubicBezTo>
                <a:cubicBezTo>
                  <a:pt x="248" y="168"/>
                  <a:pt x="248" y="168"/>
                  <a:pt x="248" y="168"/>
                </a:cubicBezTo>
                <a:cubicBezTo>
                  <a:pt x="247" y="168"/>
                  <a:pt x="247" y="168"/>
                  <a:pt x="247" y="168"/>
                </a:cubicBezTo>
                <a:cubicBezTo>
                  <a:pt x="246" y="168"/>
                  <a:pt x="246" y="168"/>
                  <a:pt x="246" y="168"/>
                </a:cubicBezTo>
                <a:cubicBezTo>
                  <a:pt x="246" y="168"/>
                  <a:pt x="246" y="168"/>
                  <a:pt x="246" y="168"/>
                </a:cubicBezTo>
                <a:cubicBezTo>
                  <a:pt x="245" y="168"/>
                  <a:pt x="245" y="168"/>
                  <a:pt x="245" y="168"/>
                </a:cubicBezTo>
                <a:cubicBezTo>
                  <a:pt x="244" y="168"/>
                  <a:pt x="244" y="168"/>
                  <a:pt x="244" y="168"/>
                </a:cubicBezTo>
                <a:cubicBezTo>
                  <a:pt x="243" y="169"/>
                  <a:pt x="243" y="169"/>
                  <a:pt x="243" y="169"/>
                </a:cubicBezTo>
                <a:cubicBezTo>
                  <a:pt x="242" y="169"/>
                  <a:pt x="242" y="169"/>
                  <a:pt x="242" y="169"/>
                </a:cubicBezTo>
                <a:cubicBezTo>
                  <a:pt x="241" y="169"/>
                  <a:pt x="240" y="169"/>
                  <a:pt x="240" y="169"/>
                </a:cubicBezTo>
                <a:cubicBezTo>
                  <a:pt x="239" y="169"/>
                  <a:pt x="239" y="169"/>
                  <a:pt x="239" y="169"/>
                </a:cubicBezTo>
                <a:cubicBezTo>
                  <a:pt x="239" y="169"/>
                  <a:pt x="239" y="169"/>
                  <a:pt x="239" y="169"/>
                </a:cubicBezTo>
                <a:cubicBezTo>
                  <a:pt x="238" y="170"/>
                  <a:pt x="238" y="170"/>
                  <a:pt x="237" y="170"/>
                </a:cubicBezTo>
                <a:cubicBezTo>
                  <a:pt x="236" y="170"/>
                  <a:pt x="236" y="171"/>
                  <a:pt x="235" y="171"/>
                </a:cubicBezTo>
                <a:cubicBezTo>
                  <a:pt x="235" y="171"/>
                  <a:pt x="235" y="171"/>
                  <a:pt x="235" y="171"/>
                </a:cubicBezTo>
                <a:cubicBezTo>
                  <a:pt x="235" y="171"/>
                  <a:pt x="235" y="171"/>
                  <a:pt x="235" y="171"/>
                </a:cubicBezTo>
                <a:cubicBezTo>
                  <a:pt x="234" y="171"/>
                  <a:pt x="234" y="171"/>
                  <a:pt x="234" y="171"/>
                </a:cubicBezTo>
                <a:cubicBezTo>
                  <a:pt x="233" y="171"/>
                  <a:pt x="232" y="172"/>
                  <a:pt x="232" y="172"/>
                </a:cubicBezTo>
                <a:cubicBezTo>
                  <a:pt x="231" y="173"/>
                  <a:pt x="231" y="173"/>
                  <a:pt x="231" y="173"/>
                </a:cubicBezTo>
                <a:cubicBezTo>
                  <a:pt x="231" y="173"/>
                  <a:pt x="231" y="173"/>
                  <a:pt x="231" y="173"/>
                </a:cubicBezTo>
                <a:cubicBezTo>
                  <a:pt x="230" y="173"/>
                  <a:pt x="230" y="173"/>
                  <a:pt x="230" y="173"/>
                </a:cubicBezTo>
                <a:cubicBezTo>
                  <a:pt x="230" y="173"/>
                  <a:pt x="229" y="174"/>
                  <a:pt x="229" y="174"/>
                </a:cubicBezTo>
                <a:cubicBezTo>
                  <a:pt x="228" y="174"/>
                  <a:pt x="228" y="174"/>
                  <a:pt x="227" y="175"/>
                </a:cubicBezTo>
                <a:cubicBezTo>
                  <a:pt x="227" y="175"/>
                  <a:pt x="227" y="175"/>
                  <a:pt x="227" y="175"/>
                </a:cubicBezTo>
                <a:cubicBezTo>
                  <a:pt x="227" y="175"/>
                  <a:pt x="227" y="175"/>
                  <a:pt x="227" y="175"/>
                </a:cubicBezTo>
                <a:cubicBezTo>
                  <a:pt x="227" y="175"/>
                  <a:pt x="227" y="175"/>
                  <a:pt x="227" y="175"/>
                </a:cubicBezTo>
                <a:cubicBezTo>
                  <a:pt x="226" y="176"/>
                  <a:pt x="226" y="176"/>
                  <a:pt x="226" y="176"/>
                </a:cubicBezTo>
                <a:cubicBezTo>
                  <a:pt x="225" y="176"/>
                  <a:pt x="225" y="176"/>
                  <a:pt x="224" y="177"/>
                </a:cubicBezTo>
                <a:cubicBezTo>
                  <a:pt x="224" y="177"/>
                  <a:pt x="224" y="177"/>
                  <a:pt x="223" y="178"/>
                </a:cubicBezTo>
                <a:cubicBezTo>
                  <a:pt x="223" y="178"/>
                  <a:pt x="223" y="178"/>
                  <a:pt x="223" y="178"/>
                </a:cubicBezTo>
                <a:cubicBezTo>
                  <a:pt x="223" y="178"/>
                  <a:pt x="223" y="178"/>
                  <a:pt x="223" y="178"/>
                </a:cubicBezTo>
                <a:cubicBezTo>
                  <a:pt x="222" y="179"/>
                  <a:pt x="222" y="179"/>
                  <a:pt x="222" y="179"/>
                </a:cubicBezTo>
                <a:cubicBezTo>
                  <a:pt x="221" y="179"/>
                  <a:pt x="221" y="180"/>
                  <a:pt x="221" y="180"/>
                </a:cubicBezTo>
                <a:cubicBezTo>
                  <a:pt x="220" y="181"/>
                  <a:pt x="220" y="181"/>
                  <a:pt x="220" y="181"/>
                </a:cubicBezTo>
                <a:cubicBezTo>
                  <a:pt x="220" y="181"/>
                  <a:pt x="220" y="181"/>
                  <a:pt x="220" y="181"/>
                </a:cubicBezTo>
                <a:cubicBezTo>
                  <a:pt x="219" y="181"/>
                  <a:pt x="219" y="181"/>
                  <a:pt x="219" y="181"/>
                </a:cubicBezTo>
                <a:cubicBezTo>
                  <a:pt x="219" y="182"/>
                  <a:pt x="219" y="182"/>
                  <a:pt x="219" y="182"/>
                </a:cubicBezTo>
                <a:cubicBezTo>
                  <a:pt x="218" y="182"/>
                  <a:pt x="218" y="183"/>
                  <a:pt x="217" y="184"/>
                </a:cubicBezTo>
                <a:cubicBezTo>
                  <a:pt x="217" y="184"/>
                  <a:pt x="217" y="184"/>
                  <a:pt x="217" y="184"/>
                </a:cubicBezTo>
                <a:cubicBezTo>
                  <a:pt x="216" y="184"/>
                  <a:pt x="216" y="185"/>
                  <a:pt x="215" y="185"/>
                </a:cubicBezTo>
                <a:cubicBezTo>
                  <a:pt x="215" y="186"/>
                  <a:pt x="215" y="186"/>
                  <a:pt x="215" y="186"/>
                </a:cubicBezTo>
                <a:cubicBezTo>
                  <a:pt x="214" y="186"/>
                  <a:pt x="213" y="187"/>
                  <a:pt x="212" y="187"/>
                </a:cubicBezTo>
                <a:cubicBezTo>
                  <a:pt x="212" y="187"/>
                  <a:pt x="212" y="187"/>
                  <a:pt x="212" y="187"/>
                </a:cubicBezTo>
                <a:cubicBezTo>
                  <a:pt x="211" y="188"/>
                  <a:pt x="210" y="188"/>
                  <a:pt x="209" y="189"/>
                </a:cubicBezTo>
                <a:cubicBezTo>
                  <a:pt x="209" y="189"/>
                  <a:pt x="209" y="189"/>
                  <a:pt x="209" y="189"/>
                </a:cubicBezTo>
                <a:cubicBezTo>
                  <a:pt x="208" y="189"/>
                  <a:pt x="208" y="190"/>
                  <a:pt x="207" y="190"/>
                </a:cubicBezTo>
                <a:cubicBezTo>
                  <a:pt x="206" y="190"/>
                  <a:pt x="205" y="191"/>
                  <a:pt x="204" y="191"/>
                </a:cubicBezTo>
                <a:cubicBezTo>
                  <a:pt x="203" y="192"/>
                  <a:pt x="203" y="192"/>
                  <a:pt x="203" y="192"/>
                </a:cubicBezTo>
                <a:cubicBezTo>
                  <a:pt x="201" y="192"/>
                  <a:pt x="199" y="193"/>
                  <a:pt x="198" y="194"/>
                </a:cubicBezTo>
                <a:cubicBezTo>
                  <a:pt x="197" y="194"/>
                  <a:pt x="197" y="194"/>
                  <a:pt x="196" y="194"/>
                </a:cubicBezTo>
                <a:cubicBezTo>
                  <a:pt x="195" y="194"/>
                  <a:pt x="193" y="195"/>
                  <a:pt x="192" y="195"/>
                </a:cubicBezTo>
                <a:cubicBezTo>
                  <a:pt x="191" y="195"/>
                  <a:pt x="191" y="195"/>
                  <a:pt x="190" y="196"/>
                </a:cubicBezTo>
                <a:cubicBezTo>
                  <a:pt x="188" y="196"/>
                  <a:pt x="187" y="196"/>
                  <a:pt x="185" y="197"/>
                </a:cubicBezTo>
                <a:cubicBezTo>
                  <a:pt x="184" y="197"/>
                  <a:pt x="184" y="197"/>
                  <a:pt x="184" y="197"/>
                </a:cubicBezTo>
                <a:cubicBezTo>
                  <a:pt x="184" y="197"/>
                  <a:pt x="184" y="197"/>
                  <a:pt x="184" y="197"/>
                </a:cubicBezTo>
                <a:cubicBezTo>
                  <a:pt x="181" y="198"/>
                  <a:pt x="177" y="198"/>
                  <a:pt x="174" y="199"/>
                </a:cubicBezTo>
                <a:cubicBezTo>
                  <a:pt x="173" y="199"/>
                  <a:pt x="173" y="199"/>
                  <a:pt x="173" y="199"/>
                </a:cubicBezTo>
                <a:cubicBezTo>
                  <a:pt x="172" y="199"/>
                  <a:pt x="170" y="199"/>
                  <a:pt x="168" y="199"/>
                </a:cubicBezTo>
                <a:cubicBezTo>
                  <a:pt x="168" y="199"/>
                  <a:pt x="168" y="199"/>
                  <a:pt x="168" y="199"/>
                </a:cubicBezTo>
                <a:cubicBezTo>
                  <a:pt x="168" y="199"/>
                  <a:pt x="168" y="199"/>
                  <a:pt x="168" y="199"/>
                </a:cubicBezTo>
                <a:cubicBezTo>
                  <a:pt x="171" y="161"/>
                  <a:pt x="175" y="123"/>
                  <a:pt x="178" y="85"/>
                </a:cubicBezTo>
                <a:cubicBezTo>
                  <a:pt x="179" y="84"/>
                  <a:pt x="178" y="82"/>
                  <a:pt x="178" y="80"/>
                </a:cubicBezTo>
                <a:cubicBezTo>
                  <a:pt x="177" y="79"/>
                  <a:pt x="176" y="77"/>
                  <a:pt x="175" y="76"/>
                </a:cubicBezTo>
                <a:cubicBezTo>
                  <a:pt x="174" y="74"/>
                  <a:pt x="172" y="72"/>
                  <a:pt x="170" y="70"/>
                </a:cubicBezTo>
                <a:cubicBezTo>
                  <a:pt x="168" y="69"/>
                  <a:pt x="166" y="67"/>
                  <a:pt x="163" y="65"/>
                </a:cubicBezTo>
                <a:cubicBezTo>
                  <a:pt x="157" y="60"/>
                  <a:pt x="149" y="55"/>
                  <a:pt x="141" y="49"/>
                </a:cubicBezTo>
                <a:cubicBezTo>
                  <a:pt x="133" y="43"/>
                  <a:pt x="125" y="36"/>
                  <a:pt x="118" y="30"/>
                </a:cubicBezTo>
                <a:cubicBezTo>
                  <a:pt x="111" y="24"/>
                  <a:pt x="104" y="19"/>
                  <a:pt x="100" y="15"/>
                </a:cubicBezTo>
                <a:cubicBezTo>
                  <a:pt x="95" y="11"/>
                  <a:pt x="92" y="9"/>
                  <a:pt x="91" y="8"/>
                </a:cubicBezTo>
                <a:cubicBezTo>
                  <a:pt x="91" y="8"/>
                  <a:pt x="90" y="8"/>
                  <a:pt x="90" y="7"/>
                </a:cubicBezTo>
                <a:cubicBezTo>
                  <a:pt x="89" y="7"/>
                  <a:pt x="88" y="6"/>
                  <a:pt x="87" y="6"/>
                </a:cubicBezTo>
                <a:cubicBezTo>
                  <a:pt x="86" y="5"/>
                  <a:pt x="86" y="4"/>
                  <a:pt x="85" y="3"/>
                </a:cubicBezTo>
                <a:cubicBezTo>
                  <a:pt x="84" y="2"/>
                  <a:pt x="84" y="1"/>
                  <a:pt x="84" y="0"/>
                </a:cubicBezTo>
                <a:cubicBezTo>
                  <a:pt x="80" y="55"/>
                  <a:pt x="75" y="110"/>
                  <a:pt x="71" y="164"/>
                </a:cubicBezTo>
                <a:cubicBezTo>
                  <a:pt x="71" y="166"/>
                  <a:pt x="71" y="167"/>
                  <a:pt x="71" y="168"/>
                </a:cubicBezTo>
                <a:cubicBezTo>
                  <a:pt x="72" y="169"/>
                  <a:pt x="73" y="170"/>
                  <a:pt x="74" y="170"/>
                </a:cubicBezTo>
                <a:cubicBezTo>
                  <a:pt x="74" y="171"/>
                  <a:pt x="75" y="172"/>
                  <a:pt x="76" y="172"/>
                </a:cubicBezTo>
                <a:cubicBezTo>
                  <a:pt x="77" y="173"/>
                  <a:pt x="77" y="173"/>
                  <a:pt x="77" y="173"/>
                </a:cubicBezTo>
                <a:cubicBezTo>
                  <a:pt x="78" y="174"/>
                  <a:pt x="81" y="176"/>
                  <a:pt x="86" y="181"/>
                </a:cubicBezTo>
                <a:cubicBezTo>
                  <a:pt x="90" y="185"/>
                  <a:pt x="96" y="190"/>
                  <a:pt x="102" y="196"/>
                </a:cubicBezTo>
                <a:cubicBezTo>
                  <a:pt x="101" y="196"/>
                  <a:pt x="100" y="195"/>
                  <a:pt x="100" y="195"/>
                </a:cubicBezTo>
                <a:cubicBezTo>
                  <a:pt x="99" y="195"/>
                  <a:pt x="99" y="195"/>
                  <a:pt x="99" y="195"/>
                </a:cubicBezTo>
                <a:cubicBezTo>
                  <a:pt x="96" y="194"/>
                  <a:pt x="92" y="194"/>
                  <a:pt x="89" y="193"/>
                </a:cubicBezTo>
                <a:cubicBezTo>
                  <a:pt x="89" y="193"/>
                  <a:pt x="89" y="193"/>
                  <a:pt x="89" y="193"/>
                </a:cubicBezTo>
                <a:cubicBezTo>
                  <a:pt x="85" y="192"/>
                  <a:pt x="82" y="191"/>
                  <a:pt x="78" y="190"/>
                </a:cubicBezTo>
                <a:cubicBezTo>
                  <a:pt x="78" y="190"/>
                  <a:pt x="78" y="190"/>
                  <a:pt x="78" y="190"/>
                </a:cubicBezTo>
                <a:cubicBezTo>
                  <a:pt x="74" y="189"/>
                  <a:pt x="71" y="187"/>
                  <a:pt x="67" y="186"/>
                </a:cubicBezTo>
                <a:cubicBezTo>
                  <a:pt x="58" y="183"/>
                  <a:pt x="49" y="179"/>
                  <a:pt x="42" y="175"/>
                </a:cubicBezTo>
                <a:cubicBezTo>
                  <a:pt x="36" y="171"/>
                  <a:pt x="30" y="166"/>
                  <a:pt x="26" y="162"/>
                </a:cubicBezTo>
                <a:cubicBezTo>
                  <a:pt x="21" y="158"/>
                  <a:pt x="18" y="153"/>
                  <a:pt x="16" y="149"/>
                </a:cubicBezTo>
                <a:cubicBezTo>
                  <a:pt x="14" y="144"/>
                  <a:pt x="13" y="140"/>
                  <a:pt x="14" y="136"/>
                </a:cubicBezTo>
                <a:cubicBezTo>
                  <a:pt x="9" y="194"/>
                  <a:pt x="5" y="252"/>
                  <a:pt x="0" y="310"/>
                </a:cubicBezTo>
                <a:cubicBezTo>
                  <a:pt x="0" y="315"/>
                  <a:pt x="1" y="320"/>
                  <a:pt x="3" y="324"/>
                </a:cubicBezTo>
                <a:cubicBezTo>
                  <a:pt x="5" y="329"/>
                  <a:pt x="8" y="334"/>
                  <a:pt x="12" y="338"/>
                </a:cubicBezTo>
                <a:cubicBezTo>
                  <a:pt x="15" y="342"/>
                  <a:pt x="20" y="346"/>
                  <a:pt x="25" y="350"/>
                </a:cubicBezTo>
                <a:cubicBezTo>
                  <a:pt x="21" y="399"/>
                  <a:pt x="17" y="449"/>
                  <a:pt x="13" y="499"/>
                </a:cubicBezTo>
                <a:cubicBezTo>
                  <a:pt x="13" y="498"/>
                  <a:pt x="13" y="498"/>
                  <a:pt x="13" y="498"/>
                </a:cubicBezTo>
                <a:cubicBezTo>
                  <a:pt x="13" y="498"/>
                  <a:pt x="13" y="498"/>
                  <a:pt x="13" y="498"/>
                </a:cubicBezTo>
                <a:cubicBezTo>
                  <a:pt x="13" y="498"/>
                  <a:pt x="13" y="498"/>
                  <a:pt x="13" y="498"/>
                </a:cubicBezTo>
                <a:cubicBezTo>
                  <a:pt x="13" y="498"/>
                  <a:pt x="13" y="498"/>
                  <a:pt x="13" y="498"/>
                </a:cubicBezTo>
                <a:cubicBezTo>
                  <a:pt x="13" y="498"/>
                  <a:pt x="13" y="498"/>
                  <a:pt x="13" y="498"/>
                </a:cubicBezTo>
                <a:cubicBezTo>
                  <a:pt x="13" y="498"/>
                  <a:pt x="13" y="498"/>
                  <a:pt x="13" y="498"/>
                </a:cubicBezTo>
                <a:cubicBezTo>
                  <a:pt x="13" y="497"/>
                  <a:pt x="14" y="497"/>
                  <a:pt x="14" y="496"/>
                </a:cubicBezTo>
                <a:cubicBezTo>
                  <a:pt x="14" y="496"/>
                  <a:pt x="14" y="495"/>
                  <a:pt x="14" y="494"/>
                </a:cubicBezTo>
                <a:cubicBezTo>
                  <a:pt x="14" y="494"/>
                  <a:pt x="14" y="494"/>
                  <a:pt x="14" y="494"/>
                </a:cubicBezTo>
                <a:cubicBezTo>
                  <a:pt x="14" y="493"/>
                  <a:pt x="14" y="493"/>
                  <a:pt x="14" y="493"/>
                </a:cubicBezTo>
                <a:cubicBezTo>
                  <a:pt x="14" y="493"/>
                  <a:pt x="14" y="493"/>
                  <a:pt x="14" y="493"/>
                </a:cubicBezTo>
                <a:cubicBezTo>
                  <a:pt x="14" y="493"/>
                  <a:pt x="14" y="493"/>
                  <a:pt x="14" y="493"/>
                </a:cubicBezTo>
                <a:cubicBezTo>
                  <a:pt x="14" y="492"/>
                  <a:pt x="14" y="492"/>
                  <a:pt x="14" y="491"/>
                </a:cubicBezTo>
                <a:cubicBezTo>
                  <a:pt x="14" y="490"/>
                  <a:pt x="14" y="490"/>
                  <a:pt x="14" y="489"/>
                </a:cubicBezTo>
                <a:cubicBezTo>
                  <a:pt x="15" y="488"/>
                  <a:pt x="15" y="488"/>
                  <a:pt x="15" y="488"/>
                </a:cubicBezTo>
                <a:cubicBezTo>
                  <a:pt x="15" y="488"/>
                  <a:pt x="15" y="488"/>
                  <a:pt x="15" y="488"/>
                </a:cubicBezTo>
                <a:cubicBezTo>
                  <a:pt x="15" y="488"/>
                  <a:pt x="15" y="488"/>
                  <a:pt x="15" y="488"/>
                </a:cubicBezTo>
                <a:cubicBezTo>
                  <a:pt x="15" y="486"/>
                  <a:pt x="15" y="485"/>
                  <a:pt x="15" y="484"/>
                </a:cubicBezTo>
                <a:cubicBezTo>
                  <a:pt x="15" y="484"/>
                  <a:pt x="15" y="483"/>
                  <a:pt x="15" y="483"/>
                </a:cubicBezTo>
                <a:cubicBezTo>
                  <a:pt x="15" y="483"/>
                  <a:pt x="15" y="483"/>
                  <a:pt x="15" y="483"/>
                </a:cubicBezTo>
                <a:cubicBezTo>
                  <a:pt x="15" y="482"/>
                  <a:pt x="15" y="482"/>
                  <a:pt x="15" y="482"/>
                </a:cubicBezTo>
                <a:cubicBezTo>
                  <a:pt x="15" y="482"/>
                  <a:pt x="15" y="481"/>
                  <a:pt x="15" y="480"/>
                </a:cubicBezTo>
                <a:cubicBezTo>
                  <a:pt x="15" y="479"/>
                  <a:pt x="16" y="478"/>
                  <a:pt x="16" y="477"/>
                </a:cubicBezTo>
                <a:cubicBezTo>
                  <a:pt x="19" y="434"/>
                  <a:pt x="22" y="392"/>
                  <a:pt x="26" y="350"/>
                </a:cubicBezTo>
                <a:cubicBezTo>
                  <a:pt x="27" y="351"/>
                  <a:pt x="27" y="351"/>
                  <a:pt x="28" y="352"/>
                </a:cubicBezTo>
                <a:cubicBezTo>
                  <a:pt x="35" y="356"/>
                  <a:pt x="43" y="361"/>
                  <a:pt x="53" y="364"/>
                </a:cubicBezTo>
                <a:cubicBezTo>
                  <a:pt x="53" y="365"/>
                  <a:pt x="54" y="365"/>
                  <a:pt x="54" y="365"/>
                </a:cubicBezTo>
                <a:cubicBezTo>
                  <a:pt x="55" y="365"/>
                  <a:pt x="55" y="365"/>
                  <a:pt x="56" y="366"/>
                </a:cubicBezTo>
                <a:cubicBezTo>
                  <a:pt x="56" y="366"/>
                  <a:pt x="57" y="366"/>
                  <a:pt x="57" y="366"/>
                </a:cubicBezTo>
                <a:cubicBezTo>
                  <a:pt x="58" y="366"/>
                  <a:pt x="58" y="367"/>
                  <a:pt x="59" y="367"/>
                </a:cubicBezTo>
                <a:cubicBezTo>
                  <a:pt x="60" y="367"/>
                  <a:pt x="61" y="367"/>
                  <a:pt x="62" y="368"/>
                </a:cubicBezTo>
                <a:cubicBezTo>
                  <a:pt x="62" y="368"/>
                  <a:pt x="63" y="368"/>
                  <a:pt x="63" y="368"/>
                </a:cubicBezTo>
                <a:cubicBezTo>
                  <a:pt x="63" y="368"/>
                  <a:pt x="63" y="368"/>
                  <a:pt x="63" y="368"/>
                </a:cubicBezTo>
                <a:cubicBezTo>
                  <a:pt x="64" y="368"/>
                  <a:pt x="64" y="369"/>
                  <a:pt x="65" y="369"/>
                </a:cubicBezTo>
                <a:cubicBezTo>
                  <a:pt x="66" y="369"/>
                  <a:pt x="67" y="369"/>
                  <a:pt x="68" y="370"/>
                </a:cubicBezTo>
                <a:cubicBezTo>
                  <a:pt x="69" y="370"/>
                  <a:pt x="70" y="370"/>
                  <a:pt x="71" y="371"/>
                </a:cubicBezTo>
                <a:cubicBezTo>
                  <a:pt x="71" y="371"/>
                  <a:pt x="72" y="371"/>
                  <a:pt x="73" y="371"/>
                </a:cubicBezTo>
                <a:cubicBezTo>
                  <a:pt x="74" y="371"/>
                  <a:pt x="74" y="371"/>
                  <a:pt x="74" y="371"/>
                </a:cubicBezTo>
                <a:cubicBezTo>
                  <a:pt x="74" y="372"/>
                  <a:pt x="74" y="372"/>
                  <a:pt x="74" y="372"/>
                </a:cubicBezTo>
                <a:cubicBezTo>
                  <a:pt x="74" y="372"/>
                  <a:pt x="74" y="372"/>
                  <a:pt x="74" y="372"/>
                </a:cubicBezTo>
                <a:cubicBezTo>
                  <a:pt x="74" y="372"/>
                  <a:pt x="75" y="372"/>
                  <a:pt x="75" y="372"/>
                </a:cubicBezTo>
                <a:cubicBezTo>
                  <a:pt x="76" y="372"/>
                  <a:pt x="76" y="372"/>
                  <a:pt x="77" y="372"/>
                </a:cubicBezTo>
                <a:cubicBezTo>
                  <a:pt x="78" y="373"/>
                  <a:pt x="79" y="373"/>
                  <a:pt x="79" y="373"/>
                </a:cubicBezTo>
                <a:cubicBezTo>
                  <a:pt x="80" y="373"/>
                  <a:pt x="81" y="373"/>
                  <a:pt x="81" y="374"/>
                </a:cubicBezTo>
                <a:cubicBezTo>
                  <a:pt x="82" y="374"/>
                  <a:pt x="83" y="374"/>
                  <a:pt x="83" y="374"/>
                </a:cubicBezTo>
                <a:cubicBezTo>
                  <a:pt x="84" y="374"/>
                  <a:pt x="84" y="374"/>
                  <a:pt x="84" y="374"/>
                </a:cubicBezTo>
                <a:cubicBezTo>
                  <a:pt x="84" y="374"/>
                  <a:pt x="84" y="374"/>
                  <a:pt x="84" y="374"/>
                </a:cubicBezTo>
                <a:cubicBezTo>
                  <a:pt x="85" y="374"/>
                  <a:pt x="85" y="374"/>
                  <a:pt x="85" y="374"/>
                </a:cubicBezTo>
                <a:cubicBezTo>
                  <a:pt x="86" y="375"/>
                  <a:pt x="86" y="375"/>
                  <a:pt x="87" y="375"/>
                </a:cubicBezTo>
                <a:cubicBezTo>
                  <a:pt x="89" y="375"/>
                  <a:pt x="89" y="375"/>
                  <a:pt x="89" y="375"/>
                </a:cubicBezTo>
                <a:cubicBezTo>
                  <a:pt x="89" y="375"/>
                  <a:pt x="90" y="375"/>
                  <a:pt x="91" y="376"/>
                </a:cubicBezTo>
                <a:cubicBezTo>
                  <a:pt x="91" y="376"/>
                  <a:pt x="92" y="376"/>
                  <a:pt x="92" y="376"/>
                </a:cubicBezTo>
                <a:cubicBezTo>
                  <a:pt x="93" y="376"/>
                  <a:pt x="93" y="376"/>
                  <a:pt x="94" y="376"/>
                </a:cubicBezTo>
                <a:cubicBezTo>
                  <a:pt x="94" y="376"/>
                  <a:pt x="94" y="376"/>
                  <a:pt x="94" y="376"/>
                </a:cubicBezTo>
                <a:cubicBezTo>
                  <a:pt x="95" y="376"/>
                  <a:pt x="95" y="376"/>
                  <a:pt x="95" y="376"/>
                </a:cubicBezTo>
                <a:cubicBezTo>
                  <a:pt x="95" y="376"/>
                  <a:pt x="95" y="376"/>
                  <a:pt x="95" y="376"/>
                </a:cubicBezTo>
                <a:cubicBezTo>
                  <a:pt x="96" y="377"/>
                  <a:pt x="96" y="377"/>
                  <a:pt x="96" y="377"/>
                </a:cubicBezTo>
                <a:cubicBezTo>
                  <a:pt x="96" y="377"/>
                  <a:pt x="97" y="377"/>
                  <a:pt x="97" y="377"/>
                </a:cubicBezTo>
                <a:cubicBezTo>
                  <a:pt x="98" y="377"/>
                  <a:pt x="98" y="377"/>
                  <a:pt x="99" y="377"/>
                </a:cubicBezTo>
                <a:cubicBezTo>
                  <a:pt x="99" y="377"/>
                  <a:pt x="100" y="377"/>
                  <a:pt x="100" y="377"/>
                </a:cubicBezTo>
                <a:cubicBezTo>
                  <a:pt x="102" y="378"/>
                  <a:pt x="102" y="378"/>
                  <a:pt x="102" y="378"/>
                </a:cubicBezTo>
                <a:cubicBezTo>
                  <a:pt x="102" y="378"/>
                  <a:pt x="103" y="378"/>
                  <a:pt x="103" y="378"/>
                </a:cubicBezTo>
                <a:cubicBezTo>
                  <a:pt x="104" y="378"/>
                  <a:pt x="104" y="378"/>
                  <a:pt x="105" y="378"/>
                </a:cubicBezTo>
                <a:cubicBezTo>
                  <a:pt x="105" y="378"/>
                  <a:pt x="105" y="378"/>
                  <a:pt x="105" y="378"/>
                </a:cubicBezTo>
                <a:cubicBezTo>
                  <a:pt x="105" y="378"/>
                  <a:pt x="105" y="378"/>
                  <a:pt x="105" y="378"/>
                </a:cubicBezTo>
                <a:cubicBezTo>
                  <a:pt x="105" y="378"/>
                  <a:pt x="106" y="378"/>
                  <a:pt x="106" y="378"/>
                </a:cubicBezTo>
                <a:cubicBezTo>
                  <a:pt x="107" y="378"/>
                  <a:pt x="107" y="378"/>
                  <a:pt x="108" y="378"/>
                </a:cubicBezTo>
                <a:cubicBezTo>
                  <a:pt x="109" y="379"/>
                  <a:pt x="109" y="379"/>
                  <a:pt x="109" y="379"/>
                </a:cubicBezTo>
                <a:cubicBezTo>
                  <a:pt x="110" y="379"/>
                  <a:pt x="110" y="379"/>
                  <a:pt x="111" y="379"/>
                </a:cubicBezTo>
                <a:cubicBezTo>
                  <a:pt x="112" y="379"/>
                  <a:pt x="112" y="379"/>
                  <a:pt x="112" y="379"/>
                </a:cubicBezTo>
                <a:cubicBezTo>
                  <a:pt x="113" y="379"/>
                  <a:pt x="113" y="379"/>
                  <a:pt x="114" y="379"/>
                </a:cubicBezTo>
                <a:cubicBezTo>
                  <a:pt x="115" y="379"/>
                  <a:pt x="115" y="379"/>
                  <a:pt x="115" y="379"/>
                </a:cubicBezTo>
                <a:cubicBezTo>
                  <a:pt x="115" y="379"/>
                  <a:pt x="115" y="379"/>
                  <a:pt x="115" y="379"/>
                </a:cubicBezTo>
                <a:cubicBezTo>
                  <a:pt x="115" y="379"/>
                  <a:pt x="115" y="379"/>
                  <a:pt x="115" y="379"/>
                </a:cubicBezTo>
                <a:cubicBezTo>
                  <a:pt x="115" y="379"/>
                  <a:pt x="115" y="379"/>
                  <a:pt x="115" y="379"/>
                </a:cubicBezTo>
                <a:cubicBezTo>
                  <a:pt x="116" y="379"/>
                  <a:pt x="116" y="379"/>
                  <a:pt x="117" y="379"/>
                </a:cubicBezTo>
                <a:cubicBezTo>
                  <a:pt x="117" y="379"/>
                  <a:pt x="118" y="379"/>
                  <a:pt x="118" y="379"/>
                </a:cubicBezTo>
                <a:cubicBezTo>
                  <a:pt x="119" y="379"/>
                  <a:pt x="119" y="379"/>
                  <a:pt x="120" y="379"/>
                </a:cubicBezTo>
                <a:cubicBezTo>
                  <a:pt x="120" y="379"/>
                  <a:pt x="121" y="379"/>
                  <a:pt x="121" y="379"/>
                </a:cubicBezTo>
                <a:cubicBezTo>
                  <a:pt x="122" y="380"/>
                  <a:pt x="122" y="380"/>
                  <a:pt x="123" y="380"/>
                </a:cubicBezTo>
                <a:cubicBezTo>
                  <a:pt x="123" y="380"/>
                  <a:pt x="124" y="380"/>
                  <a:pt x="124" y="380"/>
                </a:cubicBezTo>
                <a:cubicBezTo>
                  <a:pt x="124" y="380"/>
                  <a:pt x="124" y="380"/>
                  <a:pt x="124" y="380"/>
                </a:cubicBezTo>
                <a:cubicBezTo>
                  <a:pt x="125" y="380"/>
                  <a:pt x="125" y="380"/>
                  <a:pt x="126" y="380"/>
                </a:cubicBezTo>
                <a:cubicBezTo>
                  <a:pt x="127" y="380"/>
                  <a:pt x="127" y="380"/>
                  <a:pt x="127" y="380"/>
                </a:cubicBezTo>
                <a:cubicBezTo>
                  <a:pt x="128" y="380"/>
                  <a:pt x="128" y="380"/>
                  <a:pt x="129" y="380"/>
                </a:cubicBezTo>
                <a:cubicBezTo>
                  <a:pt x="129" y="380"/>
                  <a:pt x="130" y="380"/>
                  <a:pt x="130" y="380"/>
                </a:cubicBezTo>
                <a:cubicBezTo>
                  <a:pt x="131" y="380"/>
                  <a:pt x="131" y="380"/>
                  <a:pt x="131" y="380"/>
                </a:cubicBezTo>
                <a:cubicBezTo>
                  <a:pt x="132" y="380"/>
                  <a:pt x="132" y="380"/>
                  <a:pt x="132" y="380"/>
                </a:cubicBezTo>
                <a:cubicBezTo>
                  <a:pt x="133" y="380"/>
                  <a:pt x="133" y="380"/>
                  <a:pt x="133" y="380"/>
                </a:cubicBezTo>
                <a:cubicBezTo>
                  <a:pt x="134" y="380"/>
                  <a:pt x="134" y="380"/>
                  <a:pt x="134" y="380"/>
                </a:cubicBezTo>
                <a:cubicBezTo>
                  <a:pt x="134" y="380"/>
                  <a:pt x="134" y="380"/>
                  <a:pt x="134" y="380"/>
                </a:cubicBezTo>
                <a:cubicBezTo>
                  <a:pt x="135" y="380"/>
                  <a:pt x="135" y="380"/>
                  <a:pt x="135" y="380"/>
                </a:cubicBezTo>
                <a:cubicBezTo>
                  <a:pt x="136" y="380"/>
                  <a:pt x="136" y="380"/>
                  <a:pt x="136" y="380"/>
                </a:cubicBezTo>
                <a:cubicBezTo>
                  <a:pt x="136" y="380"/>
                  <a:pt x="136" y="380"/>
                  <a:pt x="136" y="380"/>
                </a:cubicBezTo>
                <a:cubicBezTo>
                  <a:pt x="137" y="380"/>
                  <a:pt x="137" y="380"/>
                  <a:pt x="138" y="380"/>
                </a:cubicBezTo>
                <a:cubicBezTo>
                  <a:pt x="138" y="380"/>
                  <a:pt x="139" y="380"/>
                  <a:pt x="139" y="380"/>
                </a:cubicBezTo>
                <a:cubicBezTo>
                  <a:pt x="140" y="380"/>
                  <a:pt x="140" y="380"/>
                  <a:pt x="141" y="380"/>
                </a:cubicBezTo>
                <a:cubicBezTo>
                  <a:pt x="141" y="380"/>
                  <a:pt x="142" y="380"/>
                  <a:pt x="142" y="380"/>
                </a:cubicBezTo>
                <a:cubicBezTo>
                  <a:pt x="143" y="379"/>
                  <a:pt x="144" y="379"/>
                  <a:pt x="144" y="379"/>
                </a:cubicBezTo>
                <a:cubicBezTo>
                  <a:pt x="145" y="379"/>
                  <a:pt x="145" y="379"/>
                  <a:pt x="146" y="379"/>
                </a:cubicBezTo>
                <a:cubicBezTo>
                  <a:pt x="146" y="379"/>
                  <a:pt x="146" y="379"/>
                  <a:pt x="146" y="379"/>
                </a:cubicBezTo>
                <a:cubicBezTo>
                  <a:pt x="146" y="379"/>
                  <a:pt x="146" y="379"/>
                  <a:pt x="146" y="379"/>
                </a:cubicBezTo>
                <a:cubicBezTo>
                  <a:pt x="146" y="379"/>
                  <a:pt x="147" y="379"/>
                  <a:pt x="148" y="379"/>
                </a:cubicBezTo>
                <a:cubicBezTo>
                  <a:pt x="148" y="379"/>
                  <a:pt x="149" y="379"/>
                  <a:pt x="149" y="379"/>
                </a:cubicBezTo>
                <a:cubicBezTo>
                  <a:pt x="150" y="379"/>
                  <a:pt x="150" y="379"/>
                  <a:pt x="151" y="379"/>
                </a:cubicBezTo>
                <a:cubicBezTo>
                  <a:pt x="151" y="379"/>
                  <a:pt x="151" y="379"/>
                  <a:pt x="151" y="379"/>
                </a:cubicBezTo>
                <a:cubicBezTo>
                  <a:pt x="152" y="379"/>
                  <a:pt x="152" y="379"/>
                  <a:pt x="152" y="379"/>
                </a:cubicBezTo>
                <a:cubicBezTo>
                  <a:pt x="152" y="379"/>
                  <a:pt x="153" y="379"/>
                  <a:pt x="153" y="379"/>
                </a:cubicBezTo>
                <a:cubicBezTo>
                  <a:pt x="154" y="379"/>
                  <a:pt x="154" y="378"/>
                  <a:pt x="155" y="378"/>
                </a:cubicBezTo>
                <a:cubicBezTo>
                  <a:pt x="156" y="378"/>
                  <a:pt x="156" y="378"/>
                  <a:pt x="157" y="378"/>
                </a:cubicBezTo>
                <a:cubicBezTo>
                  <a:pt x="157" y="378"/>
                  <a:pt x="157" y="378"/>
                  <a:pt x="157" y="378"/>
                </a:cubicBezTo>
                <a:cubicBezTo>
                  <a:pt x="157" y="378"/>
                  <a:pt x="157" y="378"/>
                  <a:pt x="157" y="378"/>
                </a:cubicBezTo>
                <a:cubicBezTo>
                  <a:pt x="157" y="378"/>
                  <a:pt x="157" y="378"/>
                  <a:pt x="157" y="378"/>
                </a:cubicBezTo>
                <a:cubicBezTo>
                  <a:pt x="158" y="378"/>
                  <a:pt x="159" y="378"/>
                  <a:pt x="160" y="378"/>
                </a:cubicBezTo>
                <a:cubicBezTo>
                  <a:pt x="160" y="378"/>
                  <a:pt x="161" y="377"/>
                  <a:pt x="162" y="377"/>
                </a:cubicBezTo>
                <a:cubicBezTo>
                  <a:pt x="162" y="377"/>
                  <a:pt x="162" y="377"/>
                  <a:pt x="162" y="377"/>
                </a:cubicBezTo>
                <a:cubicBezTo>
                  <a:pt x="163" y="377"/>
                  <a:pt x="164" y="377"/>
                  <a:pt x="165" y="377"/>
                </a:cubicBezTo>
                <a:cubicBezTo>
                  <a:pt x="166" y="377"/>
                  <a:pt x="166" y="376"/>
                  <a:pt x="167" y="376"/>
                </a:cubicBezTo>
                <a:cubicBezTo>
                  <a:pt x="167" y="376"/>
                  <a:pt x="167" y="376"/>
                  <a:pt x="167" y="376"/>
                </a:cubicBezTo>
                <a:cubicBezTo>
                  <a:pt x="168" y="376"/>
                  <a:pt x="168" y="376"/>
                  <a:pt x="168" y="376"/>
                </a:cubicBezTo>
                <a:cubicBezTo>
                  <a:pt x="168" y="376"/>
                  <a:pt x="168" y="376"/>
                  <a:pt x="168" y="376"/>
                </a:cubicBezTo>
                <a:cubicBezTo>
                  <a:pt x="170" y="376"/>
                  <a:pt x="172" y="375"/>
                  <a:pt x="173" y="375"/>
                </a:cubicBezTo>
                <a:cubicBezTo>
                  <a:pt x="174" y="375"/>
                  <a:pt x="174" y="375"/>
                  <a:pt x="174" y="375"/>
                </a:cubicBezTo>
                <a:cubicBezTo>
                  <a:pt x="175" y="374"/>
                  <a:pt x="175" y="374"/>
                  <a:pt x="175" y="374"/>
                </a:cubicBezTo>
                <a:cubicBezTo>
                  <a:pt x="176" y="374"/>
                  <a:pt x="176" y="374"/>
                  <a:pt x="177" y="374"/>
                </a:cubicBezTo>
                <a:cubicBezTo>
                  <a:pt x="178" y="374"/>
                  <a:pt x="179" y="373"/>
                  <a:pt x="180" y="373"/>
                </a:cubicBezTo>
                <a:cubicBezTo>
                  <a:pt x="180" y="373"/>
                  <a:pt x="180" y="373"/>
                  <a:pt x="180" y="373"/>
                </a:cubicBezTo>
                <a:cubicBezTo>
                  <a:pt x="181" y="373"/>
                  <a:pt x="181" y="373"/>
                  <a:pt x="181" y="373"/>
                </a:cubicBezTo>
                <a:cubicBezTo>
                  <a:pt x="182" y="372"/>
                  <a:pt x="184" y="371"/>
                  <a:pt x="186" y="371"/>
                </a:cubicBezTo>
                <a:cubicBezTo>
                  <a:pt x="186" y="371"/>
                  <a:pt x="186" y="371"/>
                  <a:pt x="186" y="371"/>
                </a:cubicBezTo>
                <a:cubicBezTo>
                  <a:pt x="187" y="370"/>
                  <a:pt x="187" y="370"/>
                  <a:pt x="187" y="370"/>
                </a:cubicBezTo>
                <a:cubicBezTo>
                  <a:pt x="188" y="370"/>
                  <a:pt x="189" y="369"/>
                  <a:pt x="190" y="369"/>
                </a:cubicBezTo>
                <a:cubicBezTo>
                  <a:pt x="191" y="368"/>
                  <a:pt x="191" y="368"/>
                  <a:pt x="191" y="368"/>
                </a:cubicBezTo>
                <a:cubicBezTo>
                  <a:pt x="192" y="368"/>
                  <a:pt x="192" y="368"/>
                  <a:pt x="192" y="368"/>
                </a:cubicBezTo>
                <a:cubicBezTo>
                  <a:pt x="192" y="368"/>
                  <a:pt x="192" y="368"/>
                  <a:pt x="192" y="368"/>
                </a:cubicBezTo>
                <a:cubicBezTo>
                  <a:pt x="192" y="367"/>
                  <a:pt x="192" y="367"/>
                  <a:pt x="192" y="367"/>
                </a:cubicBezTo>
                <a:cubicBezTo>
                  <a:pt x="193" y="367"/>
                  <a:pt x="193" y="367"/>
                  <a:pt x="193" y="367"/>
                </a:cubicBezTo>
                <a:cubicBezTo>
                  <a:pt x="193" y="367"/>
                  <a:pt x="194" y="366"/>
                  <a:pt x="195" y="366"/>
                </a:cubicBezTo>
                <a:cubicBezTo>
                  <a:pt x="195" y="366"/>
                  <a:pt x="195" y="366"/>
                  <a:pt x="195" y="366"/>
                </a:cubicBezTo>
                <a:cubicBezTo>
                  <a:pt x="195" y="366"/>
                  <a:pt x="195" y="366"/>
                  <a:pt x="195" y="366"/>
                </a:cubicBezTo>
                <a:cubicBezTo>
                  <a:pt x="196" y="365"/>
                  <a:pt x="196" y="365"/>
                  <a:pt x="196" y="365"/>
                </a:cubicBezTo>
                <a:cubicBezTo>
                  <a:pt x="197" y="365"/>
                  <a:pt x="197" y="364"/>
                  <a:pt x="197" y="364"/>
                </a:cubicBezTo>
                <a:cubicBezTo>
                  <a:pt x="198" y="364"/>
                  <a:pt x="198" y="364"/>
                  <a:pt x="198" y="364"/>
                </a:cubicBezTo>
                <a:cubicBezTo>
                  <a:pt x="198" y="364"/>
                  <a:pt x="198" y="364"/>
                  <a:pt x="198" y="364"/>
                </a:cubicBezTo>
                <a:cubicBezTo>
                  <a:pt x="199" y="363"/>
                  <a:pt x="199" y="363"/>
                  <a:pt x="199" y="363"/>
                </a:cubicBezTo>
                <a:cubicBezTo>
                  <a:pt x="200" y="362"/>
                  <a:pt x="200" y="362"/>
                  <a:pt x="200" y="362"/>
                </a:cubicBezTo>
                <a:cubicBezTo>
                  <a:pt x="200" y="362"/>
                  <a:pt x="200" y="362"/>
                  <a:pt x="200" y="362"/>
                </a:cubicBezTo>
                <a:cubicBezTo>
                  <a:pt x="200" y="362"/>
                  <a:pt x="200" y="362"/>
                  <a:pt x="200" y="362"/>
                </a:cubicBezTo>
                <a:cubicBezTo>
                  <a:pt x="200" y="362"/>
                  <a:pt x="200" y="362"/>
                  <a:pt x="200" y="362"/>
                </a:cubicBezTo>
                <a:cubicBezTo>
                  <a:pt x="201" y="361"/>
                  <a:pt x="201" y="361"/>
                  <a:pt x="201" y="361"/>
                </a:cubicBezTo>
                <a:cubicBezTo>
                  <a:pt x="201" y="361"/>
                  <a:pt x="201" y="361"/>
                  <a:pt x="201" y="361"/>
                </a:cubicBezTo>
                <a:cubicBezTo>
                  <a:pt x="201" y="360"/>
                  <a:pt x="201" y="360"/>
                  <a:pt x="201" y="360"/>
                </a:cubicBezTo>
                <a:cubicBezTo>
                  <a:pt x="202" y="360"/>
                  <a:pt x="202" y="360"/>
                  <a:pt x="202" y="360"/>
                </a:cubicBezTo>
                <a:cubicBezTo>
                  <a:pt x="202" y="360"/>
                  <a:pt x="202" y="360"/>
                  <a:pt x="202" y="360"/>
                </a:cubicBezTo>
                <a:cubicBezTo>
                  <a:pt x="203" y="359"/>
                  <a:pt x="204" y="357"/>
                  <a:pt x="205" y="356"/>
                </a:cubicBezTo>
                <a:cubicBezTo>
                  <a:pt x="206" y="356"/>
                  <a:pt x="206" y="356"/>
                  <a:pt x="206" y="356"/>
                </a:cubicBezTo>
                <a:cubicBezTo>
                  <a:pt x="207" y="355"/>
                  <a:pt x="208" y="354"/>
                  <a:pt x="209" y="353"/>
                </a:cubicBezTo>
                <a:cubicBezTo>
                  <a:pt x="209" y="353"/>
                  <a:pt x="209" y="353"/>
                  <a:pt x="209" y="353"/>
                </a:cubicBezTo>
                <a:cubicBezTo>
                  <a:pt x="211" y="352"/>
                  <a:pt x="212" y="351"/>
                  <a:pt x="213" y="350"/>
                </a:cubicBezTo>
                <a:cubicBezTo>
                  <a:pt x="214" y="350"/>
                  <a:pt x="214" y="350"/>
                  <a:pt x="214" y="350"/>
                </a:cubicBezTo>
                <a:cubicBezTo>
                  <a:pt x="215" y="350"/>
                  <a:pt x="216" y="349"/>
                  <a:pt x="217" y="348"/>
                </a:cubicBezTo>
                <a:cubicBezTo>
                  <a:pt x="218" y="348"/>
                  <a:pt x="218" y="348"/>
                  <a:pt x="218" y="348"/>
                </a:cubicBezTo>
                <a:cubicBezTo>
                  <a:pt x="219" y="348"/>
                  <a:pt x="221" y="347"/>
                  <a:pt x="222" y="347"/>
                </a:cubicBezTo>
                <a:cubicBezTo>
                  <a:pt x="222" y="347"/>
                  <a:pt x="222" y="347"/>
                  <a:pt x="222" y="347"/>
                </a:cubicBezTo>
                <a:cubicBezTo>
                  <a:pt x="224" y="346"/>
                  <a:pt x="225" y="346"/>
                  <a:pt x="227" y="346"/>
                </a:cubicBezTo>
                <a:cubicBezTo>
                  <a:pt x="227" y="346"/>
                  <a:pt x="227" y="346"/>
                  <a:pt x="227" y="346"/>
                </a:cubicBezTo>
                <a:cubicBezTo>
                  <a:pt x="230" y="345"/>
                  <a:pt x="233" y="345"/>
                  <a:pt x="237" y="345"/>
                </a:cubicBezTo>
                <a:cubicBezTo>
                  <a:pt x="239" y="345"/>
                  <a:pt x="241" y="345"/>
                  <a:pt x="244" y="345"/>
                </a:cubicBezTo>
                <a:cubicBezTo>
                  <a:pt x="244" y="345"/>
                  <a:pt x="244" y="345"/>
                  <a:pt x="244" y="345"/>
                </a:cubicBezTo>
                <a:cubicBezTo>
                  <a:pt x="246" y="345"/>
                  <a:pt x="249" y="346"/>
                  <a:pt x="251" y="346"/>
                </a:cubicBezTo>
                <a:cubicBezTo>
                  <a:pt x="251" y="346"/>
                  <a:pt x="251" y="346"/>
                  <a:pt x="251" y="346"/>
                </a:cubicBezTo>
                <a:cubicBezTo>
                  <a:pt x="254" y="346"/>
                  <a:pt x="256" y="347"/>
                  <a:pt x="259" y="347"/>
                </a:cubicBezTo>
                <a:cubicBezTo>
                  <a:pt x="259" y="347"/>
                  <a:pt x="259" y="347"/>
                  <a:pt x="259" y="347"/>
                </a:cubicBezTo>
                <a:cubicBezTo>
                  <a:pt x="262" y="347"/>
                  <a:pt x="265" y="348"/>
                  <a:pt x="268" y="348"/>
                </a:cubicBezTo>
                <a:cubicBezTo>
                  <a:pt x="270" y="349"/>
                  <a:pt x="272" y="349"/>
                  <a:pt x="274" y="350"/>
                </a:cubicBezTo>
                <a:cubicBezTo>
                  <a:pt x="274" y="350"/>
                  <a:pt x="274" y="350"/>
                  <a:pt x="274" y="350"/>
                </a:cubicBezTo>
                <a:cubicBezTo>
                  <a:pt x="275" y="350"/>
                  <a:pt x="276" y="351"/>
                  <a:pt x="277" y="351"/>
                </a:cubicBezTo>
                <a:cubicBezTo>
                  <a:pt x="278" y="351"/>
                  <a:pt x="279" y="352"/>
                  <a:pt x="280" y="352"/>
                </a:cubicBezTo>
                <a:cubicBezTo>
                  <a:pt x="281" y="353"/>
                  <a:pt x="282" y="353"/>
                  <a:pt x="283" y="354"/>
                </a:cubicBezTo>
                <a:cubicBezTo>
                  <a:pt x="284" y="354"/>
                  <a:pt x="284" y="354"/>
                  <a:pt x="285" y="355"/>
                </a:cubicBezTo>
                <a:cubicBezTo>
                  <a:pt x="286" y="356"/>
                  <a:pt x="287" y="356"/>
                  <a:pt x="289" y="357"/>
                </a:cubicBezTo>
                <a:cubicBezTo>
                  <a:pt x="289" y="358"/>
                  <a:pt x="290" y="358"/>
                  <a:pt x="290" y="358"/>
                </a:cubicBezTo>
                <a:cubicBezTo>
                  <a:pt x="292" y="360"/>
                  <a:pt x="294" y="361"/>
                  <a:pt x="295" y="362"/>
                </a:cubicBezTo>
                <a:cubicBezTo>
                  <a:pt x="296" y="362"/>
                  <a:pt x="296" y="362"/>
                  <a:pt x="296" y="362"/>
                </a:cubicBezTo>
                <a:cubicBezTo>
                  <a:pt x="297" y="364"/>
                  <a:pt x="299" y="365"/>
                  <a:pt x="300" y="367"/>
                </a:cubicBezTo>
                <a:cubicBezTo>
                  <a:pt x="301" y="367"/>
                  <a:pt x="301" y="368"/>
                  <a:pt x="302" y="368"/>
                </a:cubicBezTo>
                <a:cubicBezTo>
                  <a:pt x="303" y="369"/>
                  <a:pt x="304" y="371"/>
                  <a:pt x="306" y="372"/>
                </a:cubicBezTo>
                <a:cubicBezTo>
                  <a:pt x="306" y="373"/>
                  <a:pt x="307" y="373"/>
                  <a:pt x="308" y="374"/>
                </a:cubicBezTo>
                <a:cubicBezTo>
                  <a:pt x="309" y="375"/>
                  <a:pt x="310" y="376"/>
                  <a:pt x="311" y="377"/>
                </a:cubicBezTo>
                <a:cubicBezTo>
                  <a:pt x="311" y="378"/>
                  <a:pt x="312" y="379"/>
                  <a:pt x="313" y="380"/>
                </a:cubicBezTo>
                <a:cubicBezTo>
                  <a:pt x="314" y="381"/>
                  <a:pt x="315" y="382"/>
                  <a:pt x="316" y="383"/>
                </a:cubicBezTo>
                <a:cubicBezTo>
                  <a:pt x="317" y="384"/>
                  <a:pt x="317" y="385"/>
                  <a:pt x="318" y="386"/>
                </a:cubicBezTo>
                <a:cubicBezTo>
                  <a:pt x="319" y="387"/>
                  <a:pt x="320" y="388"/>
                  <a:pt x="321" y="389"/>
                </a:cubicBezTo>
                <a:cubicBezTo>
                  <a:pt x="322" y="390"/>
                  <a:pt x="323" y="391"/>
                  <a:pt x="324" y="392"/>
                </a:cubicBezTo>
                <a:cubicBezTo>
                  <a:pt x="325" y="393"/>
                  <a:pt x="326" y="394"/>
                  <a:pt x="327" y="396"/>
                </a:cubicBezTo>
                <a:cubicBezTo>
                  <a:pt x="327" y="396"/>
                  <a:pt x="328" y="397"/>
                  <a:pt x="329" y="398"/>
                </a:cubicBezTo>
                <a:cubicBezTo>
                  <a:pt x="330" y="400"/>
                  <a:pt x="331" y="401"/>
                  <a:pt x="333" y="403"/>
                </a:cubicBezTo>
                <a:close/>
              </a:path>
            </a:pathLst>
          </a:custGeom>
          <a:gradFill rotWithShape="1">
            <a:gsLst>
              <a:gs pos="0">
                <a:srgbClr val="292929"/>
              </a:gs>
              <a:gs pos="100000">
                <a:schemeClr val="bg2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" name="Freeform 26"/>
          <p:cNvSpPr>
            <a:spLocks/>
          </p:cNvSpPr>
          <p:nvPr/>
        </p:nvSpPr>
        <p:spPr bwMode="auto">
          <a:xfrm flipH="1">
            <a:off x="2181423" y="3449662"/>
            <a:ext cx="1719262" cy="536575"/>
          </a:xfrm>
          <a:custGeom>
            <a:avLst/>
            <a:gdLst>
              <a:gd name="T0" fmla="*/ 400 w 1162"/>
              <a:gd name="T1" fmla="*/ 357 h 362"/>
              <a:gd name="T2" fmla="*/ 440 w 1162"/>
              <a:gd name="T3" fmla="*/ 361 h 362"/>
              <a:gd name="T4" fmla="*/ 449 w 1162"/>
              <a:gd name="T5" fmla="*/ 360 h 362"/>
              <a:gd name="T6" fmla="*/ 641 w 1162"/>
              <a:gd name="T7" fmla="*/ 353 h 362"/>
              <a:gd name="T8" fmla="*/ 744 w 1162"/>
              <a:gd name="T9" fmla="*/ 321 h 362"/>
              <a:gd name="T10" fmla="*/ 641 w 1162"/>
              <a:gd name="T11" fmla="*/ 266 h 362"/>
              <a:gd name="T12" fmla="*/ 749 w 1162"/>
              <a:gd name="T13" fmla="*/ 230 h 362"/>
              <a:gd name="T14" fmla="*/ 752 w 1162"/>
              <a:gd name="T15" fmla="*/ 230 h 362"/>
              <a:gd name="T16" fmla="*/ 834 w 1162"/>
              <a:gd name="T17" fmla="*/ 243 h 362"/>
              <a:gd name="T18" fmla="*/ 894 w 1162"/>
              <a:gd name="T19" fmla="*/ 291 h 362"/>
              <a:gd name="T20" fmla="*/ 984 w 1162"/>
              <a:gd name="T21" fmla="*/ 317 h 362"/>
              <a:gd name="T22" fmla="*/ 996 w 1162"/>
              <a:gd name="T23" fmla="*/ 318 h 362"/>
              <a:gd name="T24" fmla="*/ 1103 w 1162"/>
              <a:gd name="T25" fmla="*/ 300 h 362"/>
              <a:gd name="T26" fmla="*/ 797 w 1162"/>
              <a:gd name="T27" fmla="*/ 1 h 362"/>
              <a:gd name="T28" fmla="*/ 759 w 1162"/>
              <a:gd name="T29" fmla="*/ 0 h 362"/>
              <a:gd name="T30" fmla="*/ 706 w 1162"/>
              <a:gd name="T31" fmla="*/ 1 h 362"/>
              <a:gd name="T32" fmla="*/ 560 w 1162"/>
              <a:gd name="T33" fmla="*/ 12 h 362"/>
              <a:gd name="T34" fmla="*/ 554 w 1162"/>
              <a:gd name="T35" fmla="*/ 37 h 362"/>
              <a:gd name="T36" fmla="*/ 611 w 1162"/>
              <a:gd name="T37" fmla="*/ 63 h 362"/>
              <a:gd name="T38" fmla="*/ 622 w 1162"/>
              <a:gd name="T39" fmla="*/ 91 h 362"/>
              <a:gd name="T40" fmla="*/ 551 w 1162"/>
              <a:gd name="T41" fmla="*/ 103 h 362"/>
              <a:gd name="T42" fmla="*/ 495 w 1162"/>
              <a:gd name="T43" fmla="*/ 100 h 362"/>
              <a:gd name="T44" fmla="*/ 421 w 1162"/>
              <a:gd name="T45" fmla="*/ 68 h 362"/>
              <a:gd name="T46" fmla="*/ 394 w 1162"/>
              <a:gd name="T47" fmla="*/ 36 h 362"/>
              <a:gd name="T48" fmla="*/ 352 w 1162"/>
              <a:gd name="T49" fmla="*/ 31 h 362"/>
              <a:gd name="T50" fmla="*/ 335 w 1162"/>
              <a:gd name="T51" fmla="*/ 32 h 362"/>
              <a:gd name="T52" fmla="*/ 233 w 1162"/>
              <a:gd name="T53" fmla="*/ 51 h 362"/>
              <a:gd name="T54" fmla="*/ 77 w 1162"/>
              <a:gd name="T55" fmla="*/ 83 h 362"/>
              <a:gd name="T56" fmla="*/ 78 w 1162"/>
              <a:gd name="T57" fmla="*/ 98 h 362"/>
              <a:gd name="T58" fmla="*/ 128 w 1162"/>
              <a:gd name="T59" fmla="*/ 139 h 362"/>
              <a:gd name="T60" fmla="*/ 165 w 1162"/>
              <a:gd name="T61" fmla="*/ 178 h 362"/>
              <a:gd name="T62" fmla="*/ 136 w 1162"/>
              <a:gd name="T63" fmla="*/ 191 h 362"/>
              <a:gd name="T64" fmla="*/ 125 w 1162"/>
              <a:gd name="T65" fmla="*/ 192 h 362"/>
              <a:gd name="T66" fmla="*/ 109 w 1162"/>
              <a:gd name="T67" fmla="*/ 192 h 362"/>
              <a:gd name="T68" fmla="*/ 91 w 1162"/>
              <a:gd name="T69" fmla="*/ 190 h 362"/>
              <a:gd name="T70" fmla="*/ 67 w 1162"/>
              <a:gd name="T71" fmla="*/ 191 h 362"/>
              <a:gd name="T72" fmla="*/ 33 w 1162"/>
              <a:gd name="T73" fmla="*/ 197 h 362"/>
              <a:gd name="T74" fmla="*/ 16 w 1162"/>
              <a:gd name="T75" fmla="*/ 255 h 362"/>
              <a:gd name="T76" fmla="*/ 97 w 1162"/>
              <a:gd name="T77" fmla="*/ 287 h 362"/>
              <a:gd name="T78" fmla="*/ 161 w 1162"/>
              <a:gd name="T79" fmla="*/ 289 h 362"/>
              <a:gd name="T80" fmla="*/ 206 w 1162"/>
              <a:gd name="T81" fmla="*/ 272 h 362"/>
              <a:gd name="T82" fmla="*/ 231 w 1162"/>
              <a:gd name="T83" fmla="*/ 258 h 362"/>
              <a:gd name="T84" fmla="*/ 256 w 1162"/>
              <a:gd name="T85" fmla="*/ 258 h 362"/>
              <a:gd name="T86" fmla="*/ 296 w 1162"/>
              <a:gd name="T87" fmla="*/ 270 h 362"/>
              <a:gd name="T88" fmla="*/ 364 w 1162"/>
              <a:gd name="T89" fmla="*/ 337 h 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162" h="362">
                <a:moveTo>
                  <a:pt x="364" y="337"/>
                </a:moveTo>
                <a:cubicBezTo>
                  <a:pt x="369" y="342"/>
                  <a:pt x="375" y="346"/>
                  <a:pt x="381" y="350"/>
                </a:cubicBezTo>
                <a:cubicBezTo>
                  <a:pt x="387" y="353"/>
                  <a:pt x="394" y="355"/>
                  <a:pt x="400" y="357"/>
                </a:cubicBezTo>
                <a:cubicBezTo>
                  <a:pt x="406" y="359"/>
                  <a:pt x="413" y="360"/>
                  <a:pt x="418" y="361"/>
                </a:cubicBezTo>
                <a:cubicBezTo>
                  <a:pt x="424" y="361"/>
                  <a:pt x="430" y="362"/>
                  <a:pt x="434" y="362"/>
                </a:cubicBezTo>
                <a:cubicBezTo>
                  <a:pt x="436" y="362"/>
                  <a:pt x="439" y="361"/>
                  <a:pt x="440" y="361"/>
                </a:cubicBezTo>
                <a:cubicBezTo>
                  <a:pt x="442" y="361"/>
                  <a:pt x="444" y="361"/>
                  <a:pt x="445" y="361"/>
                </a:cubicBezTo>
                <a:cubicBezTo>
                  <a:pt x="447" y="361"/>
                  <a:pt x="448" y="361"/>
                  <a:pt x="448" y="361"/>
                </a:cubicBezTo>
                <a:cubicBezTo>
                  <a:pt x="449" y="361"/>
                  <a:pt x="449" y="360"/>
                  <a:pt x="449" y="360"/>
                </a:cubicBezTo>
                <a:cubicBezTo>
                  <a:pt x="452" y="360"/>
                  <a:pt x="464" y="360"/>
                  <a:pt x="483" y="359"/>
                </a:cubicBezTo>
                <a:cubicBezTo>
                  <a:pt x="502" y="359"/>
                  <a:pt x="527" y="358"/>
                  <a:pt x="555" y="357"/>
                </a:cubicBezTo>
                <a:cubicBezTo>
                  <a:pt x="582" y="356"/>
                  <a:pt x="612" y="354"/>
                  <a:pt x="641" y="353"/>
                </a:cubicBezTo>
                <a:cubicBezTo>
                  <a:pt x="669" y="352"/>
                  <a:pt x="697" y="350"/>
                  <a:pt x="718" y="348"/>
                </a:cubicBezTo>
                <a:cubicBezTo>
                  <a:pt x="740" y="347"/>
                  <a:pt x="751" y="343"/>
                  <a:pt x="754" y="338"/>
                </a:cubicBezTo>
                <a:cubicBezTo>
                  <a:pt x="758" y="333"/>
                  <a:pt x="753" y="327"/>
                  <a:pt x="744" y="321"/>
                </a:cubicBezTo>
                <a:cubicBezTo>
                  <a:pt x="735" y="314"/>
                  <a:pt x="722" y="307"/>
                  <a:pt x="707" y="301"/>
                </a:cubicBezTo>
                <a:cubicBezTo>
                  <a:pt x="692" y="294"/>
                  <a:pt x="676" y="288"/>
                  <a:pt x="661" y="283"/>
                </a:cubicBezTo>
                <a:cubicBezTo>
                  <a:pt x="647" y="278"/>
                  <a:pt x="641" y="272"/>
                  <a:pt x="641" y="266"/>
                </a:cubicBezTo>
                <a:cubicBezTo>
                  <a:pt x="642" y="260"/>
                  <a:pt x="648" y="254"/>
                  <a:pt x="659" y="249"/>
                </a:cubicBezTo>
                <a:cubicBezTo>
                  <a:pt x="670" y="244"/>
                  <a:pt x="684" y="239"/>
                  <a:pt x="700" y="236"/>
                </a:cubicBezTo>
                <a:cubicBezTo>
                  <a:pt x="716" y="233"/>
                  <a:pt x="733" y="230"/>
                  <a:pt x="749" y="230"/>
                </a:cubicBezTo>
                <a:cubicBezTo>
                  <a:pt x="750" y="230"/>
                  <a:pt x="750" y="230"/>
                  <a:pt x="750" y="230"/>
                </a:cubicBezTo>
                <a:cubicBezTo>
                  <a:pt x="751" y="230"/>
                  <a:pt x="751" y="230"/>
                  <a:pt x="751" y="230"/>
                </a:cubicBezTo>
                <a:cubicBezTo>
                  <a:pt x="752" y="230"/>
                  <a:pt x="752" y="230"/>
                  <a:pt x="752" y="230"/>
                </a:cubicBezTo>
                <a:cubicBezTo>
                  <a:pt x="753" y="230"/>
                  <a:pt x="753" y="230"/>
                  <a:pt x="753" y="230"/>
                </a:cubicBezTo>
                <a:cubicBezTo>
                  <a:pt x="769" y="230"/>
                  <a:pt x="784" y="231"/>
                  <a:pt x="797" y="233"/>
                </a:cubicBezTo>
                <a:cubicBezTo>
                  <a:pt x="811" y="235"/>
                  <a:pt x="823" y="239"/>
                  <a:pt x="834" y="243"/>
                </a:cubicBezTo>
                <a:cubicBezTo>
                  <a:pt x="845" y="247"/>
                  <a:pt x="854" y="252"/>
                  <a:pt x="861" y="257"/>
                </a:cubicBezTo>
                <a:cubicBezTo>
                  <a:pt x="869" y="262"/>
                  <a:pt x="875" y="268"/>
                  <a:pt x="879" y="274"/>
                </a:cubicBezTo>
                <a:cubicBezTo>
                  <a:pt x="883" y="281"/>
                  <a:pt x="888" y="286"/>
                  <a:pt x="894" y="291"/>
                </a:cubicBezTo>
                <a:cubicBezTo>
                  <a:pt x="899" y="295"/>
                  <a:pt x="906" y="299"/>
                  <a:pt x="914" y="303"/>
                </a:cubicBezTo>
                <a:cubicBezTo>
                  <a:pt x="923" y="306"/>
                  <a:pt x="932" y="309"/>
                  <a:pt x="944" y="311"/>
                </a:cubicBezTo>
                <a:cubicBezTo>
                  <a:pt x="955" y="313"/>
                  <a:pt x="968" y="315"/>
                  <a:pt x="984" y="317"/>
                </a:cubicBezTo>
                <a:cubicBezTo>
                  <a:pt x="985" y="317"/>
                  <a:pt x="986" y="317"/>
                  <a:pt x="987" y="317"/>
                </a:cubicBezTo>
                <a:cubicBezTo>
                  <a:pt x="989" y="317"/>
                  <a:pt x="990" y="318"/>
                  <a:pt x="991" y="318"/>
                </a:cubicBezTo>
                <a:cubicBezTo>
                  <a:pt x="993" y="318"/>
                  <a:pt x="994" y="318"/>
                  <a:pt x="996" y="318"/>
                </a:cubicBezTo>
                <a:cubicBezTo>
                  <a:pt x="997" y="318"/>
                  <a:pt x="998" y="318"/>
                  <a:pt x="1000" y="318"/>
                </a:cubicBezTo>
                <a:cubicBezTo>
                  <a:pt x="1016" y="318"/>
                  <a:pt x="1034" y="315"/>
                  <a:pt x="1052" y="312"/>
                </a:cubicBezTo>
                <a:cubicBezTo>
                  <a:pt x="1070" y="309"/>
                  <a:pt x="1088" y="304"/>
                  <a:pt x="1103" y="300"/>
                </a:cubicBezTo>
                <a:cubicBezTo>
                  <a:pt x="1119" y="296"/>
                  <a:pt x="1133" y="291"/>
                  <a:pt x="1144" y="288"/>
                </a:cubicBezTo>
                <a:cubicBezTo>
                  <a:pt x="1154" y="285"/>
                  <a:pt x="1161" y="282"/>
                  <a:pt x="1162" y="282"/>
                </a:cubicBezTo>
                <a:cubicBezTo>
                  <a:pt x="797" y="1"/>
                  <a:pt x="797" y="1"/>
                  <a:pt x="797" y="1"/>
                </a:cubicBezTo>
                <a:cubicBezTo>
                  <a:pt x="762" y="0"/>
                  <a:pt x="762" y="0"/>
                  <a:pt x="762" y="0"/>
                </a:cubicBezTo>
                <a:cubicBezTo>
                  <a:pt x="762" y="0"/>
                  <a:pt x="762" y="0"/>
                  <a:pt x="761" y="0"/>
                </a:cubicBezTo>
                <a:cubicBezTo>
                  <a:pt x="761" y="0"/>
                  <a:pt x="760" y="0"/>
                  <a:pt x="759" y="0"/>
                </a:cubicBezTo>
                <a:cubicBezTo>
                  <a:pt x="758" y="0"/>
                  <a:pt x="756" y="0"/>
                  <a:pt x="755" y="0"/>
                </a:cubicBezTo>
                <a:cubicBezTo>
                  <a:pt x="753" y="0"/>
                  <a:pt x="752" y="0"/>
                  <a:pt x="750" y="0"/>
                </a:cubicBezTo>
                <a:cubicBezTo>
                  <a:pt x="739" y="0"/>
                  <a:pt x="724" y="0"/>
                  <a:pt x="706" y="1"/>
                </a:cubicBezTo>
                <a:cubicBezTo>
                  <a:pt x="689" y="1"/>
                  <a:pt x="669" y="2"/>
                  <a:pt x="649" y="3"/>
                </a:cubicBezTo>
                <a:cubicBezTo>
                  <a:pt x="629" y="4"/>
                  <a:pt x="610" y="5"/>
                  <a:pt x="595" y="6"/>
                </a:cubicBezTo>
                <a:cubicBezTo>
                  <a:pt x="579" y="8"/>
                  <a:pt x="566" y="10"/>
                  <a:pt x="560" y="12"/>
                </a:cubicBezTo>
                <a:cubicBezTo>
                  <a:pt x="553" y="15"/>
                  <a:pt x="548" y="18"/>
                  <a:pt x="545" y="21"/>
                </a:cubicBezTo>
                <a:cubicBezTo>
                  <a:pt x="543" y="24"/>
                  <a:pt x="542" y="26"/>
                  <a:pt x="544" y="29"/>
                </a:cubicBezTo>
                <a:cubicBezTo>
                  <a:pt x="546" y="32"/>
                  <a:pt x="549" y="34"/>
                  <a:pt x="554" y="37"/>
                </a:cubicBezTo>
                <a:cubicBezTo>
                  <a:pt x="559" y="40"/>
                  <a:pt x="566" y="43"/>
                  <a:pt x="574" y="46"/>
                </a:cubicBezTo>
                <a:cubicBezTo>
                  <a:pt x="582" y="49"/>
                  <a:pt x="589" y="52"/>
                  <a:pt x="595" y="55"/>
                </a:cubicBezTo>
                <a:cubicBezTo>
                  <a:pt x="601" y="57"/>
                  <a:pt x="607" y="60"/>
                  <a:pt x="611" y="63"/>
                </a:cubicBezTo>
                <a:cubicBezTo>
                  <a:pt x="616" y="65"/>
                  <a:pt x="620" y="68"/>
                  <a:pt x="622" y="71"/>
                </a:cubicBezTo>
                <a:cubicBezTo>
                  <a:pt x="625" y="75"/>
                  <a:pt x="627" y="78"/>
                  <a:pt x="627" y="83"/>
                </a:cubicBezTo>
                <a:cubicBezTo>
                  <a:pt x="627" y="86"/>
                  <a:pt x="626" y="89"/>
                  <a:pt x="622" y="91"/>
                </a:cubicBezTo>
                <a:cubicBezTo>
                  <a:pt x="618" y="93"/>
                  <a:pt x="613" y="96"/>
                  <a:pt x="606" y="97"/>
                </a:cubicBezTo>
                <a:cubicBezTo>
                  <a:pt x="599" y="99"/>
                  <a:pt x="591" y="101"/>
                  <a:pt x="582" y="102"/>
                </a:cubicBezTo>
                <a:cubicBezTo>
                  <a:pt x="572" y="103"/>
                  <a:pt x="562" y="103"/>
                  <a:pt x="551" y="103"/>
                </a:cubicBezTo>
                <a:cubicBezTo>
                  <a:pt x="545" y="103"/>
                  <a:pt x="539" y="103"/>
                  <a:pt x="533" y="103"/>
                </a:cubicBezTo>
                <a:cubicBezTo>
                  <a:pt x="527" y="103"/>
                  <a:pt x="521" y="102"/>
                  <a:pt x="514" y="102"/>
                </a:cubicBezTo>
                <a:cubicBezTo>
                  <a:pt x="508" y="101"/>
                  <a:pt x="502" y="101"/>
                  <a:pt x="495" y="100"/>
                </a:cubicBezTo>
                <a:cubicBezTo>
                  <a:pt x="489" y="99"/>
                  <a:pt x="483" y="98"/>
                  <a:pt x="476" y="97"/>
                </a:cubicBezTo>
                <a:cubicBezTo>
                  <a:pt x="459" y="94"/>
                  <a:pt x="446" y="89"/>
                  <a:pt x="438" y="84"/>
                </a:cubicBezTo>
                <a:cubicBezTo>
                  <a:pt x="429" y="79"/>
                  <a:pt x="424" y="74"/>
                  <a:pt x="421" y="68"/>
                </a:cubicBezTo>
                <a:cubicBezTo>
                  <a:pt x="417" y="63"/>
                  <a:pt x="416" y="57"/>
                  <a:pt x="414" y="52"/>
                </a:cubicBezTo>
                <a:cubicBezTo>
                  <a:pt x="411" y="48"/>
                  <a:pt x="409" y="43"/>
                  <a:pt x="404" y="40"/>
                </a:cubicBezTo>
                <a:cubicBezTo>
                  <a:pt x="401" y="38"/>
                  <a:pt x="398" y="37"/>
                  <a:pt x="394" y="36"/>
                </a:cubicBezTo>
                <a:cubicBezTo>
                  <a:pt x="390" y="34"/>
                  <a:pt x="385" y="34"/>
                  <a:pt x="380" y="33"/>
                </a:cubicBezTo>
                <a:cubicBezTo>
                  <a:pt x="376" y="32"/>
                  <a:pt x="371" y="32"/>
                  <a:pt x="366" y="32"/>
                </a:cubicBezTo>
                <a:cubicBezTo>
                  <a:pt x="361" y="31"/>
                  <a:pt x="356" y="31"/>
                  <a:pt x="352" y="31"/>
                </a:cubicBezTo>
                <a:cubicBezTo>
                  <a:pt x="350" y="32"/>
                  <a:pt x="347" y="32"/>
                  <a:pt x="345" y="32"/>
                </a:cubicBezTo>
                <a:cubicBezTo>
                  <a:pt x="343" y="32"/>
                  <a:pt x="341" y="32"/>
                  <a:pt x="339" y="32"/>
                </a:cubicBezTo>
                <a:cubicBezTo>
                  <a:pt x="338" y="32"/>
                  <a:pt x="336" y="32"/>
                  <a:pt x="335" y="32"/>
                </a:cubicBezTo>
                <a:cubicBezTo>
                  <a:pt x="334" y="32"/>
                  <a:pt x="334" y="32"/>
                  <a:pt x="334" y="32"/>
                </a:cubicBezTo>
                <a:cubicBezTo>
                  <a:pt x="332" y="33"/>
                  <a:pt x="319" y="35"/>
                  <a:pt x="301" y="38"/>
                </a:cubicBezTo>
                <a:cubicBezTo>
                  <a:pt x="283" y="42"/>
                  <a:pt x="259" y="46"/>
                  <a:pt x="233" y="51"/>
                </a:cubicBezTo>
                <a:cubicBezTo>
                  <a:pt x="208" y="56"/>
                  <a:pt x="181" y="61"/>
                  <a:pt x="158" y="65"/>
                </a:cubicBezTo>
                <a:cubicBezTo>
                  <a:pt x="134" y="70"/>
                  <a:pt x="114" y="74"/>
                  <a:pt x="102" y="76"/>
                </a:cubicBezTo>
                <a:cubicBezTo>
                  <a:pt x="90" y="78"/>
                  <a:pt x="82" y="81"/>
                  <a:pt x="77" y="83"/>
                </a:cubicBezTo>
                <a:cubicBezTo>
                  <a:pt x="73" y="86"/>
                  <a:pt x="71" y="88"/>
                  <a:pt x="71" y="90"/>
                </a:cubicBezTo>
                <a:cubicBezTo>
                  <a:pt x="71" y="92"/>
                  <a:pt x="73" y="94"/>
                  <a:pt x="74" y="96"/>
                </a:cubicBezTo>
                <a:cubicBezTo>
                  <a:pt x="76" y="97"/>
                  <a:pt x="78" y="98"/>
                  <a:pt x="78" y="98"/>
                </a:cubicBezTo>
                <a:cubicBezTo>
                  <a:pt x="79" y="99"/>
                  <a:pt x="82" y="101"/>
                  <a:pt x="87" y="105"/>
                </a:cubicBezTo>
                <a:cubicBezTo>
                  <a:pt x="91" y="109"/>
                  <a:pt x="98" y="114"/>
                  <a:pt x="105" y="120"/>
                </a:cubicBezTo>
                <a:cubicBezTo>
                  <a:pt x="112" y="126"/>
                  <a:pt x="120" y="133"/>
                  <a:pt x="128" y="139"/>
                </a:cubicBezTo>
                <a:cubicBezTo>
                  <a:pt x="136" y="145"/>
                  <a:pt x="144" y="150"/>
                  <a:pt x="150" y="155"/>
                </a:cubicBezTo>
                <a:cubicBezTo>
                  <a:pt x="157" y="159"/>
                  <a:pt x="161" y="163"/>
                  <a:pt x="163" y="167"/>
                </a:cubicBezTo>
                <a:cubicBezTo>
                  <a:pt x="166" y="171"/>
                  <a:pt x="166" y="175"/>
                  <a:pt x="165" y="178"/>
                </a:cubicBezTo>
                <a:cubicBezTo>
                  <a:pt x="163" y="181"/>
                  <a:pt x="160" y="184"/>
                  <a:pt x="156" y="186"/>
                </a:cubicBezTo>
                <a:cubicBezTo>
                  <a:pt x="152" y="188"/>
                  <a:pt x="146" y="190"/>
                  <a:pt x="139" y="191"/>
                </a:cubicBezTo>
                <a:cubicBezTo>
                  <a:pt x="138" y="191"/>
                  <a:pt x="137" y="191"/>
                  <a:pt x="136" y="191"/>
                </a:cubicBezTo>
                <a:cubicBezTo>
                  <a:pt x="135" y="192"/>
                  <a:pt x="133" y="192"/>
                  <a:pt x="132" y="192"/>
                </a:cubicBezTo>
                <a:cubicBezTo>
                  <a:pt x="131" y="192"/>
                  <a:pt x="130" y="192"/>
                  <a:pt x="129" y="192"/>
                </a:cubicBezTo>
                <a:cubicBezTo>
                  <a:pt x="128" y="192"/>
                  <a:pt x="127" y="192"/>
                  <a:pt x="125" y="192"/>
                </a:cubicBezTo>
                <a:cubicBezTo>
                  <a:pt x="124" y="192"/>
                  <a:pt x="122" y="192"/>
                  <a:pt x="120" y="192"/>
                </a:cubicBezTo>
                <a:cubicBezTo>
                  <a:pt x="118" y="192"/>
                  <a:pt x="116" y="192"/>
                  <a:pt x="114" y="192"/>
                </a:cubicBezTo>
                <a:cubicBezTo>
                  <a:pt x="113" y="192"/>
                  <a:pt x="111" y="192"/>
                  <a:pt x="109" y="192"/>
                </a:cubicBezTo>
                <a:cubicBezTo>
                  <a:pt x="107" y="191"/>
                  <a:pt x="105" y="191"/>
                  <a:pt x="103" y="191"/>
                </a:cubicBezTo>
                <a:cubicBezTo>
                  <a:pt x="101" y="191"/>
                  <a:pt x="99" y="191"/>
                  <a:pt x="97" y="191"/>
                </a:cubicBezTo>
                <a:cubicBezTo>
                  <a:pt x="95" y="191"/>
                  <a:pt x="93" y="191"/>
                  <a:pt x="91" y="190"/>
                </a:cubicBezTo>
                <a:cubicBezTo>
                  <a:pt x="88" y="190"/>
                  <a:pt x="86" y="190"/>
                  <a:pt x="84" y="190"/>
                </a:cubicBezTo>
                <a:cubicBezTo>
                  <a:pt x="82" y="190"/>
                  <a:pt x="80" y="190"/>
                  <a:pt x="77" y="190"/>
                </a:cubicBezTo>
                <a:cubicBezTo>
                  <a:pt x="74" y="190"/>
                  <a:pt x="71" y="190"/>
                  <a:pt x="67" y="191"/>
                </a:cubicBezTo>
                <a:cubicBezTo>
                  <a:pt x="64" y="191"/>
                  <a:pt x="60" y="191"/>
                  <a:pt x="56" y="192"/>
                </a:cubicBezTo>
                <a:cubicBezTo>
                  <a:pt x="52" y="192"/>
                  <a:pt x="49" y="193"/>
                  <a:pt x="45" y="194"/>
                </a:cubicBezTo>
                <a:cubicBezTo>
                  <a:pt x="41" y="194"/>
                  <a:pt x="37" y="195"/>
                  <a:pt x="33" y="197"/>
                </a:cubicBezTo>
                <a:cubicBezTo>
                  <a:pt x="21" y="200"/>
                  <a:pt x="13" y="205"/>
                  <a:pt x="7" y="211"/>
                </a:cubicBezTo>
                <a:cubicBezTo>
                  <a:pt x="2" y="217"/>
                  <a:pt x="0" y="224"/>
                  <a:pt x="1" y="232"/>
                </a:cubicBezTo>
                <a:cubicBezTo>
                  <a:pt x="2" y="240"/>
                  <a:pt x="7" y="248"/>
                  <a:pt x="16" y="255"/>
                </a:cubicBezTo>
                <a:cubicBezTo>
                  <a:pt x="25" y="263"/>
                  <a:pt x="37" y="270"/>
                  <a:pt x="54" y="276"/>
                </a:cubicBezTo>
                <a:cubicBezTo>
                  <a:pt x="61" y="279"/>
                  <a:pt x="69" y="281"/>
                  <a:pt x="76" y="283"/>
                </a:cubicBezTo>
                <a:cubicBezTo>
                  <a:pt x="83" y="285"/>
                  <a:pt x="90" y="286"/>
                  <a:pt x="97" y="287"/>
                </a:cubicBezTo>
                <a:cubicBezTo>
                  <a:pt x="104" y="288"/>
                  <a:pt x="111" y="289"/>
                  <a:pt x="117" y="290"/>
                </a:cubicBezTo>
                <a:cubicBezTo>
                  <a:pt x="124" y="290"/>
                  <a:pt x="131" y="290"/>
                  <a:pt x="137" y="290"/>
                </a:cubicBezTo>
                <a:cubicBezTo>
                  <a:pt x="145" y="290"/>
                  <a:pt x="153" y="290"/>
                  <a:pt x="161" y="289"/>
                </a:cubicBezTo>
                <a:cubicBezTo>
                  <a:pt x="168" y="288"/>
                  <a:pt x="175" y="286"/>
                  <a:pt x="181" y="285"/>
                </a:cubicBezTo>
                <a:cubicBezTo>
                  <a:pt x="187" y="283"/>
                  <a:pt x="192" y="281"/>
                  <a:pt x="196" y="279"/>
                </a:cubicBezTo>
                <a:cubicBezTo>
                  <a:pt x="200" y="277"/>
                  <a:pt x="204" y="274"/>
                  <a:pt x="206" y="272"/>
                </a:cubicBezTo>
                <a:cubicBezTo>
                  <a:pt x="208" y="269"/>
                  <a:pt x="211" y="267"/>
                  <a:pt x="214" y="265"/>
                </a:cubicBezTo>
                <a:cubicBezTo>
                  <a:pt x="216" y="263"/>
                  <a:pt x="219" y="262"/>
                  <a:pt x="222" y="261"/>
                </a:cubicBezTo>
                <a:cubicBezTo>
                  <a:pt x="225" y="260"/>
                  <a:pt x="228" y="259"/>
                  <a:pt x="231" y="258"/>
                </a:cubicBezTo>
                <a:cubicBezTo>
                  <a:pt x="234" y="258"/>
                  <a:pt x="238" y="258"/>
                  <a:pt x="241" y="258"/>
                </a:cubicBezTo>
                <a:cubicBezTo>
                  <a:pt x="244" y="258"/>
                  <a:pt x="246" y="258"/>
                  <a:pt x="248" y="258"/>
                </a:cubicBezTo>
                <a:cubicBezTo>
                  <a:pt x="251" y="258"/>
                  <a:pt x="253" y="258"/>
                  <a:pt x="256" y="258"/>
                </a:cubicBezTo>
                <a:cubicBezTo>
                  <a:pt x="259" y="259"/>
                  <a:pt x="262" y="259"/>
                  <a:pt x="264" y="259"/>
                </a:cubicBezTo>
                <a:cubicBezTo>
                  <a:pt x="267" y="260"/>
                  <a:pt x="270" y="260"/>
                  <a:pt x="273" y="261"/>
                </a:cubicBezTo>
                <a:cubicBezTo>
                  <a:pt x="281" y="262"/>
                  <a:pt x="288" y="265"/>
                  <a:pt x="296" y="270"/>
                </a:cubicBezTo>
                <a:cubicBezTo>
                  <a:pt x="303" y="275"/>
                  <a:pt x="310" y="281"/>
                  <a:pt x="318" y="288"/>
                </a:cubicBezTo>
                <a:cubicBezTo>
                  <a:pt x="325" y="295"/>
                  <a:pt x="332" y="304"/>
                  <a:pt x="340" y="312"/>
                </a:cubicBezTo>
                <a:cubicBezTo>
                  <a:pt x="348" y="320"/>
                  <a:pt x="355" y="329"/>
                  <a:pt x="364" y="337"/>
                </a:cubicBezTo>
                <a:close/>
              </a:path>
            </a:pathLst>
          </a:custGeom>
          <a:gradFill rotWithShape="1">
            <a:gsLst>
              <a:gs pos="0">
                <a:srgbClr val="EAEAEA"/>
              </a:gs>
              <a:gs pos="100000">
                <a:srgbClr val="C0C0C0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" name="Freeform 27"/>
          <p:cNvSpPr>
            <a:spLocks/>
          </p:cNvSpPr>
          <p:nvPr/>
        </p:nvSpPr>
        <p:spPr bwMode="auto">
          <a:xfrm flipH="1">
            <a:off x="3292673" y="3890987"/>
            <a:ext cx="1743075" cy="658812"/>
          </a:xfrm>
          <a:custGeom>
            <a:avLst/>
            <a:gdLst>
              <a:gd name="T0" fmla="*/ 1124 w 1179"/>
              <a:gd name="T1" fmla="*/ 160 h 445"/>
              <a:gd name="T2" fmla="*/ 1059 w 1179"/>
              <a:gd name="T3" fmla="*/ 148 h 445"/>
              <a:gd name="T4" fmla="*/ 1004 w 1179"/>
              <a:gd name="T5" fmla="*/ 149 h 445"/>
              <a:gd name="T6" fmla="*/ 976 w 1179"/>
              <a:gd name="T7" fmla="*/ 157 h 445"/>
              <a:gd name="T8" fmla="*/ 957 w 1179"/>
              <a:gd name="T9" fmla="*/ 159 h 445"/>
              <a:gd name="T10" fmla="*/ 901 w 1179"/>
              <a:gd name="T11" fmla="*/ 143 h 445"/>
              <a:gd name="T12" fmla="*/ 902 w 1179"/>
              <a:gd name="T13" fmla="*/ 72 h 445"/>
              <a:gd name="T14" fmla="*/ 902 w 1179"/>
              <a:gd name="T15" fmla="*/ 24 h 445"/>
              <a:gd name="T16" fmla="*/ 856 w 1179"/>
              <a:gd name="T17" fmla="*/ 0 h 445"/>
              <a:gd name="T18" fmla="*/ 701 w 1179"/>
              <a:gd name="T19" fmla="*/ 5 h 445"/>
              <a:gd name="T20" fmla="*/ 638 w 1179"/>
              <a:gd name="T21" fmla="*/ 11 h 445"/>
              <a:gd name="T22" fmla="*/ 636 w 1179"/>
              <a:gd name="T23" fmla="*/ 49 h 445"/>
              <a:gd name="T24" fmla="*/ 648 w 1179"/>
              <a:gd name="T25" fmla="*/ 111 h 445"/>
              <a:gd name="T26" fmla="*/ 585 w 1179"/>
              <a:gd name="T27" fmla="*/ 120 h 445"/>
              <a:gd name="T28" fmla="*/ 512 w 1179"/>
              <a:gd name="T29" fmla="*/ 116 h 445"/>
              <a:gd name="T30" fmla="*/ 487 w 1179"/>
              <a:gd name="T31" fmla="*/ 78 h 445"/>
              <a:gd name="T32" fmla="*/ 450 w 1179"/>
              <a:gd name="T33" fmla="*/ 19 h 445"/>
              <a:gd name="T34" fmla="*/ 434 w 1179"/>
              <a:gd name="T35" fmla="*/ 19 h 445"/>
              <a:gd name="T36" fmla="*/ 284 w 1179"/>
              <a:gd name="T37" fmla="*/ 24 h 445"/>
              <a:gd name="T38" fmla="*/ 221 w 1179"/>
              <a:gd name="T39" fmla="*/ 137 h 445"/>
              <a:gd name="T40" fmla="*/ 206 w 1179"/>
              <a:gd name="T41" fmla="*/ 159 h 445"/>
              <a:gd name="T42" fmla="*/ 188 w 1179"/>
              <a:gd name="T43" fmla="*/ 162 h 445"/>
              <a:gd name="T44" fmla="*/ 163 w 1179"/>
              <a:gd name="T45" fmla="*/ 156 h 445"/>
              <a:gd name="T46" fmla="*/ 86 w 1179"/>
              <a:gd name="T47" fmla="*/ 143 h 445"/>
              <a:gd name="T48" fmla="*/ 56 w 1179"/>
              <a:gd name="T49" fmla="*/ 147 h 445"/>
              <a:gd name="T50" fmla="*/ 4 w 1179"/>
              <a:gd name="T51" fmla="*/ 193 h 445"/>
              <a:gd name="T52" fmla="*/ 60 w 1179"/>
              <a:gd name="T53" fmla="*/ 250 h 445"/>
              <a:gd name="T54" fmla="*/ 119 w 1179"/>
              <a:gd name="T55" fmla="*/ 260 h 445"/>
              <a:gd name="T56" fmla="*/ 149 w 1179"/>
              <a:gd name="T57" fmla="*/ 257 h 445"/>
              <a:gd name="T58" fmla="*/ 168 w 1179"/>
              <a:gd name="T59" fmla="*/ 255 h 445"/>
              <a:gd name="T60" fmla="*/ 197 w 1179"/>
              <a:gd name="T61" fmla="*/ 256 h 445"/>
              <a:gd name="T62" fmla="*/ 225 w 1179"/>
              <a:gd name="T63" fmla="*/ 288 h 445"/>
              <a:gd name="T64" fmla="*/ 193 w 1179"/>
              <a:gd name="T65" fmla="*/ 406 h 445"/>
              <a:gd name="T66" fmla="*/ 217 w 1179"/>
              <a:gd name="T67" fmla="*/ 439 h 445"/>
              <a:gd name="T68" fmla="*/ 301 w 1179"/>
              <a:gd name="T69" fmla="*/ 445 h 445"/>
              <a:gd name="T70" fmla="*/ 311 w 1179"/>
              <a:gd name="T71" fmla="*/ 445 h 445"/>
              <a:gd name="T72" fmla="*/ 670 w 1179"/>
              <a:gd name="T73" fmla="*/ 442 h 445"/>
              <a:gd name="T74" fmla="*/ 1005 w 1179"/>
              <a:gd name="T75" fmla="*/ 405 h 445"/>
              <a:gd name="T76" fmla="*/ 934 w 1179"/>
              <a:gd name="T77" fmla="*/ 267 h 445"/>
              <a:gd name="T78" fmla="*/ 961 w 1179"/>
              <a:gd name="T79" fmla="*/ 249 h 445"/>
              <a:gd name="T80" fmla="*/ 1000 w 1179"/>
              <a:gd name="T81" fmla="*/ 248 h 445"/>
              <a:gd name="T82" fmla="*/ 1046 w 1179"/>
              <a:gd name="T83" fmla="*/ 255 h 445"/>
              <a:gd name="T84" fmla="*/ 1089 w 1179"/>
              <a:gd name="T85" fmla="*/ 259 h 445"/>
              <a:gd name="T86" fmla="*/ 1166 w 1179"/>
              <a:gd name="T87" fmla="*/ 240 h 445"/>
              <a:gd name="T88" fmla="*/ 1171 w 1179"/>
              <a:gd name="T89" fmla="*/ 192 h 4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179" h="445">
                <a:moveTo>
                  <a:pt x="1171" y="192"/>
                </a:moveTo>
                <a:cubicBezTo>
                  <a:pt x="1167" y="186"/>
                  <a:pt x="1161" y="180"/>
                  <a:pt x="1154" y="175"/>
                </a:cubicBezTo>
                <a:cubicBezTo>
                  <a:pt x="1146" y="169"/>
                  <a:pt x="1136" y="164"/>
                  <a:pt x="1124" y="160"/>
                </a:cubicBezTo>
                <a:cubicBezTo>
                  <a:pt x="1118" y="157"/>
                  <a:pt x="1111" y="155"/>
                  <a:pt x="1104" y="154"/>
                </a:cubicBezTo>
                <a:cubicBezTo>
                  <a:pt x="1097" y="152"/>
                  <a:pt x="1089" y="151"/>
                  <a:pt x="1082" y="150"/>
                </a:cubicBezTo>
                <a:cubicBezTo>
                  <a:pt x="1074" y="149"/>
                  <a:pt x="1067" y="148"/>
                  <a:pt x="1059" y="148"/>
                </a:cubicBezTo>
                <a:cubicBezTo>
                  <a:pt x="1051" y="147"/>
                  <a:pt x="1044" y="147"/>
                  <a:pt x="1037" y="147"/>
                </a:cubicBezTo>
                <a:cubicBezTo>
                  <a:pt x="1031" y="147"/>
                  <a:pt x="1025" y="147"/>
                  <a:pt x="1019" y="148"/>
                </a:cubicBezTo>
                <a:cubicBezTo>
                  <a:pt x="1014" y="148"/>
                  <a:pt x="1008" y="149"/>
                  <a:pt x="1004" y="149"/>
                </a:cubicBezTo>
                <a:cubicBezTo>
                  <a:pt x="999" y="150"/>
                  <a:pt x="995" y="151"/>
                  <a:pt x="991" y="152"/>
                </a:cubicBezTo>
                <a:cubicBezTo>
                  <a:pt x="987" y="153"/>
                  <a:pt x="984" y="154"/>
                  <a:pt x="981" y="155"/>
                </a:cubicBezTo>
                <a:cubicBezTo>
                  <a:pt x="980" y="156"/>
                  <a:pt x="978" y="156"/>
                  <a:pt x="976" y="157"/>
                </a:cubicBezTo>
                <a:cubicBezTo>
                  <a:pt x="975" y="157"/>
                  <a:pt x="973" y="158"/>
                  <a:pt x="971" y="158"/>
                </a:cubicBezTo>
                <a:cubicBezTo>
                  <a:pt x="968" y="158"/>
                  <a:pt x="966" y="159"/>
                  <a:pt x="964" y="159"/>
                </a:cubicBezTo>
                <a:cubicBezTo>
                  <a:pt x="962" y="159"/>
                  <a:pt x="959" y="159"/>
                  <a:pt x="957" y="159"/>
                </a:cubicBezTo>
                <a:cubicBezTo>
                  <a:pt x="950" y="159"/>
                  <a:pt x="942" y="159"/>
                  <a:pt x="935" y="157"/>
                </a:cubicBezTo>
                <a:cubicBezTo>
                  <a:pt x="928" y="156"/>
                  <a:pt x="921" y="155"/>
                  <a:pt x="915" y="152"/>
                </a:cubicBezTo>
                <a:cubicBezTo>
                  <a:pt x="910" y="150"/>
                  <a:pt x="905" y="147"/>
                  <a:pt x="901" y="143"/>
                </a:cubicBezTo>
                <a:cubicBezTo>
                  <a:pt x="898" y="140"/>
                  <a:pt x="896" y="136"/>
                  <a:pt x="897" y="132"/>
                </a:cubicBezTo>
                <a:cubicBezTo>
                  <a:pt x="898" y="126"/>
                  <a:pt x="899" y="116"/>
                  <a:pt x="900" y="105"/>
                </a:cubicBezTo>
                <a:cubicBezTo>
                  <a:pt x="901" y="95"/>
                  <a:pt x="901" y="83"/>
                  <a:pt x="902" y="72"/>
                </a:cubicBezTo>
                <a:cubicBezTo>
                  <a:pt x="902" y="61"/>
                  <a:pt x="903" y="51"/>
                  <a:pt x="903" y="43"/>
                </a:cubicBezTo>
                <a:cubicBezTo>
                  <a:pt x="903" y="35"/>
                  <a:pt x="903" y="30"/>
                  <a:pt x="903" y="29"/>
                </a:cubicBezTo>
                <a:cubicBezTo>
                  <a:pt x="903" y="29"/>
                  <a:pt x="903" y="27"/>
                  <a:pt x="902" y="24"/>
                </a:cubicBezTo>
                <a:cubicBezTo>
                  <a:pt x="901" y="21"/>
                  <a:pt x="900" y="17"/>
                  <a:pt x="897" y="14"/>
                </a:cubicBezTo>
                <a:cubicBezTo>
                  <a:pt x="894" y="10"/>
                  <a:pt x="889" y="7"/>
                  <a:pt x="883" y="4"/>
                </a:cubicBezTo>
                <a:cubicBezTo>
                  <a:pt x="876" y="2"/>
                  <a:pt x="867" y="0"/>
                  <a:pt x="856" y="0"/>
                </a:cubicBezTo>
                <a:cubicBezTo>
                  <a:pt x="844" y="0"/>
                  <a:pt x="828" y="1"/>
                  <a:pt x="809" y="1"/>
                </a:cubicBezTo>
                <a:cubicBezTo>
                  <a:pt x="791" y="2"/>
                  <a:pt x="771" y="3"/>
                  <a:pt x="751" y="3"/>
                </a:cubicBezTo>
                <a:cubicBezTo>
                  <a:pt x="732" y="4"/>
                  <a:pt x="714" y="4"/>
                  <a:pt x="701" y="5"/>
                </a:cubicBezTo>
                <a:cubicBezTo>
                  <a:pt x="687" y="5"/>
                  <a:pt x="678" y="5"/>
                  <a:pt x="677" y="5"/>
                </a:cubicBezTo>
                <a:cubicBezTo>
                  <a:pt x="676" y="5"/>
                  <a:pt x="670" y="6"/>
                  <a:pt x="663" y="7"/>
                </a:cubicBezTo>
                <a:cubicBezTo>
                  <a:pt x="656" y="8"/>
                  <a:pt x="646" y="9"/>
                  <a:pt x="638" y="11"/>
                </a:cubicBezTo>
                <a:cubicBezTo>
                  <a:pt x="629" y="13"/>
                  <a:pt x="621" y="16"/>
                  <a:pt x="617" y="19"/>
                </a:cubicBezTo>
                <a:cubicBezTo>
                  <a:pt x="612" y="22"/>
                  <a:pt x="610" y="26"/>
                  <a:pt x="615" y="31"/>
                </a:cubicBezTo>
                <a:cubicBezTo>
                  <a:pt x="619" y="36"/>
                  <a:pt x="627" y="42"/>
                  <a:pt x="636" y="49"/>
                </a:cubicBezTo>
                <a:cubicBezTo>
                  <a:pt x="645" y="56"/>
                  <a:pt x="655" y="64"/>
                  <a:pt x="662" y="72"/>
                </a:cubicBezTo>
                <a:cubicBezTo>
                  <a:pt x="669" y="80"/>
                  <a:pt x="674" y="87"/>
                  <a:pt x="672" y="94"/>
                </a:cubicBezTo>
                <a:cubicBezTo>
                  <a:pt x="671" y="101"/>
                  <a:pt x="664" y="107"/>
                  <a:pt x="648" y="111"/>
                </a:cubicBezTo>
                <a:cubicBezTo>
                  <a:pt x="641" y="112"/>
                  <a:pt x="634" y="114"/>
                  <a:pt x="627" y="115"/>
                </a:cubicBezTo>
                <a:cubicBezTo>
                  <a:pt x="621" y="116"/>
                  <a:pt x="613" y="117"/>
                  <a:pt x="606" y="118"/>
                </a:cubicBezTo>
                <a:cubicBezTo>
                  <a:pt x="599" y="119"/>
                  <a:pt x="592" y="120"/>
                  <a:pt x="585" y="120"/>
                </a:cubicBezTo>
                <a:cubicBezTo>
                  <a:pt x="578" y="120"/>
                  <a:pt x="571" y="121"/>
                  <a:pt x="564" y="121"/>
                </a:cubicBezTo>
                <a:cubicBezTo>
                  <a:pt x="554" y="121"/>
                  <a:pt x="544" y="120"/>
                  <a:pt x="536" y="120"/>
                </a:cubicBezTo>
                <a:cubicBezTo>
                  <a:pt x="527" y="119"/>
                  <a:pt x="519" y="118"/>
                  <a:pt x="512" y="116"/>
                </a:cubicBezTo>
                <a:cubicBezTo>
                  <a:pt x="505" y="114"/>
                  <a:pt x="499" y="112"/>
                  <a:pt x="495" y="109"/>
                </a:cubicBezTo>
                <a:cubicBezTo>
                  <a:pt x="491" y="107"/>
                  <a:pt x="488" y="104"/>
                  <a:pt x="487" y="100"/>
                </a:cubicBezTo>
                <a:cubicBezTo>
                  <a:pt x="486" y="94"/>
                  <a:pt x="486" y="86"/>
                  <a:pt x="487" y="78"/>
                </a:cubicBezTo>
                <a:cubicBezTo>
                  <a:pt x="488" y="69"/>
                  <a:pt x="489" y="60"/>
                  <a:pt x="488" y="51"/>
                </a:cubicBezTo>
                <a:cubicBezTo>
                  <a:pt x="488" y="42"/>
                  <a:pt x="485" y="35"/>
                  <a:pt x="480" y="29"/>
                </a:cubicBezTo>
                <a:cubicBezTo>
                  <a:pt x="474" y="23"/>
                  <a:pt x="465" y="19"/>
                  <a:pt x="450" y="19"/>
                </a:cubicBezTo>
                <a:cubicBezTo>
                  <a:pt x="449" y="19"/>
                  <a:pt x="447" y="19"/>
                  <a:pt x="445" y="19"/>
                </a:cubicBezTo>
                <a:cubicBezTo>
                  <a:pt x="444" y="19"/>
                  <a:pt x="442" y="19"/>
                  <a:pt x="440" y="19"/>
                </a:cubicBezTo>
                <a:cubicBezTo>
                  <a:pt x="438" y="19"/>
                  <a:pt x="436" y="19"/>
                  <a:pt x="434" y="19"/>
                </a:cubicBezTo>
                <a:cubicBezTo>
                  <a:pt x="432" y="19"/>
                  <a:pt x="430" y="19"/>
                  <a:pt x="427" y="19"/>
                </a:cubicBezTo>
                <a:cubicBezTo>
                  <a:pt x="408" y="19"/>
                  <a:pt x="385" y="20"/>
                  <a:pt x="360" y="21"/>
                </a:cubicBezTo>
                <a:cubicBezTo>
                  <a:pt x="335" y="22"/>
                  <a:pt x="308" y="23"/>
                  <a:pt x="284" y="24"/>
                </a:cubicBezTo>
                <a:cubicBezTo>
                  <a:pt x="259" y="25"/>
                  <a:pt x="237" y="27"/>
                  <a:pt x="220" y="28"/>
                </a:cubicBezTo>
                <a:cubicBezTo>
                  <a:pt x="204" y="28"/>
                  <a:pt x="192" y="29"/>
                  <a:pt x="190" y="29"/>
                </a:cubicBezTo>
                <a:cubicBezTo>
                  <a:pt x="221" y="137"/>
                  <a:pt x="221" y="137"/>
                  <a:pt x="221" y="137"/>
                </a:cubicBezTo>
                <a:cubicBezTo>
                  <a:pt x="221" y="137"/>
                  <a:pt x="221" y="139"/>
                  <a:pt x="220" y="142"/>
                </a:cubicBezTo>
                <a:cubicBezTo>
                  <a:pt x="219" y="144"/>
                  <a:pt x="217" y="147"/>
                  <a:pt x="215" y="150"/>
                </a:cubicBezTo>
                <a:cubicBezTo>
                  <a:pt x="213" y="153"/>
                  <a:pt x="210" y="156"/>
                  <a:pt x="206" y="159"/>
                </a:cubicBezTo>
                <a:cubicBezTo>
                  <a:pt x="203" y="161"/>
                  <a:pt x="198" y="163"/>
                  <a:pt x="192" y="163"/>
                </a:cubicBezTo>
                <a:cubicBezTo>
                  <a:pt x="192" y="163"/>
                  <a:pt x="191" y="163"/>
                  <a:pt x="190" y="163"/>
                </a:cubicBezTo>
                <a:cubicBezTo>
                  <a:pt x="189" y="163"/>
                  <a:pt x="188" y="163"/>
                  <a:pt x="188" y="162"/>
                </a:cubicBezTo>
                <a:cubicBezTo>
                  <a:pt x="187" y="162"/>
                  <a:pt x="186" y="162"/>
                  <a:pt x="185" y="162"/>
                </a:cubicBezTo>
                <a:cubicBezTo>
                  <a:pt x="184" y="162"/>
                  <a:pt x="183" y="162"/>
                  <a:pt x="182" y="161"/>
                </a:cubicBezTo>
                <a:cubicBezTo>
                  <a:pt x="177" y="160"/>
                  <a:pt x="170" y="158"/>
                  <a:pt x="163" y="156"/>
                </a:cubicBezTo>
                <a:cubicBezTo>
                  <a:pt x="155" y="154"/>
                  <a:pt x="147" y="152"/>
                  <a:pt x="138" y="150"/>
                </a:cubicBezTo>
                <a:cubicBezTo>
                  <a:pt x="130" y="148"/>
                  <a:pt x="121" y="146"/>
                  <a:pt x="112" y="145"/>
                </a:cubicBezTo>
                <a:cubicBezTo>
                  <a:pt x="103" y="144"/>
                  <a:pt x="94" y="143"/>
                  <a:pt x="86" y="143"/>
                </a:cubicBezTo>
                <a:cubicBezTo>
                  <a:pt x="82" y="143"/>
                  <a:pt x="78" y="143"/>
                  <a:pt x="75" y="143"/>
                </a:cubicBezTo>
                <a:cubicBezTo>
                  <a:pt x="72" y="144"/>
                  <a:pt x="68" y="144"/>
                  <a:pt x="65" y="145"/>
                </a:cubicBezTo>
                <a:cubicBezTo>
                  <a:pt x="62" y="146"/>
                  <a:pt x="59" y="146"/>
                  <a:pt x="56" y="147"/>
                </a:cubicBezTo>
                <a:cubicBezTo>
                  <a:pt x="53" y="148"/>
                  <a:pt x="50" y="150"/>
                  <a:pt x="47" y="151"/>
                </a:cubicBezTo>
                <a:cubicBezTo>
                  <a:pt x="37" y="156"/>
                  <a:pt x="28" y="163"/>
                  <a:pt x="20" y="170"/>
                </a:cubicBezTo>
                <a:cubicBezTo>
                  <a:pt x="13" y="177"/>
                  <a:pt x="7" y="185"/>
                  <a:pt x="4" y="193"/>
                </a:cubicBezTo>
                <a:cubicBezTo>
                  <a:pt x="0" y="202"/>
                  <a:pt x="0" y="210"/>
                  <a:pt x="5" y="218"/>
                </a:cubicBezTo>
                <a:cubicBezTo>
                  <a:pt x="10" y="226"/>
                  <a:pt x="19" y="234"/>
                  <a:pt x="34" y="240"/>
                </a:cubicBezTo>
                <a:cubicBezTo>
                  <a:pt x="43" y="244"/>
                  <a:pt x="52" y="247"/>
                  <a:pt x="60" y="250"/>
                </a:cubicBezTo>
                <a:cubicBezTo>
                  <a:pt x="68" y="252"/>
                  <a:pt x="75" y="254"/>
                  <a:pt x="82" y="256"/>
                </a:cubicBezTo>
                <a:cubicBezTo>
                  <a:pt x="89" y="257"/>
                  <a:pt x="95" y="258"/>
                  <a:pt x="102" y="259"/>
                </a:cubicBezTo>
                <a:cubicBezTo>
                  <a:pt x="108" y="259"/>
                  <a:pt x="113" y="260"/>
                  <a:pt x="119" y="260"/>
                </a:cubicBezTo>
                <a:cubicBezTo>
                  <a:pt x="122" y="260"/>
                  <a:pt x="126" y="259"/>
                  <a:pt x="129" y="259"/>
                </a:cubicBezTo>
                <a:cubicBezTo>
                  <a:pt x="132" y="259"/>
                  <a:pt x="136" y="259"/>
                  <a:pt x="139" y="258"/>
                </a:cubicBezTo>
                <a:cubicBezTo>
                  <a:pt x="142" y="258"/>
                  <a:pt x="145" y="258"/>
                  <a:pt x="149" y="257"/>
                </a:cubicBezTo>
                <a:cubicBezTo>
                  <a:pt x="152" y="257"/>
                  <a:pt x="155" y="256"/>
                  <a:pt x="158" y="256"/>
                </a:cubicBezTo>
                <a:cubicBezTo>
                  <a:pt x="160" y="256"/>
                  <a:pt x="161" y="255"/>
                  <a:pt x="163" y="255"/>
                </a:cubicBezTo>
                <a:cubicBezTo>
                  <a:pt x="164" y="255"/>
                  <a:pt x="166" y="255"/>
                  <a:pt x="168" y="255"/>
                </a:cubicBezTo>
                <a:cubicBezTo>
                  <a:pt x="169" y="255"/>
                  <a:pt x="171" y="255"/>
                  <a:pt x="172" y="255"/>
                </a:cubicBezTo>
                <a:cubicBezTo>
                  <a:pt x="174" y="255"/>
                  <a:pt x="176" y="254"/>
                  <a:pt x="177" y="254"/>
                </a:cubicBezTo>
                <a:cubicBezTo>
                  <a:pt x="184" y="254"/>
                  <a:pt x="191" y="255"/>
                  <a:pt x="197" y="256"/>
                </a:cubicBezTo>
                <a:cubicBezTo>
                  <a:pt x="203" y="257"/>
                  <a:pt x="209" y="259"/>
                  <a:pt x="213" y="261"/>
                </a:cubicBezTo>
                <a:cubicBezTo>
                  <a:pt x="218" y="264"/>
                  <a:pt x="222" y="267"/>
                  <a:pt x="224" y="272"/>
                </a:cubicBezTo>
                <a:cubicBezTo>
                  <a:pt x="226" y="276"/>
                  <a:pt x="227" y="281"/>
                  <a:pt x="225" y="288"/>
                </a:cubicBezTo>
                <a:cubicBezTo>
                  <a:pt x="224" y="296"/>
                  <a:pt x="220" y="308"/>
                  <a:pt x="216" y="322"/>
                </a:cubicBezTo>
                <a:cubicBezTo>
                  <a:pt x="212" y="335"/>
                  <a:pt x="207" y="351"/>
                  <a:pt x="203" y="366"/>
                </a:cubicBezTo>
                <a:cubicBezTo>
                  <a:pt x="199" y="381"/>
                  <a:pt x="195" y="395"/>
                  <a:pt x="193" y="406"/>
                </a:cubicBezTo>
                <a:cubicBezTo>
                  <a:pt x="191" y="418"/>
                  <a:pt x="191" y="425"/>
                  <a:pt x="195" y="427"/>
                </a:cubicBezTo>
                <a:cubicBezTo>
                  <a:pt x="198" y="429"/>
                  <a:pt x="201" y="431"/>
                  <a:pt x="204" y="433"/>
                </a:cubicBezTo>
                <a:cubicBezTo>
                  <a:pt x="207" y="435"/>
                  <a:pt x="211" y="437"/>
                  <a:pt x="217" y="439"/>
                </a:cubicBezTo>
                <a:cubicBezTo>
                  <a:pt x="223" y="441"/>
                  <a:pt x="232" y="442"/>
                  <a:pt x="245" y="443"/>
                </a:cubicBezTo>
                <a:cubicBezTo>
                  <a:pt x="257" y="444"/>
                  <a:pt x="274" y="445"/>
                  <a:pt x="297" y="445"/>
                </a:cubicBezTo>
                <a:cubicBezTo>
                  <a:pt x="298" y="445"/>
                  <a:pt x="299" y="445"/>
                  <a:pt x="301" y="445"/>
                </a:cubicBezTo>
                <a:cubicBezTo>
                  <a:pt x="302" y="445"/>
                  <a:pt x="303" y="445"/>
                  <a:pt x="304" y="445"/>
                </a:cubicBezTo>
                <a:cubicBezTo>
                  <a:pt x="305" y="445"/>
                  <a:pt x="306" y="445"/>
                  <a:pt x="307" y="445"/>
                </a:cubicBezTo>
                <a:cubicBezTo>
                  <a:pt x="309" y="445"/>
                  <a:pt x="310" y="445"/>
                  <a:pt x="311" y="445"/>
                </a:cubicBezTo>
                <a:cubicBezTo>
                  <a:pt x="337" y="444"/>
                  <a:pt x="375" y="444"/>
                  <a:pt x="418" y="443"/>
                </a:cubicBezTo>
                <a:cubicBezTo>
                  <a:pt x="461" y="443"/>
                  <a:pt x="508" y="443"/>
                  <a:pt x="553" y="442"/>
                </a:cubicBezTo>
                <a:cubicBezTo>
                  <a:pt x="597" y="442"/>
                  <a:pt x="639" y="442"/>
                  <a:pt x="670" y="442"/>
                </a:cubicBezTo>
                <a:cubicBezTo>
                  <a:pt x="702" y="441"/>
                  <a:pt x="723" y="441"/>
                  <a:pt x="727" y="441"/>
                </a:cubicBezTo>
                <a:cubicBezTo>
                  <a:pt x="1025" y="434"/>
                  <a:pt x="1025" y="434"/>
                  <a:pt x="1025" y="434"/>
                </a:cubicBezTo>
                <a:cubicBezTo>
                  <a:pt x="1023" y="432"/>
                  <a:pt x="1016" y="421"/>
                  <a:pt x="1005" y="405"/>
                </a:cubicBezTo>
                <a:cubicBezTo>
                  <a:pt x="994" y="390"/>
                  <a:pt x="981" y="370"/>
                  <a:pt x="969" y="350"/>
                </a:cubicBezTo>
                <a:cubicBezTo>
                  <a:pt x="957" y="331"/>
                  <a:pt x="946" y="312"/>
                  <a:pt x="939" y="296"/>
                </a:cubicBezTo>
                <a:cubicBezTo>
                  <a:pt x="932" y="281"/>
                  <a:pt x="929" y="270"/>
                  <a:pt x="934" y="267"/>
                </a:cubicBezTo>
                <a:cubicBezTo>
                  <a:pt x="936" y="265"/>
                  <a:pt x="939" y="262"/>
                  <a:pt x="941" y="260"/>
                </a:cubicBezTo>
                <a:cubicBezTo>
                  <a:pt x="944" y="258"/>
                  <a:pt x="946" y="255"/>
                  <a:pt x="950" y="253"/>
                </a:cubicBezTo>
                <a:cubicBezTo>
                  <a:pt x="953" y="252"/>
                  <a:pt x="956" y="250"/>
                  <a:pt x="961" y="249"/>
                </a:cubicBezTo>
                <a:cubicBezTo>
                  <a:pt x="966" y="247"/>
                  <a:pt x="971" y="247"/>
                  <a:pt x="979" y="247"/>
                </a:cubicBezTo>
                <a:cubicBezTo>
                  <a:pt x="982" y="247"/>
                  <a:pt x="985" y="247"/>
                  <a:pt x="989" y="247"/>
                </a:cubicBezTo>
                <a:cubicBezTo>
                  <a:pt x="992" y="247"/>
                  <a:pt x="996" y="248"/>
                  <a:pt x="1000" y="248"/>
                </a:cubicBezTo>
                <a:cubicBezTo>
                  <a:pt x="1004" y="249"/>
                  <a:pt x="1009" y="249"/>
                  <a:pt x="1014" y="250"/>
                </a:cubicBezTo>
                <a:cubicBezTo>
                  <a:pt x="1019" y="251"/>
                  <a:pt x="1024" y="252"/>
                  <a:pt x="1030" y="253"/>
                </a:cubicBezTo>
                <a:cubicBezTo>
                  <a:pt x="1035" y="254"/>
                  <a:pt x="1040" y="255"/>
                  <a:pt x="1046" y="255"/>
                </a:cubicBezTo>
                <a:cubicBezTo>
                  <a:pt x="1051" y="256"/>
                  <a:pt x="1056" y="257"/>
                  <a:pt x="1061" y="257"/>
                </a:cubicBezTo>
                <a:cubicBezTo>
                  <a:pt x="1065" y="258"/>
                  <a:pt x="1070" y="258"/>
                  <a:pt x="1075" y="258"/>
                </a:cubicBezTo>
                <a:cubicBezTo>
                  <a:pt x="1080" y="258"/>
                  <a:pt x="1084" y="259"/>
                  <a:pt x="1089" y="259"/>
                </a:cubicBezTo>
                <a:cubicBezTo>
                  <a:pt x="1101" y="258"/>
                  <a:pt x="1112" y="258"/>
                  <a:pt x="1122" y="256"/>
                </a:cubicBezTo>
                <a:cubicBezTo>
                  <a:pt x="1131" y="254"/>
                  <a:pt x="1140" y="252"/>
                  <a:pt x="1148" y="249"/>
                </a:cubicBezTo>
                <a:cubicBezTo>
                  <a:pt x="1155" y="247"/>
                  <a:pt x="1161" y="243"/>
                  <a:pt x="1166" y="240"/>
                </a:cubicBezTo>
                <a:cubicBezTo>
                  <a:pt x="1171" y="236"/>
                  <a:pt x="1174" y="233"/>
                  <a:pt x="1175" y="229"/>
                </a:cubicBezTo>
                <a:cubicBezTo>
                  <a:pt x="1178" y="223"/>
                  <a:pt x="1179" y="217"/>
                  <a:pt x="1178" y="211"/>
                </a:cubicBezTo>
                <a:cubicBezTo>
                  <a:pt x="1177" y="205"/>
                  <a:pt x="1175" y="199"/>
                  <a:pt x="1171" y="192"/>
                </a:cubicBezTo>
                <a:close/>
              </a:path>
            </a:pathLst>
          </a:custGeom>
          <a:gradFill rotWithShape="1">
            <a:gsLst>
              <a:gs pos="0">
                <a:srgbClr val="EAEAEA"/>
              </a:gs>
              <a:gs pos="100000">
                <a:srgbClr val="C0C0C0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3" name="Group 28"/>
          <p:cNvGrpSpPr>
            <a:grpSpLocks/>
          </p:cNvGrpSpPr>
          <p:nvPr/>
        </p:nvGrpSpPr>
        <p:grpSpPr bwMode="auto">
          <a:xfrm>
            <a:off x="1047948" y="4256112"/>
            <a:ext cx="2233612" cy="1981200"/>
            <a:chOff x="705" y="2375"/>
            <a:chExt cx="1407" cy="1248"/>
          </a:xfrm>
        </p:grpSpPr>
        <p:sp>
          <p:nvSpPr>
            <p:cNvPr id="44" name="Freeform 29"/>
            <p:cNvSpPr>
              <a:spLocks/>
            </p:cNvSpPr>
            <p:nvPr/>
          </p:nvSpPr>
          <p:spPr bwMode="auto">
            <a:xfrm flipH="1">
              <a:off x="705" y="3035"/>
              <a:ext cx="1384" cy="588"/>
            </a:xfrm>
            <a:custGeom>
              <a:avLst/>
              <a:gdLst>
                <a:gd name="T0" fmla="*/ 1481 w 1487"/>
                <a:gd name="T1" fmla="*/ 587 h 632"/>
                <a:gd name="T2" fmla="*/ 1077 w 1487"/>
                <a:gd name="T3" fmla="*/ 159 h 632"/>
                <a:gd name="T4" fmla="*/ 1066 w 1487"/>
                <a:gd name="T5" fmla="*/ 148 h 632"/>
                <a:gd name="T6" fmla="*/ 1035 w 1487"/>
                <a:gd name="T7" fmla="*/ 137 h 632"/>
                <a:gd name="T8" fmla="*/ 1030 w 1487"/>
                <a:gd name="T9" fmla="*/ 136 h 632"/>
                <a:gd name="T10" fmla="*/ 1022 w 1487"/>
                <a:gd name="T11" fmla="*/ 136 h 632"/>
                <a:gd name="T12" fmla="*/ 955 w 1487"/>
                <a:gd name="T13" fmla="*/ 138 h 632"/>
                <a:gd name="T14" fmla="*/ 860 w 1487"/>
                <a:gd name="T15" fmla="*/ 141 h 632"/>
                <a:gd name="T16" fmla="*/ 765 w 1487"/>
                <a:gd name="T17" fmla="*/ 144 h 632"/>
                <a:gd name="T18" fmla="*/ 695 w 1487"/>
                <a:gd name="T19" fmla="*/ 146 h 632"/>
                <a:gd name="T20" fmla="*/ 690 w 1487"/>
                <a:gd name="T21" fmla="*/ 146 h 632"/>
                <a:gd name="T22" fmla="*/ 686 w 1487"/>
                <a:gd name="T23" fmla="*/ 146 h 632"/>
                <a:gd name="T24" fmla="*/ 626 w 1487"/>
                <a:gd name="T25" fmla="*/ 130 h 632"/>
                <a:gd name="T26" fmla="*/ 608 w 1487"/>
                <a:gd name="T27" fmla="*/ 99 h 632"/>
                <a:gd name="T28" fmla="*/ 596 w 1487"/>
                <a:gd name="T29" fmla="*/ 69 h 632"/>
                <a:gd name="T30" fmla="*/ 551 w 1487"/>
                <a:gd name="T31" fmla="*/ 30 h 632"/>
                <a:gd name="T32" fmla="*/ 489 w 1487"/>
                <a:gd name="T33" fmla="*/ 7 h 632"/>
                <a:gd name="T34" fmla="*/ 408 w 1487"/>
                <a:gd name="T35" fmla="*/ 1 h 632"/>
                <a:gd name="T36" fmla="*/ 363 w 1487"/>
                <a:gd name="T37" fmla="*/ 4 h 632"/>
                <a:gd name="T38" fmla="*/ 331 w 1487"/>
                <a:gd name="T39" fmla="*/ 13 h 632"/>
                <a:gd name="T40" fmla="*/ 335 w 1487"/>
                <a:gd name="T41" fmla="*/ 51 h 632"/>
                <a:gd name="T42" fmla="*/ 389 w 1487"/>
                <a:gd name="T43" fmla="*/ 87 h 632"/>
                <a:gd name="T44" fmla="*/ 398 w 1487"/>
                <a:gd name="T45" fmla="*/ 113 h 632"/>
                <a:gd name="T46" fmla="*/ 358 w 1487"/>
                <a:gd name="T47" fmla="*/ 129 h 632"/>
                <a:gd name="T48" fmla="*/ 354 w 1487"/>
                <a:gd name="T49" fmla="*/ 130 h 632"/>
                <a:gd name="T50" fmla="*/ 350 w 1487"/>
                <a:gd name="T51" fmla="*/ 130 h 632"/>
                <a:gd name="T52" fmla="*/ 157 w 1487"/>
                <a:gd name="T53" fmla="*/ 107 h 632"/>
                <a:gd name="T54" fmla="*/ 5 w 1487"/>
                <a:gd name="T55" fmla="*/ 82 h 632"/>
                <a:gd name="T56" fmla="*/ 3 w 1487"/>
                <a:gd name="T57" fmla="*/ 93 h 632"/>
                <a:gd name="T58" fmla="*/ 0 w 1487"/>
                <a:gd name="T59" fmla="*/ 126 h 632"/>
                <a:gd name="T60" fmla="*/ 9 w 1487"/>
                <a:gd name="T61" fmla="*/ 182 h 632"/>
                <a:gd name="T62" fmla="*/ 42 w 1487"/>
                <a:gd name="T63" fmla="*/ 236 h 632"/>
                <a:gd name="T64" fmla="*/ 123 w 1487"/>
                <a:gd name="T65" fmla="*/ 256 h 632"/>
                <a:gd name="T66" fmla="*/ 237 w 1487"/>
                <a:gd name="T67" fmla="*/ 266 h 632"/>
                <a:gd name="T68" fmla="*/ 331 w 1487"/>
                <a:gd name="T69" fmla="*/ 313 h 632"/>
                <a:gd name="T70" fmla="*/ 368 w 1487"/>
                <a:gd name="T71" fmla="*/ 390 h 632"/>
                <a:gd name="T72" fmla="*/ 343 w 1487"/>
                <a:gd name="T73" fmla="*/ 420 h 632"/>
                <a:gd name="T74" fmla="*/ 285 w 1487"/>
                <a:gd name="T75" fmla="*/ 429 h 632"/>
                <a:gd name="T76" fmla="*/ 232 w 1487"/>
                <a:gd name="T77" fmla="*/ 424 h 632"/>
                <a:gd name="T78" fmla="*/ 191 w 1487"/>
                <a:gd name="T79" fmla="*/ 410 h 632"/>
                <a:gd name="T80" fmla="*/ 152 w 1487"/>
                <a:gd name="T81" fmla="*/ 395 h 632"/>
                <a:gd name="T82" fmla="*/ 115 w 1487"/>
                <a:gd name="T83" fmla="*/ 390 h 632"/>
                <a:gd name="T84" fmla="*/ 93 w 1487"/>
                <a:gd name="T85" fmla="*/ 392 h 632"/>
                <a:gd name="T86" fmla="*/ 75 w 1487"/>
                <a:gd name="T87" fmla="*/ 397 h 632"/>
                <a:gd name="T88" fmla="*/ 76 w 1487"/>
                <a:gd name="T89" fmla="*/ 464 h 632"/>
                <a:gd name="T90" fmla="*/ 109 w 1487"/>
                <a:gd name="T91" fmla="*/ 570 h 632"/>
                <a:gd name="T92" fmla="*/ 145 w 1487"/>
                <a:gd name="T93" fmla="*/ 622 h 632"/>
                <a:gd name="T94" fmla="*/ 200 w 1487"/>
                <a:gd name="T95" fmla="*/ 632 h 632"/>
                <a:gd name="T96" fmla="*/ 206 w 1487"/>
                <a:gd name="T97" fmla="*/ 632 h 632"/>
                <a:gd name="T98" fmla="*/ 212 w 1487"/>
                <a:gd name="T99" fmla="*/ 632 h 632"/>
                <a:gd name="T100" fmla="*/ 725 w 1487"/>
                <a:gd name="T101" fmla="*/ 627 h 632"/>
                <a:gd name="T102" fmla="*/ 1353 w 1487"/>
                <a:gd name="T103" fmla="*/ 622 h 632"/>
                <a:gd name="T104" fmla="*/ 1364 w 1487"/>
                <a:gd name="T105" fmla="*/ 622 h 632"/>
                <a:gd name="T106" fmla="*/ 1375 w 1487"/>
                <a:gd name="T107" fmla="*/ 622 h 632"/>
                <a:gd name="T108" fmla="*/ 1482 w 1487"/>
                <a:gd name="T109" fmla="*/ 605 h 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87" h="632">
                  <a:moveTo>
                    <a:pt x="1486" y="593"/>
                  </a:moveTo>
                  <a:cubicBezTo>
                    <a:pt x="1484" y="590"/>
                    <a:pt x="1482" y="588"/>
                    <a:pt x="1481" y="587"/>
                  </a:cubicBezTo>
                  <a:cubicBezTo>
                    <a:pt x="1091" y="173"/>
                    <a:pt x="1091" y="173"/>
                    <a:pt x="1091" y="173"/>
                  </a:cubicBezTo>
                  <a:cubicBezTo>
                    <a:pt x="1077" y="159"/>
                    <a:pt x="1077" y="159"/>
                    <a:pt x="1077" y="159"/>
                  </a:cubicBezTo>
                  <a:cubicBezTo>
                    <a:pt x="1077" y="158"/>
                    <a:pt x="1076" y="157"/>
                    <a:pt x="1074" y="155"/>
                  </a:cubicBezTo>
                  <a:cubicBezTo>
                    <a:pt x="1072" y="153"/>
                    <a:pt x="1069" y="150"/>
                    <a:pt x="1066" y="148"/>
                  </a:cubicBezTo>
                  <a:cubicBezTo>
                    <a:pt x="1062" y="145"/>
                    <a:pt x="1058" y="143"/>
                    <a:pt x="1053" y="141"/>
                  </a:cubicBezTo>
                  <a:cubicBezTo>
                    <a:pt x="1048" y="139"/>
                    <a:pt x="1042" y="137"/>
                    <a:pt x="1035" y="137"/>
                  </a:cubicBezTo>
                  <a:cubicBezTo>
                    <a:pt x="1035" y="136"/>
                    <a:pt x="1034" y="136"/>
                    <a:pt x="1033" y="136"/>
                  </a:cubicBezTo>
                  <a:cubicBezTo>
                    <a:pt x="1032" y="136"/>
                    <a:pt x="1031" y="136"/>
                    <a:pt x="1030" y="136"/>
                  </a:cubicBezTo>
                  <a:cubicBezTo>
                    <a:pt x="1029" y="136"/>
                    <a:pt x="1027" y="136"/>
                    <a:pt x="1026" y="136"/>
                  </a:cubicBezTo>
                  <a:cubicBezTo>
                    <a:pt x="1025" y="136"/>
                    <a:pt x="1023" y="136"/>
                    <a:pt x="1022" y="136"/>
                  </a:cubicBezTo>
                  <a:cubicBezTo>
                    <a:pt x="1014" y="136"/>
                    <a:pt x="1005" y="137"/>
                    <a:pt x="993" y="137"/>
                  </a:cubicBezTo>
                  <a:cubicBezTo>
                    <a:pt x="982" y="137"/>
                    <a:pt x="969" y="137"/>
                    <a:pt x="955" y="138"/>
                  </a:cubicBezTo>
                  <a:cubicBezTo>
                    <a:pt x="941" y="138"/>
                    <a:pt x="925" y="139"/>
                    <a:pt x="910" y="139"/>
                  </a:cubicBezTo>
                  <a:cubicBezTo>
                    <a:pt x="894" y="140"/>
                    <a:pt x="877" y="141"/>
                    <a:pt x="860" y="141"/>
                  </a:cubicBezTo>
                  <a:cubicBezTo>
                    <a:pt x="844" y="142"/>
                    <a:pt x="827" y="142"/>
                    <a:pt x="811" y="143"/>
                  </a:cubicBezTo>
                  <a:cubicBezTo>
                    <a:pt x="795" y="143"/>
                    <a:pt x="779" y="144"/>
                    <a:pt x="765" y="144"/>
                  </a:cubicBezTo>
                  <a:cubicBezTo>
                    <a:pt x="750" y="145"/>
                    <a:pt x="737" y="145"/>
                    <a:pt x="725" y="146"/>
                  </a:cubicBezTo>
                  <a:cubicBezTo>
                    <a:pt x="713" y="146"/>
                    <a:pt x="703" y="146"/>
                    <a:pt x="695" y="146"/>
                  </a:cubicBezTo>
                  <a:cubicBezTo>
                    <a:pt x="694" y="146"/>
                    <a:pt x="693" y="146"/>
                    <a:pt x="692" y="146"/>
                  </a:cubicBezTo>
                  <a:cubicBezTo>
                    <a:pt x="692" y="146"/>
                    <a:pt x="691" y="146"/>
                    <a:pt x="690" y="146"/>
                  </a:cubicBezTo>
                  <a:cubicBezTo>
                    <a:pt x="689" y="146"/>
                    <a:pt x="689" y="146"/>
                    <a:pt x="688" y="146"/>
                  </a:cubicBezTo>
                  <a:cubicBezTo>
                    <a:pt x="687" y="146"/>
                    <a:pt x="687" y="146"/>
                    <a:pt x="686" y="146"/>
                  </a:cubicBezTo>
                  <a:cubicBezTo>
                    <a:pt x="671" y="146"/>
                    <a:pt x="659" y="144"/>
                    <a:pt x="650" y="141"/>
                  </a:cubicBezTo>
                  <a:cubicBezTo>
                    <a:pt x="640" y="138"/>
                    <a:pt x="632" y="134"/>
                    <a:pt x="626" y="130"/>
                  </a:cubicBezTo>
                  <a:cubicBezTo>
                    <a:pt x="620" y="125"/>
                    <a:pt x="616" y="120"/>
                    <a:pt x="613" y="115"/>
                  </a:cubicBezTo>
                  <a:cubicBezTo>
                    <a:pt x="611" y="109"/>
                    <a:pt x="609" y="104"/>
                    <a:pt x="608" y="99"/>
                  </a:cubicBezTo>
                  <a:cubicBezTo>
                    <a:pt x="608" y="94"/>
                    <a:pt x="607" y="90"/>
                    <a:pt x="605" y="85"/>
                  </a:cubicBezTo>
                  <a:cubicBezTo>
                    <a:pt x="603" y="80"/>
                    <a:pt x="600" y="75"/>
                    <a:pt x="596" y="69"/>
                  </a:cubicBezTo>
                  <a:cubicBezTo>
                    <a:pt x="592" y="64"/>
                    <a:pt x="586" y="58"/>
                    <a:pt x="579" y="52"/>
                  </a:cubicBezTo>
                  <a:cubicBezTo>
                    <a:pt x="571" y="45"/>
                    <a:pt x="562" y="38"/>
                    <a:pt x="551" y="30"/>
                  </a:cubicBezTo>
                  <a:cubicBezTo>
                    <a:pt x="544" y="25"/>
                    <a:pt x="535" y="20"/>
                    <a:pt x="524" y="17"/>
                  </a:cubicBezTo>
                  <a:cubicBezTo>
                    <a:pt x="513" y="13"/>
                    <a:pt x="501" y="10"/>
                    <a:pt x="489" y="7"/>
                  </a:cubicBezTo>
                  <a:cubicBezTo>
                    <a:pt x="476" y="5"/>
                    <a:pt x="462" y="3"/>
                    <a:pt x="449" y="2"/>
                  </a:cubicBezTo>
                  <a:cubicBezTo>
                    <a:pt x="435" y="1"/>
                    <a:pt x="422" y="0"/>
                    <a:pt x="408" y="1"/>
                  </a:cubicBezTo>
                  <a:cubicBezTo>
                    <a:pt x="400" y="1"/>
                    <a:pt x="392" y="1"/>
                    <a:pt x="385" y="1"/>
                  </a:cubicBezTo>
                  <a:cubicBezTo>
                    <a:pt x="377" y="2"/>
                    <a:pt x="370" y="3"/>
                    <a:pt x="363" y="4"/>
                  </a:cubicBezTo>
                  <a:cubicBezTo>
                    <a:pt x="357" y="5"/>
                    <a:pt x="350" y="6"/>
                    <a:pt x="345" y="8"/>
                  </a:cubicBezTo>
                  <a:cubicBezTo>
                    <a:pt x="340" y="9"/>
                    <a:pt x="335" y="11"/>
                    <a:pt x="331" y="13"/>
                  </a:cubicBezTo>
                  <a:cubicBezTo>
                    <a:pt x="321" y="18"/>
                    <a:pt x="317" y="24"/>
                    <a:pt x="319" y="31"/>
                  </a:cubicBezTo>
                  <a:cubicBezTo>
                    <a:pt x="320" y="37"/>
                    <a:pt x="326" y="44"/>
                    <a:pt x="335" y="51"/>
                  </a:cubicBezTo>
                  <a:cubicBezTo>
                    <a:pt x="343" y="58"/>
                    <a:pt x="353" y="65"/>
                    <a:pt x="363" y="71"/>
                  </a:cubicBezTo>
                  <a:cubicBezTo>
                    <a:pt x="373" y="77"/>
                    <a:pt x="382" y="83"/>
                    <a:pt x="389" y="87"/>
                  </a:cubicBezTo>
                  <a:cubicBezTo>
                    <a:pt x="395" y="92"/>
                    <a:pt x="399" y="96"/>
                    <a:pt x="400" y="100"/>
                  </a:cubicBezTo>
                  <a:cubicBezTo>
                    <a:pt x="402" y="105"/>
                    <a:pt x="401" y="109"/>
                    <a:pt x="398" y="113"/>
                  </a:cubicBezTo>
                  <a:cubicBezTo>
                    <a:pt x="395" y="116"/>
                    <a:pt x="390" y="120"/>
                    <a:pt x="383" y="123"/>
                  </a:cubicBezTo>
                  <a:cubicBezTo>
                    <a:pt x="376" y="125"/>
                    <a:pt x="368" y="128"/>
                    <a:pt x="358" y="129"/>
                  </a:cubicBezTo>
                  <a:cubicBezTo>
                    <a:pt x="357" y="129"/>
                    <a:pt x="357" y="129"/>
                    <a:pt x="356" y="130"/>
                  </a:cubicBezTo>
                  <a:cubicBezTo>
                    <a:pt x="355" y="130"/>
                    <a:pt x="355" y="130"/>
                    <a:pt x="354" y="130"/>
                  </a:cubicBezTo>
                  <a:cubicBezTo>
                    <a:pt x="354" y="130"/>
                    <a:pt x="353" y="130"/>
                    <a:pt x="352" y="130"/>
                  </a:cubicBezTo>
                  <a:cubicBezTo>
                    <a:pt x="351" y="130"/>
                    <a:pt x="350" y="130"/>
                    <a:pt x="350" y="130"/>
                  </a:cubicBezTo>
                  <a:cubicBezTo>
                    <a:pt x="334" y="130"/>
                    <a:pt x="305" y="127"/>
                    <a:pt x="270" y="123"/>
                  </a:cubicBezTo>
                  <a:cubicBezTo>
                    <a:pt x="236" y="118"/>
                    <a:pt x="195" y="113"/>
                    <a:pt x="157" y="107"/>
                  </a:cubicBezTo>
                  <a:cubicBezTo>
                    <a:pt x="119" y="101"/>
                    <a:pt x="83" y="95"/>
                    <a:pt x="55" y="90"/>
                  </a:cubicBezTo>
                  <a:cubicBezTo>
                    <a:pt x="27" y="86"/>
                    <a:pt x="9" y="83"/>
                    <a:pt x="5" y="82"/>
                  </a:cubicBezTo>
                  <a:cubicBezTo>
                    <a:pt x="5" y="82"/>
                    <a:pt x="5" y="83"/>
                    <a:pt x="4" y="85"/>
                  </a:cubicBezTo>
                  <a:cubicBezTo>
                    <a:pt x="4" y="87"/>
                    <a:pt x="3" y="90"/>
                    <a:pt x="3" y="93"/>
                  </a:cubicBezTo>
                  <a:cubicBezTo>
                    <a:pt x="2" y="97"/>
                    <a:pt x="1" y="102"/>
                    <a:pt x="1" y="107"/>
                  </a:cubicBezTo>
                  <a:cubicBezTo>
                    <a:pt x="0" y="112"/>
                    <a:pt x="0" y="119"/>
                    <a:pt x="0" y="126"/>
                  </a:cubicBezTo>
                  <a:cubicBezTo>
                    <a:pt x="0" y="133"/>
                    <a:pt x="0" y="142"/>
                    <a:pt x="1" y="151"/>
                  </a:cubicBezTo>
                  <a:cubicBezTo>
                    <a:pt x="3" y="161"/>
                    <a:pt x="5" y="171"/>
                    <a:pt x="9" y="182"/>
                  </a:cubicBezTo>
                  <a:cubicBezTo>
                    <a:pt x="12" y="192"/>
                    <a:pt x="16" y="202"/>
                    <a:pt x="22" y="212"/>
                  </a:cubicBezTo>
                  <a:cubicBezTo>
                    <a:pt x="28" y="221"/>
                    <a:pt x="34" y="230"/>
                    <a:pt x="42" y="236"/>
                  </a:cubicBezTo>
                  <a:cubicBezTo>
                    <a:pt x="50" y="242"/>
                    <a:pt x="62" y="247"/>
                    <a:pt x="76" y="250"/>
                  </a:cubicBezTo>
                  <a:cubicBezTo>
                    <a:pt x="90" y="253"/>
                    <a:pt x="106" y="255"/>
                    <a:pt x="123" y="256"/>
                  </a:cubicBezTo>
                  <a:cubicBezTo>
                    <a:pt x="141" y="258"/>
                    <a:pt x="160" y="259"/>
                    <a:pt x="179" y="260"/>
                  </a:cubicBezTo>
                  <a:cubicBezTo>
                    <a:pt x="198" y="262"/>
                    <a:pt x="218" y="263"/>
                    <a:pt x="237" y="266"/>
                  </a:cubicBezTo>
                  <a:cubicBezTo>
                    <a:pt x="257" y="268"/>
                    <a:pt x="274" y="274"/>
                    <a:pt x="290" y="282"/>
                  </a:cubicBezTo>
                  <a:cubicBezTo>
                    <a:pt x="306" y="291"/>
                    <a:pt x="319" y="301"/>
                    <a:pt x="331" y="313"/>
                  </a:cubicBezTo>
                  <a:cubicBezTo>
                    <a:pt x="342" y="324"/>
                    <a:pt x="351" y="337"/>
                    <a:pt x="357" y="351"/>
                  </a:cubicBezTo>
                  <a:cubicBezTo>
                    <a:pt x="364" y="364"/>
                    <a:pt x="367" y="377"/>
                    <a:pt x="368" y="390"/>
                  </a:cubicBezTo>
                  <a:cubicBezTo>
                    <a:pt x="368" y="397"/>
                    <a:pt x="365" y="403"/>
                    <a:pt x="361" y="407"/>
                  </a:cubicBezTo>
                  <a:cubicBezTo>
                    <a:pt x="357" y="412"/>
                    <a:pt x="351" y="416"/>
                    <a:pt x="343" y="420"/>
                  </a:cubicBezTo>
                  <a:cubicBezTo>
                    <a:pt x="336" y="423"/>
                    <a:pt x="327" y="425"/>
                    <a:pt x="317" y="426"/>
                  </a:cubicBezTo>
                  <a:cubicBezTo>
                    <a:pt x="307" y="428"/>
                    <a:pt x="296" y="429"/>
                    <a:pt x="285" y="429"/>
                  </a:cubicBezTo>
                  <a:cubicBezTo>
                    <a:pt x="276" y="429"/>
                    <a:pt x="267" y="428"/>
                    <a:pt x="258" y="427"/>
                  </a:cubicBezTo>
                  <a:cubicBezTo>
                    <a:pt x="249" y="427"/>
                    <a:pt x="240" y="425"/>
                    <a:pt x="232" y="424"/>
                  </a:cubicBezTo>
                  <a:cubicBezTo>
                    <a:pt x="224" y="422"/>
                    <a:pt x="216" y="420"/>
                    <a:pt x="209" y="418"/>
                  </a:cubicBezTo>
                  <a:cubicBezTo>
                    <a:pt x="202" y="415"/>
                    <a:pt x="196" y="413"/>
                    <a:pt x="191" y="410"/>
                  </a:cubicBezTo>
                  <a:cubicBezTo>
                    <a:pt x="184" y="406"/>
                    <a:pt x="178" y="403"/>
                    <a:pt x="171" y="401"/>
                  </a:cubicBezTo>
                  <a:cubicBezTo>
                    <a:pt x="165" y="398"/>
                    <a:pt x="158" y="396"/>
                    <a:pt x="152" y="395"/>
                  </a:cubicBezTo>
                  <a:cubicBezTo>
                    <a:pt x="145" y="393"/>
                    <a:pt x="139" y="392"/>
                    <a:pt x="133" y="391"/>
                  </a:cubicBezTo>
                  <a:cubicBezTo>
                    <a:pt x="127" y="391"/>
                    <a:pt x="121" y="390"/>
                    <a:pt x="115" y="390"/>
                  </a:cubicBezTo>
                  <a:cubicBezTo>
                    <a:pt x="111" y="390"/>
                    <a:pt x="107" y="391"/>
                    <a:pt x="104" y="391"/>
                  </a:cubicBezTo>
                  <a:cubicBezTo>
                    <a:pt x="100" y="391"/>
                    <a:pt x="96" y="392"/>
                    <a:pt x="93" y="392"/>
                  </a:cubicBezTo>
                  <a:cubicBezTo>
                    <a:pt x="90" y="393"/>
                    <a:pt x="86" y="394"/>
                    <a:pt x="83" y="394"/>
                  </a:cubicBezTo>
                  <a:cubicBezTo>
                    <a:pt x="81" y="395"/>
                    <a:pt x="78" y="396"/>
                    <a:pt x="75" y="397"/>
                  </a:cubicBezTo>
                  <a:cubicBezTo>
                    <a:pt x="69" y="399"/>
                    <a:pt x="67" y="407"/>
                    <a:pt x="68" y="419"/>
                  </a:cubicBezTo>
                  <a:cubicBezTo>
                    <a:pt x="69" y="431"/>
                    <a:pt x="72" y="446"/>
                    <a:pt x="76" y="464"/>
                  </a:cubicBezTo>
                  <a:cubicBezTo>
                    <a:pt x="81" y="481"/>
                    <a:pt x="87" y="500"/>
                    <a:pt x="93" y="518"/>
                  </a:cubicBezTo>
                  <a:cubicBezTo>
                    <a:pt x="99" y="537"/>
                    <a:pt x="104" y="555"/>
                    <a:pt x="109" y="570"/>
                  </a:cubicBezTo>
                  <a:cubicBezTo>
                    <a:pt x="113" y="584"/>
                    <a:pt x="118" y="594"/>
                    <a:pt x="124" y="603"/>
                  </a:cubicBezTo>
                  <a:cubicBezTo>
                    <a:pt x="130" y="611"/>
                    <a:pt x="137" y="618"/>
                    <a:pt x="145" y="622"/>
                  </a:cubicBezTo>
                  <a:cubicBezTo>
                    <a:pt x="152" y="626"/>
                    <a:pt x="161" y="629"/>
                    <a:pt x="170" y="630"/>
                  </a:cubicBezTo>
                  <a:cubicBezTo>
                    <a:pt x="179" y="632"/>
                    <a:pt x="190" y="632"/>
                    <a:pt x="200" y="632"/>
                  </a:cubicBezTo>
                  <a:cubicBezTo>
                    <a:pt x="201" y="632"/>
                    <a:pt x="202" y="632"/>
                    <a:pt x="203" y="632"/>
                  </a:cubicBezTo>
                  <a:cubicBezTo>
                    <a:pt x="204" y="632"/>
                    <a:pt x="205" y="632"/>
                    <a:pt x="206" y="632"/>
                  </a:cubicBezTo>
                  <a:cubicBezTo>
                    <a:pt x="207" y="632"/>
                    <a:pt x="208" y="632"/>
                    <a:pt x="209" y="632"/>
                  </a:cubicBezTo>
                  <a:cubicBezTo>
                    <a:pt x="210" y="632"/>
                    <a:pt x="211" y="632"/>
                    <a:pt x="212" y="632"/>
                  </a:cubicBezTo>
                  <a:cubicBezTo>
                    <a:pt x="224" y="632"/>
                    <a:pt x="288" y="631"/>
                    <a:pt x="382" y="630"/>
                  </a:cubicBezTo>
                  <a:cubicBezTo>
                    <a:pt x="476" y="629"/>
                    <a:pt x="598" y="628"/>
                    <a:pt x="725" y="627"/>
                  </a:cubicBezTo>
                  <a:cubicBezTo>
                    <a:pt x="853" y="626"/>
                    <a:pt x="985" y="625"/>
                    <a:pt x="1098" y="624"/>
                  </a:cubicBezTo>
                  <a:cubicBezTo>
                    <a:pt x="1211" y="623"/>
                    <a:pt x="1304" y="622"/>
                    <a:pt x="1353" y="622"/>
                  </a:cubicBezTo>
                  <a:cubicBezTo>
                    <a:pt x="1355" y="622"/>
                    <a:pt x="1357" y="622"/>
                    <a:pt x="1359" y="622"/>
                  </a:cubicBezTo>
                  <a:cubicBezTo>
                    <a:pt x="1360" y="622"/>
                    <a:pt x="1362" y="622"/>
                    <a:pt x="1364" y="622"/>
                  </a:cubicBezTo>
                  <a:cubicBezTo>
                    <a:pt x="1366" y="622"/>
                    <a:pt x="1368" y="622"/>
                    <a:pt x="1370" y="622"/>
                  </a:cubicBezTo>
                  <a:cubicBezTo>
                    <a:pt x="1371" y="622"/>
                    <a:pt x="1373" y="622"/>
                    <a:pt x="1375" y="622"/>
                  </a:cubicBezTo>
                  <a:cubicBezTo>
                    <a:pt x="1411" y="622"/>
                    <a:pt x="1435" y="620"/>
                    <a:pt x="1452" y="617"/>
                  </a:cubicBezTo>
                  <a:cubicBezTo>
                    <a:pt x="1469" y="614"/>
                    <a:pt x="1478" y="609"/>
                    <a:pt x="1482" y="605"/>
                  </a:cubicBezTo>
                  <a:cubicBezTo>
                    <a:pt x="1487" y="601"/>
                    <a:pt x="1487" y="597"/>
                    <a:pt x="1486" y="593"/>
                  </a:cubicBezTo>
                  <a:close/>
                </a:path>
              </a:pathLst>
            </a:custGeom>
            <a:gradFill rotWithShape="1">
              <a:gsLst>
                <a:gs pos="0">
                  <a:srgbClr val="DCDDDD">
                    <a:alpha val="0"/>
                  </a:srgbClr>
                </a:gs>
                <a:gs pos="100000">
                  <a:srgbClr val="DDDDDD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" name="Freeform 30"/>
            <p:cNvSpPr>
              <a:spLocks/>
            </p:cNvSpPr>
            <p:nvPr/>
          </p:nvSpPr>
          <p:spPr bwMode="auto">
            <a:xfrm flipH="1">
              <a:off x="1716" y="2399"/>
              <a:ext cx="104" cy="264"/>
            </a:xfrm>
            <a:custGeom>
              <a:avLst/>
              <a:gdLst>
                <a:gd name="T0" fmla="*/ 80 w 111"/>
                <a:gd name="T1" fmla="*/ 284 h 284"/>
                <a:gd name="T2" fmla="*/ 111 w 111"/>
                <a:gd name="T3" fmla="*/ 80 h 284"/>
                <a:gd name="T4" fmla="*/ 110 w 111"/>
                <a:gd name="T5" fmla="*/ 76 h 284"/>
                <a:gd name="T6" fmla="*/ 108 w 111"/>
                <a:gd name="T7" fmla="*/ 71 h 284"/>
                <a:gd name="T8" fmla="*/ 104 w 111"/>
                <a:gd name="T9" fmla="*/ 66 h 284"/>
                <a:gd name="T10" fmla="*/ 99 w 111"/>
                <a:gd name="T11" fmla="*/ 61 h 284"/>
                <a:gd name="T12" fmla="*/ 79 w 111"/>
                <a:gd name="T13" fmla="*/ 48 h 284"/>
                <a:gd name="T14" fmla="*/ 55 w 111"/>
                <a:gd name="T15" fmla="*/ 33 h 284"/>
                <a:gd name="T16" fmla="*/ 35 w 111"/>
                <a:gd name="T17" fmla="*/ 16 h 284"/>
                <a:gd name="T18" fmla="*/ 29 w 111"/>
                <a:gd name="T19" fmla="*/ 0 h 284"/>
                <a:gd name="T20" fmla="*/ 1 w 111"/>
                <a:gd name="T21" fmla="*/ 198 h 284"/>
                <a:gd name="T22" fmla="*/ 7 w 111"/>
                <a:gd name="T23" fmla="*/ 215 h 284"/>
                <a:gd name="T24" fmla="*/ 26 w 111"/>
                <a:gd name="T25" fmla="*/ 233 h 284"/>
                <a:gd name="T26" fmla="*/ 49 w 111"/>
                <a:gd name="T27" fmla="*/ 250 h 284"/>
                <a:gd name="T28" fmla="*/ 68 w 111"/>
                <a:gd name="T29" fmla="*/ 263 h 284"/>
                <a:gd name="T30" fmla="*/ 74 w 111"/>
                <a:gd name="T31" fmla="*/ 269 h 284"/>
                <a:gd name="T32" fmla="*/ 78 w 111"/>
                <a:gd name="T33" fmla="*/ 274 h 284"/>
                <a:gd name="T34" fmla="*/ 80 w 111"/>
                <a:gd name="T35" fmla="*/ 279 h 284"/>
                <a:gd name="T36" fmla="*/ 80 w 111"/>
                <a:gd name="T37" fmla="*/ 281 h 284"/>
                <a:gd name="T38" fmla="*/ 80 w 111"/>
                <a:gd name="T39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1" h="284">
                  <a:moveTo>
                    <a:pt x="80" y="284"/>
                  </a:moveTo>
                  <a:cubicBezTo>
                    <a:pt x="111" y="80"/>
                    <a:pt x="111" y="80"/>
                    <a:pt x="111" y="80"/>
                  </a:cubicBezTo>
                  <a:cubicBezTo>
                    <a:pt x="111" y="79"/>
                    <a:pt x="111" y="77"/>
                    <a:pt x="110" y="76"/>
                  </a:cubicBezTo>
                  <a:cubicBezTo>
                    <a:pt x="110" y="74"/>
                    <a:pt x="109" y="72"/>
                    <a:pt x="108" y="71"/>
                  </a:cubicBezTo>
                  <a:cubicBezTo>
                    <a:pt x="107" y="69"/>
                    <a:pt x="106" y="68"/>
                    <a:pt x="104" y="66"/>
                  </a:cubicBezTo>
                  <a:cubicBezTo>
                    <a:pt x="103" y="64"/>
                    <a:pt x="101" y="63"/>
                    <a:pt x="99" y="61"/>
                  </a:cubicBezTo>
                  <a:cubicBezTo>
                    <a:pt x="94" y="58"/>
                    <a:pt x="86" y="53"/>
                    <a:pt x="79" y="48"/>
                  </a:cubicBezTo>
                  <a:cubicBezTo>
                    <a:pt x="71" y="44"/>
                    <a:pt x="62" y="38"/>
                    <a:pt x="55" y="33"/>
                  </a:cubicBezTo>
                  <a:cubicBezTo>
                    <a:pt x="47" y="27"/>
                    <a:pt x="40" y="22"/>
                    <a:pt x="35" y="16"/>
                  </a:cubicBezTo>
                  <a:cubicBezTo>
                    <a:pt x="31" y="11"/>
                    <a:pt x="28" y="5"/>
                    <a:pt x="29" y="0"/>
                  </a:cubicBezTo>
                  <a:cubicBezTo>
                    <a:pt x="1" y="198"/>
                    <a:pt x="1" y="198"/>
                    <a:pt x="1" y="198"/>
                  </a:cubicBezTo>
                  <a:cubicBezTo>
                    <a:pt x="0" y="204"/>
                    <a:pt x="2" y="209"/>
                    <a:pt x="7" y="215"/>
                  </a:cubicBezTo>
                  <a:cubicBezTo>
                    <a:pt x="12" y="221"/>
                    <a:pt x="18" y="227"/>
                    <a:pt x="26" y="233"/>
                  </a:cubicBezTo>
                  <a:cubicBezTo>
                    <a:pt x="33" y="239"/>
                    <a:pt x="41" y="245"/>
                    <a:pt x="49" y="250"/>
                  </a:cubicBezTo>
                  <a:cubicBezTo>
                    <a:pt x="56" y="255"/>
                    <a:pt x="63" y="260"/>
                    <a:pt x="68" y="263"/>
                  </a:cubicBezTo>
                  <a:cubicBezTo>
                    <a:pt x="70" y="265"/>
                    <a:pt x="72" y="267"/>
                    <a:pt x="74" y="269"/>
                  </a:cubicBezTo>
                  <a:cubicBezTo>
                    <a:pt x="76" y="270"/>
                    <a:pt x="77" y="272"/>
                    <a:pt x="78" y="274"/>
                  </a:cubicBezTo>
                  <a:cubicBezTo>
                    <a:pt x="79" y="275"/>
                    <a:pt x="79" y="277"/>
                    <a:pt x="80" y="279"/>
                  </a:cubicBezTo>
                  <a:cubicBezTo>
                    <a:pt x="80" y="280"/>
                    <a:pt x="80" y="280"/>
                    <a:pt x="80" y="281"/>
                  </a:cubicBezTo>
                  <a:cubicBezTo>
                    <a:pt x="80" y="282"/>
                    <a:pt x="80" y="283"/>
                    <a:pt x="80" y="28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" name="Freeform 31"/>
            <p:cNvSpPr>
              <a:spLocks/>
            </p:cNvSpPr>
            <p:nvPr/>
          </p:nvSpPr>
          <p:spPr bwMode="auto">
            <a:xfrm flipH="1">
              <a:off x="705" y="2471"/>
              <a:ext cx="1407" cy="712"/>
            </a:xfrm>
            <a:custGeom>
              <a:avLst/>
              <a:gdLst>
                <a:gd name="T0" fmla="*/ 1502 w 1509"/>
                <a:gd name="T1" fmla="*/ 504 h 763"/>
                <a:gd name="T2" fmla="*/ 1491 w 1509"/>
                <a:gd name="T3" fmla="*/ 509 h 763"/>
                <a:gd name="T4" fmla="*/ 1475 w 1509"/>
                <a:gd name="T5" fmla="*/ 513 h 763"/>
                <a:gd name="T6" fmla="*/ 1456 w 1509"/>
                <a:gd name="T7" fmla="*/ 515 h 763"/>
                <a:gd name="T8" fmla="*/ 1431 w 1509"/>
                <a:gd name="T9" fmla="*/ 517 h 763"/>
                <a:gd name="T10" fmla="*/ 1393 w 1509"/>
                <a:gd name="T11" fmla="*/ 518 h 763"/>
                <a:gd name="T12" fmla="*/ 229 w 1509"/>
                <a:gd name="T13" fmla="*/ 528 h 763"/>
                <a:gd name="T14" fmla="*/ 193 w 1509"/>
                <a:gd name="T15" fmla="*/ 526 h 763"/>
                <a:gd name="T16" fmla="*/ 164 w 1509"/>
                <a:gd name="T17" fmla="*/ 516 h 763"/>
                <a:gd name="T18" fmla="*/ 151 w 1509"/>
                <a:gd name="T19" fmla="*/ 504 h 763"/>
                <a:gd name="T20" fmla="*/ 140 w 1509"/>
                <a:gd name="T21" fmla="*/ 487 h 763"/>
                <a:gd name="T22" fmla="*/ 119 w 1509"/>
                <a:gd name="T23" fmla="*/ 424 h 763"/>
                <a:gd name="T24" fmla="*/ 118 w 1509"/>
                <a:gd name="T25" fmla="*/ 365 h 763"/>
                <a:gd name="T26" fmla="*/ 156 w 1509"/>
                <a:gd name="T27" fmla="*/ 368 h 763"/>
                <a:gd name="T28" fmla="*/ 231 w 1509"/>
                <a:gd name="T29" fmla="*/ 375 h 763"/>
                <a:gd name="T30" fmla="*/ 264 w 1509"/>
                <a:gd name="T31" fmla="*/ 384 h 763"/>
                <a:gd name="T32" fmla="*/ 304 w 1509"/>
                <a:gd name="T33" fmla="*/ 408 h 763"/>
                <a:gd name="T34" fmla="*/ 332 w 1509"/>
                <a:gd name="T35" fmla="*/ 439 h 763"/>
                <a:gd name="T36" fmla="*/ 353 w 1509"/>
                <a:gd name="T37" fmla="*/ 482 h 763"/>
                <a:gd name="T38" fmla="*/ 357 w 1509"/>
                <a:gd name="T39" fmla="*/ 511 h 763"/>
                <a:gd name="T40" fmla="*/ 389 w 1509"/>
                <a:gd name="T41" fmla="*/ 270 h 763"/>
                <a:gd name="T42" fmla="*/ 375 w 1509"/>
                <a:gd name="T43" fmla="*/ 237 h 763"/>
                <a:gd name="T44" fmla="*/ 352 w 1509"/>
                <a:gd name="T45" fmla="*/ 207 h 763"/>
                <a:gd name="T46" fmla="*/ 313 w 1509"/>
                <a:gd name="T47" fmla="*/ 178 h 763"/>
                <a:gd name="T48" fmla="*/ 291 w 1509"/>
                <a:gd name="T49" fmla="*/ 169 h 763"/>
                <a:gd name="T50" fmla="*/ 281 w 1509"/>
                <a:gd name="T51" fmla="*/ 166 h 763"/>
                <a:gd name="T52" fmla="*/ 273 w 1509"/>
                <a:gd name="T53" fmla="*/ 164 h 763"/>
                <a:gd name="T54" fmla="*/ 264 w 1509"/>
                <a:gd name="T55" fmla="*/ 162 h 763"/>
                <a:gd name="T56" fmla="*/ 249 w 1509"/>
                <a:gd name="T57" fmla="*/ 160 h 763"/>
                <a:gd name="T58" fmla="*/ 221 w 1509"/>
                <a:gd name="T59" fmla="*/ 158 h 763"/>
                <a:gd name="T60" fmla="*/ 154 w 1509"/>
                <a:gd name="T61" fmla="*/ 153 h 763"/>
                <a:gd name="T62" fmla="*/ 99 w 1509"/>
                <a:gd name="T63" fmla="*/ 146 h 763"/>
                <a:gd name="T64" fmla="*/ 78 w 1509"/>
                <a:gd name="T65" fmla="*/ 139 h 763"/>
                <a:gd name="T66" fmla="*/ 24 w 1509"/>
                <a:gd name="T67" fmla="*/ 47 h 763"/>
                <a:gd name="T68" fmla="*/ 0 w 1509"/>
                <a:gd name="T69" fmla="*/ 219 h 763"/>
                <a:gd name="T70" fmla="*/ 47 w 1509"/>
                <a:gd name="T71" fmla="*/ 348 h 763"/>
                <a:gd name="T72" fmla="*/ 58 w 1509"/>
                <a:gd name="T73" fmla="*/ 353 h 763"/>
                <a:gd name="T74" fmla="*/ 65 w 1509"/>
                <a:gd name="T75" fmla="*/ 356 h 763"/>
                <a:gd name="T76" fmla="*/ 73 w 1509"/>
                <a:gd name="T77" fmla="*/ 358 h 763"/>
                <a:gd name="T78" fmla="*/ 83 w 1509"/>
                <a:gd name="T79" fmla="*/ 360 h 763"/>
                <a:gd name="T80" fmla="*/ 104 w 1509"/>
                <a:gd name="T81" fmla="*/ 703 h 763"/>
                <a:gd name="T82" fmla="*/ 111 w 1509"/>
                <a:gd name="T83" fmla="*/ 722 h 763"/>
                <a:gd name="T84" fmla="*/ 119 w 1509"/>
                <a:gd name="T85" fmla="*/ 735 h 763"/>
                <a:gd name="T86" fmla="*/ 130 w 1509"/>
                <a:gd name="T87" fmla="*/ 748 h 763"/>
                <a:gd name="T88" fmla="*/ 142 w 1509"/>
                <a:gd name="T89" fmla="*/ 756 h 763"/>
                <a:gd name="T90" fmla="*/ 148 w 1509"/>
                <a:gd name="T91" fmla="*/ 758 h 763"/>
                <a:gd name="T92" fmla="*/ 154 w 1509"/>
                <a:gd name="T93" fmla="*/ 760 h 763"/>
                <a:gd name="T94" fmla="*/ 160 w 1509"/>
                <a:gd name="T95" fmla="*/ 761 h 763"/>
                <a:gd name="T96" fmla="*/ 165 w 1509"/>
                <a:gd name="T97" fmla="*/ 762 h 763"/>
                <a:gd name="T98" fmla="*/ 175 w 1509"/>
                <a:gd name="T99" fmla="*/ 763 h 763"/>
                <a:gd name="T100" fmla="*/ 187 w 1509"/>
                <a:gd name="T101" fmla="*/ 763 h 763"/>
                <a:gd name="T102" fmla="*/ 1066 w 1509"/>
                <a:gd name="T103" fmla="*/ 756 h 763"/>
                <a:gd name="T104" fmla="*/ 1347 w 1509"/>
                <a:gd name="T105" fmla="*/ 755 h 763"/>
                <a:gd name="T106" fmla="*/ 1367 w 1509"/>
                <a:gd name="T107" fmla="*/ 754 h 763"/>
                <a:gd name="T108" fmla="*/ 1385 w 1509"/>
                <a:gd name="T109" fmla="*/ 753 h 763"/>
                <a:gd name="T110" fmla="*/ 1398 w 1509"/>
                <a:gd name="T111" fmla="*/ 752 h 763"/>
                <a:gd name="T112" fmla="*/ 1410 w 1509"/>
                <a:gd name="T113" fmla="*/ 750 h 763"/>
                <a:gd name="T114" fmla="*/ 1420 w 1509"/>
                <a:gd name="T115" fmla="*/ 747 h 763"/>
                <a:gd name="T116" fmla="*/ 1429 w 1509"/>
                <a:gd name="T117" fmla="*/ 745 h 763"/>
                <a:gd name="T118" fmla="*/ 1437 w 1509"/>
                <a:gd name="T119" fmla="*/ 740 h 763"/>
                <a:gd name="T120" fmla="*/ 1443 w 1509"/>
                <a:gd name="T121" fmla="*/ 736 h 763"/>
                <a:gd name="T122" fmla="*/ 1445 w 1509"/>
                <a:gd name="T123" fmla="*/ 732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09" h="763">
                  <a:moveTo>
                    <a:pt x="1508" y="497"/>
                  </a:moveTo>
                  <a:cubicBezTo>
                    <a:pt x="1508" y="497"/>
                    <a:pt x="1508" y="497"/>
                    <a:pt x="1508" y="497"/>
                  </a:cubicBezTo>
                  <a:cubicBezTo>
                    <a:pt x="1508" y="498"/>
                    <a:pt x="1507" y="499"/>
                    <a:pt x="1507" y="499"/>
                  </a:cubicBezTo>
                  <a:cubicBezTo>
                    <a:pt x="1507" y="499"/>
                    <a:pt x="1507" y="499"/>
                    <a:pt x="1507" y="499"/>
                  </a:cubicBezTo>
                  <a:cubicBezTo>
                    <a:pt x="1507" y="500"/>
                    <a:pt x="1506" y="500"/>
                    <a:pt x="1506" y="501"/>
                  </a:cubicBezTo>
                  <a:cubicBezTo>
                    <a:pt x="1505" y="501"/>
                    <a:pt x="1505" y="502"/>
                    <a:pt x="1504" y="502"/>
                  </a:cubicBezTo>
                  <a:cubicBezTo>
                    <a:pt x="1504" y="502"/>
                    <a:pt x="1503" y="503"/>
                    <a:pt x="1503" y="503"/>
                  </a:cubicBezTo>
                  <a:cubicBezTo>
                    <a:pt x="1502" y="503"/>
                    <a:pt x="1502" y="503"/>
                    <a:pt x="1502" y="503"/>
                  </a:cubicBezTo>
                  <a:cubicBezTo>
                    <a:pt x="1502" y="504"/>
                    <a:pt x="1502" y="504"/>
                    <a:pt x="1502" y="504"/>
                  </a:cubicBezTo>
                  <a:cubicBezTo>
                    <a:pt x="1501" y="504"/>
                    <a:pt x="1501" y="504"/>
                    <a:pt x="1501" y="504"/>
                  </a:cubicBezTo>
                  <a:cubicBezTo>
                    <a:pt x="1500" y="505"/>
                    <a:pt x="1500" y="505"/>
                    <a:pt x="1500" y="505"/>
                  </a:cubicBezTo>
                  <a:cubicBezTo>
                    <a:pt x="1500" y="505"/>
                    <a:pt x="1499" y="505"/>
                    <a:pt x="1499" y="506"/>
                  </a:cubicBezTo>
                  <a:cubicBezTo>
                    <a:pt x="1498" y="506"/>
                    <a:pt x="1498" y="506"/>
                    <a:pt x="1498" y="506"/>
                  </a:cubicBezTo>
                  <a:cubicBezTo>
                    <a:pt x="1497" y="506"/>
                    <a:pt x="1497" y="506"/>
                    <a:pt x="1496" y="507"/>
                  </a:cubicBezTo>
                  <a:cubicBezTo>
                    <a:pt x="1496" y="507"/>
                    <a:pt x="1496" y="507"/>
                    <a:pt x="1496" y="507"/>
                  </a:cubicBezTo>
                  <a:cubicBezTo>
                    <a:pt x="1495" y="507"/>
                    <a:pt x="1494" y="508"/>
                    <a:pt x="1493" y="508"/>
                  </a:cubicBezTo>
                  <a:cubicBezTo>
                    <a:pt x="1492" y="508"/>
                    <a:pt x="1492" y="508"/>
                    <a:pt x="1492" y="508"/>
                  </a:cubicBezTo>
                  <a:cubicBezTo>
                    <a:pt x="1492" y="508"/>
                    <a:pt x="1491" y="509"/>
                    <a:pt x="1491" y="509"/>
                  </a:cubicBezTo>
                  <a:cubicBezTo>
                    <a:pt x="1490" y="509"/>
                    <a:pt x="1490" y="509"/>
                    <a:pt x="1489" y="509"/>
                  </a:cubicBezTo>
                  <a:cubicBezTo>
                    <a:pt x="1489" y="509"/>
                    <a:pt x="1488" y="510"/>
                    <a:pt x="1488" y="510"/>
                  </a:cubicBezTo>
                  <a:cubicBezTo>
                    <a:pt x="1487" y="510"/>
                    <a:pt x="1487" y="510"/>
                    <a:pt x="1486" y="510"/>
                  </a:cubicBezTo>
                  <a:cubicBezTo>
                    <a:pt x="1486" y="510"/>
                    <a:pt x="1485" y="510"/>
                    <a:pt x="1484" y="511"/>
                  </a:cubicBezTo>
                  <a:cubicBezTo>
                    <a:pt x="1484" y="511"/>
                    <a:pt x="1483" y="511"/>
                    <a:pt x="1483" y="511"/>
                  </a:cubicBezTo>
                  <a:cubicBezTo>
                    <a:pt x="1482" y="511"/>
                    <a:pt x="1481" y="511"/>
                    <a:pt x="1481" y="512"/>
                  </a:cubicBezTo>
                  <a:cubicBezTo>
                    <a:pt x="1480" y="512"/>
                    <a:pt x="1480" y="512"/>
                    <a:pt x="1479" y="512"/>
                  </a:cubicBezTo>
                  <a:cubicBezTo>
                    <a:pt x="1479" y="512"/>
                    <a:pt x="1478" y="512"/>
                    <a:pt x="1477" y="512"/>
                  </a:cubicBezTo>
                  <a:cubicBezTo>
                    <a:pt x="1476" y="512"/>
                    <a:pt x="1476" y="513"/>
                    <a:pt x="1475" y="513"/>
                  </a:cubicBezTo>
                  <a:cubicBezTo>
                    <a:pt x="1474" y="513"/>
                    <a:pt x="1474" y="513"/>
                    <a:pt x="1474" y="513"/>
                  </a:cubicBezTo>
                  <a:cubicBezTo>
                    <a:pt x="1473" y="513"/>
                    <a:pt x="1472" y="513"/>
                    <a:pt x="1471" y="513"/>
                  </a:cubicBezTo>
                  <a:cubicBezTo>
                    <a:pt x="1471" y="513"/>
                    <a:pt x="1470" y="514"/>
                    <a:pt x="1470" y="514"/>
                  </a:cubicBezTo>
                  <a:cubicBezTo>
                    <a:pt x="1469" y="514"/>
                    <a:pt x="1468" y="514"/>
                    <a:pt x="1467" y="514"/>
                  </a:cubicBezTo>
                  <a:cubicBezTo>
                    <a:pt x="1467" y="514"/>
                    <a:pt x="1466" y="514"/>
                    <a:pt x="1465" y="514"/>
                  </a:cubicBezTo>
                  <a:cubicBezTo>
                    <a:pt x="1465" y="514"/>
                    <a:pt x="1464" y="514"/>
                    <a:pt x="1463" y="515"/>
                  </a:cubicBezTo>
                  <a:cubicBezTo>
                    <a:pt x="1462" y="515"/>
                    <a:pt x="1462" y="515"/>
                    <a:pt x="1461" y="515"/>
                  </a:cubicBezTo>
                  <a:cubicBezTo>
                    <a:pt x="1460" y="515"/>
                    <a:pt x="1459" y="515"/>
                    <a:pt x="1458" y="515"/>
                  </a:cubicBezTo>
                  <a:cubicBezTo>
                    <a:pt x="1458" y="515"/>
                    <a:pt x="1457" y="515"/>
                    <a:pt x="1456" y="515"/>
                  </a:cubicBezTo>
                  <a:cubicBezTo>
                    <a:pt x="1455" y="515"/>
                    <a:pt x="1454" y="516"/>
                    <a:pt x="1454" y="516"/>
                  </a:cubicBezTo>
                  <a:cubicBezTo>
                    <a:pt x="1453" y="516"/>
                    <a:pt x="1452" y="516"/>
                    <a:pt x="1451" y="516"/>
                  </a:cubicBezTo>
                  <a:cubicBezTo>
                    <a:pt x="1450" y="516"/>
                    <a:pt x="1449" y="516"/>
                    <a:pt x="1448" y="516"/>
                  </a:cubicBezTo>
                  <a:cubicBezTo>
                    <a:pt x="1447" y="516"/>
                    <a:pt x="1447" y="516"/>
                    <a:pt x="1446" y="516"/>
                  </a:cubicBezTo>
                  <a:cubicBezTo>
                    <a:pt x="1445" y="516"/>
                    <a:pt x="1444" y="516"/>
                    <a:pt x="1443" y="517"/>
                  </a:cubicBezTo>
                  <a:cubicBezTo>
                    <a:pt x="1442" y="517"/>
                    <a:pt x="1441" y="517"/>
                    <a:pt x="1440" y="517"/>
                  </a:cubicBezTo>
                  <a:cubicBezTo>
                    <a:pt x="1439" y="517"/>
                    <a:pt x="1438" y="517"/>
                    <a:pt x="1437" y="517"/>
                  </a:cubicBezTo>
                  <a:cubicBezTo>
                    <a:pt x="1436" y="517"/>
                    <a:pt x="1435" y="517"/>
                    <a:pt x="1434" y="517"/>
                  </a:cubicBezTo>
                  <a:cubicBezTo>
                    <a:pt x="1433" y="517"/>
                    <a:pt x="1432" y="517"/>
                    <a:pt x="1431" y="517"/>
                  </a:cubicBezTo>
                  <a:cubicBezTo>
                    <a:pt x="1430" y="517"/>
                    <a:pt x="1429" y="517"/>
                    <a:pt x="1427" y="517"/>
                  </a:cubicBezTo>
                  <a:cubicBezTo>
                    <a:pt x="1427" y="517"/>
                    <a:pt x="1426" y="517"/>
                    <a:pt x="1425" y="518"/>
                  </a:cubicBezTo>
                  <a:cubicBezTo>
                    <a:pt x="1424" y="518"/>
                    <a:pt x="1422" y="518"/>
                    <a:pt x="1421" y="518"/>
                  </a:cubicBezTo>
                  <a:cubicBezTo>
                    <a:pt x="1419" y="518"/>
                    <a:pt x="1418" y="518"/>
                    <a:pt x="1416" y="518"/>
                  </a:cubicBezTo>
                  <a:cubicBezTo>
                    <a:pt x="1415" y="518"/>
                    <a:pt x="1415" y="518"/>
                    <a:pt x="1414" y="518"/>
                  </a:cubicBezTo>
                  <a:cubicBezTo>
                    <a:pt x="1411" y="518"/>
                    <a:pt x="1409" y="518"/>
                    <a:pt x="1407" y="518"/>
                  </a:cubicBezTo>
                  <a:cubicBezTo>
                    <a:pt x="1406" y="518"/>
                    <a:pt x="1406" y="518"/>
                    <a:pt x="1406" y="518"/>
                  </a:cubicBezTo>
                  <a:cubicBezTo>
                    <a:pt x="1404" y="518"/>
                    <a:pt x="1401" y="518"/>
                    <a:pt x="1398" y="518"/>
                  </a:cubicBezTo>
                  <a:cubicBezTo>
                    <a:pt x="1396" y="518"/>
                    <a:pt x="1394" y="518"/>
                    <a:pt x="1393" y="518"/>
                  </a:cubicBezTo>
                  <a:cubicBezTo>
                    <a:pt x="1391" y="518"/>
                    <a:pt x="1389" y="518"/>
                    <a:pt x="1387" y="518"/>
                  </a:cubicBezTo>
                  <a:cubicBezTo>
                    <a:pt x="1385" y="518"/>
                    <a:pt x="1383" y="518"/>
                    <a:pt x="1382" y="518"/>
                  </a:cubicBezTo>
                  <a:cubicBezTo>
                    <a:pt x="1380" y="518"/>
                    <a:pt x="1378" y="518"/>
                    <a:pt x="1376" y="518"/>
                  </a:cubicBezTo>
                  <a:cubicBezTo>
                    <a:pt x="1327" y="518"/>
                    <a:pt x="1234" y="519"/>
                    <a:pt x="1121" y="520"/>
                  </a:cubicBezTo>
                  <a:cubicBezTo>
                    <a:pt x="1008" y="521"/>
                    <a:pt x="876" y="522"/>
                    <a:pt x="748" y="523"/>
                  </a:cubicBezTo>
                  <a:cubicBezTo>
                    <a:pt x="621" y="524"/>
                    <a:pt x="499" y="525"/>
                    <a:pt x="405" y="526"/>
                  </a:cubicBezTo>
                  <a:cubicBezTo>
                    <a:pt x="311" y="527"/>
                    <a:pt x="247" y="528"/>
                    <a:pt x="235" y="528"/>
                  </a:cubicBezTo>
                  <a:cubicBezTo>
                    <a:pt x="234" y="528"/>
                    <a:pt x="233" y="528"/>
                    <a:pt x="232" y="528"/>
                  </a:cubicBezTo>
                  <a:cubicBezTo>
                    <a:pt x="231" y="528"/>
                    <a:pt x="230" y="528"/>
                    <a:pt x="229" y="528"/>
                  </a:cubicBezTo>
                  <a:cubicBezTo>
                    <a:pt x="228" y="528"/>
                    <a:pt x="227" y="528"/>
                    <a:pt x="226" y="528"/>
                  </a:cubicBezTo>
                  <a:cubicBezTo>
                    <a:pt x="225" y="528"/>
                    <a:pt x="224" y="528"/>
                    <a:pt x="223" y="528"/>
                  </a:cubicBezTo>
                  <a:cubicBezTo>
                    <a:pt x="221" y="528"/>
                    <a:pt x="218" y="528"/>
                    <a:pt x="216" y="528"/>
                  </a:cubicBezTo>
                  <a:cubicBezTo>
                    <a:pt x="215" y="528"/>
                    <a:pt x="215" y="528"/>
                    <a:pt x="215" y="528"/>
                  </a:cubicBezTo>
                  <a:cubicBezTo>
                    <a:pt x="213" y="528"/>
                    <a:pt x="210" y="528"/>
                    <a:pt x="208" y="528"/>
                  </a:cubicBezTo>
                  <a:cubicBezTo>
                    <a:pt x="208" y="528"/>
                    <a:pt x="208" y="528"/>
                    <a:pt x="208" y="528"/>
                  </a:cubicBezTo>
                  <a:cubicBezTo>
                    <a:pt x="205" y="528"/>
                    <a:pt x="203" y="527"/>
                    <a:pt x="200" y="527"/>
                  </a:cubicBezTo>
                  <a:cubicBezTo>
                    <a:pt x="200" y="527"/>
                    <a:pt x="200" y="527"/>
                    <a:pt x="200" y="527"/>
                  </a:cubicBezTo>
                  <a:cubicBezTo>
                    <a:pt x="198" y="527"/>
                    <a:pt x="196" y="527"/>
                    <a:pt x="193" y="526"/>
                  </a:cubicBezTo>
                  <a:cubicBezTo>
                    <a:pt x="193" y="526"/>
                    <a:pt x="193" y="526"/>
                    <a:pt x="193" y="526"/>
                  </a:cubicBezTo>
                  <a:cubicBezTo>
                    <a:pt x="188" y="525"/>
                    <a:pt x="184" y="524"/>
                    <a:pt x="180" y="523"/>
                  </a:cubicBezTo>
                  <a:cubicBezTo>
                    <a:pt x="180" y="523"/>
                    <a:pt x="180" y="523"/>
                    <a:pt x="180" y="523"/>
                  </a:cubicBezTo>
                  <a:cubicBezTo>
                    <a:pt x="178" y="522"/>
                    <a:pt x="176" y="522"/>
                    <a:pt x="174" y="521"/>
                  </a:cubicBezTo>
                  <a:cubicBezTo>
                    <a:pt x="174" y="521"/>
                    <a:pt x="174" y="521"/>
                    <a:pt x="174" y="521"/>
                  </a:cubicBezTo>
                  <a:cubicBezTo>
                    <a:pt x="172" y="520"/>
                    <a:pt x="170" y="519"/>
                    <a:pt x="168" y="518"/>
                  </a:cubicBezTo>
                  <a:cubicBezTo>
                    <a:pt x="168" y="518"/>
                    <a:pt x="167" y="518"/>
                    <a:pt x="167" y="517"/>
                  </a:cubicBezTo>
                  <a:cubicBezTo>
                    <a:pt x="166" y="517"/>
                    <a:pt x="166" y="517"/>
                    <a:pt x="166" y="517"/>
                  </a:cubicBezTo>
                  <a:cubicBezTo>
                    <a:pt x="165" y="516"/>
                    <a:pt x="165" y="516"/>
                    <a:pt x="164" y="516"/>
                  </a:cubicBezTo>
                  <a:cubicBezTo>
                    <a:pt x="164" y="515"/>
                    <a:pt x="163" y="515"/>
                    <a:pt x="163" y="515"/>
                  </a:cubicBezTo>
                  <a:cubicBezTo>
                    <a:pt x="162" y="514"/>
                    <a:pt x="162" y="514"/>
                    <a:pt x="161" y="513"/>
                  </a:cubicBezTo>
                  <a:cubicBezTo>
                    <a:pt x="161" y="513"/>
                    <a:pt x="160" y="513"/>
                    <a:pt x="160" y="512"/>
                  </a:cubicBezTo>
                  <a:cubicBezTo>
                    <a:pt x="159" y="512"/>
                    <a:pt x="159" y="512"/>
                    <a:pt x="158" y="511"/>
                  </a:cubicBezTo>
                  <a:cubicBezTo>
                    <a:pt x="158" y="511"/>
                    <a:pt x="157" y="510"/>
                    <a:pt x="157" y="510"/>
                  </a:cubicBezTo>
                  <a:cubicBezTo>
                    <a:pt x="156" y="510"/>
                    <a:pt x="156" y="509"/>
                    <a:pt x="155" y="508"/>
                  </a:cubicBezTo>
                  <a:cubicBezTo>
                    <a:pt x="154" y="508"/>
                    <a:pt x="154" y="508"/>
                    <a:pt x="154" y="508"/>
                  </a:cubicBezTo>
                  <a:cubicBezTo>
                    <a:pt x="154" y="507"/>
                    <a:pt x="153" y="506"/>
                    <a:pt x="152" y="505"/>
                  </a:cubicBezTo>
                  <a:cubicBezTo>
                    <a:pt x="151" y="504"/>
                    <a:pt x="151" y="504"/>
                    <a:pt x="151" y="504"/>
                  </a:cubicBezTo>
                  <a:cubicBezTo>
                    <a:pt x="151" y="503"/>
                    <a:pt x="150" y="503"/>
                    <a:pt x="149" y="502"/>
                  </a:cubicBezTo>
                  <a:cubicBezTo>
                    <a:pt x="149" y="501"/>
                    <a:pt x="149" y="501"/>
                    <a:pt x="148" y="501"/>
                  </a:cubicBezTo>
                  <a:cubicBezTo>
                    <a:pt x="148" y="500"/>
                    <a:pt x="147" y="499"/>
                    <a:pt x="147" y="498"/>
                  </a:cubicBezTo>
                  <a:cubicBezTo>
                    <a:pt x="147" y="498"/>
                    <a:pt x="146" y="498"/>
                    <a:pt x="146" y="497"/>
                  </a:cubicBezTo>
                  <a:cubicBezTo>
                    <a:pt x="146" y="496"/>
                    <a:pt x="145" y="496"/>
                    <a:pt x="145" y="495"/>
                  </a:cubicBezTo>
                  <a:cubicBezTo>
                    <a:pt x="144" y="494"/>
                    <a:pt x="144" y="494"/>
                    <a:pt x="144" y="493"/>
                  </a:cubicBezTo>
                  <a:cubicBezTo>
                    <a:pt x="143" y="493"/>
                    <a:pt x="143" y="492"/>
                    <a:pt x="142" y="491"/>
                  </a:cubicBezTo>
                  <a:cubicBezTo>
                    <a:pt x="142" y="491"/>
                    <a:pt x="142" y="490"/>
                    <a:pt x="142" y="490"/>
                  </a:cubicBezTo>
                  <a:cubicBezTo>
                    <a:pt x="141" y="489"/>
                    <a:pt x="141" y="488"/>
                    <a:pt x="140" y="487"/>
                  </a:cubicBezTo>
                  <a:cubicBezTo>
                    <a:pt x="140" y="486"/>
                    <a:pt x="140" y="486"/>
                    <a:pt x="139" y="485"/>
                  </a:cubicBezTo>
                  <a:cubicBezTo>
                    <a:pt x="139" y="484"/>
                    <a:pt x="139" y="484"/>
                    <a:pt x="138" y="483"/>
                  </a:cubicBezTo>
                  <a:cubicBezTo>
                    <a:pt x="138" y="482"/>
                    <a:pt x="138" y="481"/>
                    <a:pt x="137" y="481"/>
                  </a:cubicBezTo>
                  <a:cubicBezTo>
                    <a:pt x="137" y="480"/>
                    <a:pt x="137" y="479"/>
                    <a:pt x="136" y="478"/>
                  </a:cubicBezTo>
                  <a:cubicBezTo>
                    <a:pt x="136" y="477"/>
                    <a:pt x="136" y="477"/>
                    <a:pt x="136" y="476"/>
                  </a:cubicBezTo>
                  <a:cubicBezTo>
                    <a:pt x="135" y="475"/>
                    <a:pt x="135" y="474"/>
                    <a:pt x="134" y="473"/>
                  </a:cubicBezTo>
                  <a:cubicBezTo>
                    <a:pt x="134" y="472"/>
                    <a:pt x="134" y="472"/>
                    <a:pt x="134" y="471"/>
                  </a:cubicBezTo>
                  <a:cubicBezTo>
                    <a:pt x="133" y="469"/>
                    <a:pt x="133" y="468"/>
                    <a:pt x="132" y="466"/>
                  </a:cubicBezTo>
                  <a:cubicBezTo>
                    <a:pt x="128" y="454"/>
                    <a:pt x="124" y="439"/>
                    <a:pt x="119" y="424"/>
                  </a:cubicBezTo>
                  <a:cubicBezTo>
                    <a:pt x="114" y="409"/>
                    <a:pt x="109" y="393"/>
                    <a:pt x="104" y="378"/>
                  </a:cubicBezTo>
                  <a:cubicBezTo>
                    <a:pt x="103" y="373"/>
                    <a:pt x="101" y="368"/>
                    <a:pt x="100" y="363"/>
                  </a:cubicBezTo>
                  <a:cubicBezTo>
                    <a:pt x="101" y="363"/>
                    <a:pt x="101" y="363"/>
                    <a:pt x="101" y="363"/>
                  </a:cubicBezTo>
                  <a:cubicBezTo>
                    <a:pt x="102" y="363"/>
                    <a:pt x="103" y="363"/>
                    <a:pt x="104" y="364"/>
                  </a:cubicBezTo>
                  <a:cubicBezTo>
                    <a:pt x="105" y="364"/>
                    <a:pt x="106" y="364"/>
                    <a:pt x="106" y="364"/>
                  </a:cubicBezTo>
                  <a:cubicBezTo>
                    <a:pt x="107" y="364"/>
                    <a:pt x="107" y="364"/>
                    <a:pt x="107" y="364"/>
                  </a:cubicBezTo>
                  <a:cubicBezTo>
                    <a:pt x="108" y="364"/>
                    <a:pt x="108" y="364"/>
                    <a:pt x="109" y="364"/>
                  </a:cubicBezTo>
                  <a:cubicBezTo>
                    <a:pt x="110" y="364"/>
                    <a:pt x="112" y="364"/>
                    <a:pt x="113" y="365"/>
                  </a:cubicBezTo>
                  <a:cubicBezTo>
                    <a:pt x="115" y="365"/>
                    <a:pt x="116" y="365"/>
                    <a:pt x="118" y="365"/>
                  </a:cubicBezTo>
                  <a:cubicBezTo>
                    <a:pt x="118" y="365"/>
                    <a:pt x="119" y="365"/>
                    <a:pt x="119" y="365"/>
                  </a:cubicBezTo>
                  <a:cubicBezTo>
                    <a:pt x="119" y="365"/>
                    <a:pt x="119" y="365"/>
                    <a:pt x="119" y="365"/>
                  </a:cubicBezTo>
                  <a:cubicBezTo>
                    <a:pt x="120" y="365"/>
                    <a:pt x="120" y="365"/>
                    <a:pt x="120" y="365"/>
                  </a:cubicBezTo>
                  <a:cubicBezTo>
                    <a:pt x="121" y="365"/>
                    <a:pt x="122" y="365"/>
                    <a:pt x="123" y="365"/>
                  </a:cubicBezTo>
                  <a:cubicBezTo>
                    <a:pt x="124" y="366"/>
                    <a:pt x="125" y="366"/>
                    <a:pt x="126" y="366"/>
                  </a:cubicBezTo>
                  <a:cubicBezTo>
                    <a:pt x="130" y="366"/>
                    <a:pt x="134" y="366"/>
                    <a:pt x="137" y="367"/>
                  </a:cubicBezTo>
                  <a:cubicBezTo>
                    <a:pt x="138" y="367"/>
                    <a:pt x="139" y="367"/>
                    <a:pt x="140" y="367"/>
                  </a:cubicBezTo>
                  <a:cubicBezTo>
                    <a:pt x="141" y="367"/>
                    <a:pt x="142" y="367"/>
                    <a:pt x="143" y="367"/>
                  </a:cubicBezTo>
                  <a:cubicBezTo>
                    <a:pt x="147" y="367"/>
                    <a:pt x="152" y="368"/>
                    <a:pt x="156" y="368"/>
                  </a:cubicBezTo>
                  <a:cubicBezTo>
                    <a:pt x="156" y="368"/>
                    <a:pt x="156" y="368"/>
                    <a:pt x="157" y="368"/>
                  </a:cubicBezTo>
                  <a:cubicBezTo>
                    <a:pt x="163" y="368"/>
                    <a:pt x="169" y="369"/>
                    <a:pt x="174" y="369"/>
                  </a:cubicBezTo>
                  <a:cubicBezTo>
                    <a:pt x="175" y="369"/>
                    <a:pt x="175" y="369"/>
                    <a:pt x="175" y="369"/>
                  </a:cubicBezTo>
                  <a:cubicBezTo>
                    <a:pt x="180" y="370"/>
                    <a:pt x="185" y="370"/>
                    <a:pt x="190" y="371"/>
                  </a:cubicBezTo>
                  <a:cubicBezTo>
                    <a:pt x="194" y="371"/>
                    <a:pt x="198" y="371"/>
                    <a:pt x="202" y="372"/>
                  </a:cubicBezTo>
                  <a:cubicBezTo>
                    <a:pt x="203" y="372"/>
                    <a:pt x="203" y="372"/>
                    <a:pt x="203" y="372"/>
                  </a:cubicBezTo>
                  <a:cubicBezTo>
                    <a:pt x="208" y="372"/>
                    <a:pt x="212" y="373"/>
                    <a:pt x="217" y="373"/>
                  </a:cubicBezTo>
                  <a:cubicBezTo>
                    <a:pt x="217" y="373"/>
                    <a:pt x="217" y="373"/>
                    <a:pt x="217" y="373"/>
                  </a:cubicBezTo>
                  <a:cubicBezTo>
                    <a:pt x="222" y="374"/>
                    <a:pt x="226" y="375"/>
                    <a:pt x="231" y="375"/>
                  </a:cubicBezTo>
                  <a:cubicBezTo>
                    <a:pt x="233" y="376"/>
                    <a:pt x="236" y="376"/>
                    <a:pt x="238" y="376"/>
                  </a:cubicBezTo>
                  <a:cubicBezTo>
                    <a:pt x="238" y="376"/>
                    <a:pt x="238" y="376"/>
                    <a:pt x="238" y="376"/>
                  </a:cubicBezTo>
                  <a:cubicBezTo>
                    <a:pt x="240" y="377"/>
                    <a:pt x="243" y="377"/>
                    <a:pt x="245" y="378"/>
                  </a:cubicBezTo>
                  <a:cubicBezTo>
                    <a:pt x="245" y="378"/>
                    <a:pt x="245" y="378"/>
                    <a:pt x="245" y="378"/>
                  </a:cubicBezTo>
                  <a:cubicBezTo>
                    <a:pt x="247" y="379"/>
                    <a:pt x="249" y="379"/>
                    <a:pt x="252" y="380"/>
                  </a:cubicBezTo>
                  <a:cubicBezTo>
                    <a:pt x="252" y="380"/>
                    <a:pt x="252" y="380"/>
                    <a:pt x="252" y="380"/>
                  </a:cubicBezTo>
                  <a:cubicBezTo>
                    <a:pt x="254" y="380"/>
                    <a:pt x="256" y="381"/>
                    <a:pt x="258" y="382"/>
                  </a:cubicBezTo>
                  <a:cubicBezTo>
                    <a:pt x="258" y="382"/>
                    <a:pt x="258" y="382"/>
                    <a:pt x="258" y="382"/>
                  </a:cubicBezTo>
                  <a:cubicBezTo>
                    <a:pt x="260" y="383"/>
                    <a:pt x="262" y="384"/>
                    <a:pt x="264" y="384"/>
                  </a:cubicBezTo>
                  <a:cubicBezTo>
                    <a:pt x="264" y="384"/>
                    <a:pt x="264" y="384"/>
                    <a:pt x="264" y="384"/>
                  </a:cubicBezTo>
                  <a:cubicBezTo>
                    <a:pt x="266" y="385"/>
                    <a:pt x="267" y="385"/>
                    <a:pt x="268" y="386"/>
                  </a:cubicBezTo>
                  <a:cubicBezTo>
                    <a:pt x="271" y="387"/>
                    <a:pt x="274" y="389"/>
                    <a:pt x="277" y="390"/>
                  </a:cubicBezTo>
                  <a:cubicBezTo>
                    <a:pt x="277" y="390"/>
                    <a:pt x="277" y="390"/>
                    <a:pt x="277" y="390"/>
                  </a:cubicBezTo>
                  <a:cubicBezTo>
                    <a:pt x="280" y="392"/>
                    <a:pt x="283" y="393"/>
                    <a:pt x="285" y="395"/>
                  </a:cubicBezTo>
                  <a:cubicBezTo>
                    <a:pt x="286" y="395"/>
                    <a:pt x="286" y="396"/>
                    <a:pt x="287" y="396"/>
                  </a:cubicBezTo>
                  <a:cubicBezTo>
                    <a:pt x="289" y="397"/>
                    <a:pt x="292" y="399"/>
                    <a:pt x="295" y="401"/>
                  </a:cubicBezTo>
                  <a:cubicBezTo>
                    <a:pt x="295" y="401"/>
                    <a:pt x="296" y="402"/>
                    <a:pt x="296" y="402"/>
                  </a:cubicBezTo>
                  <a:cubicBezTo>
                    <a:pt x="299" y="404"/>
                    <a:pt x="301" y="406"/>
                    <a:pt x="304" y="408"/>
                  </a:cubicBezTo>
                  <a:cubicBezTo>
                    <a:pt x="304" y="408"/>
                    <a:pt x="304" y="408"/>
                    <a:pt x="304" y="408"/>
                  </a:cubicBezTo>
                  <a:cubicBezTo>
                    <a:pt x="306" y="410"/>
                    <a:pt x="309" y="412"/>
                    <a:pt x="311" y="414"/>
                  </a:cubicBezTo>
                  <a:cubicBezTo>
                    <a:pt x="312" y="415"/>
                    <a:pt x="312" y="415"/>
                    <a:pt x="312" y="415"/>
                  </a:cubicBezTo>
                  <a:cubicBezTo>
                    <a:pt x="314" y="417"/>
                    <a:pt x="316" y="420"/>
                    <a:pt x="319" y="422"/>
                  </a:cubicBezTo>
                  <a:cubicBezTo>
                    <a:pt x="319" y="422"/>
                    <a:pt x="319" y="423"/>
                    <a:pt x="320" y="423"/>
                  </a:cubicBezTo>
                  <a:cubicBezTo>
                    <a:pt x="322" y="425"/>
                    <a:pt x="324" y="428"/>
                    <a:pt x="326" y="430"/>
                  </a:cubicBezTo>
                  <a:cubicBezTo>
                    <a:pt x="326" y="430"/>
                    <a:pt x="326" y="430"/>
                    <a:pt x="326" y="430"/>
                  </a:cubicBezTo>
                  <a:cubicBezTo>
                    <a:pt x="328" y="433"/>
                    <a:pt x="330" y="435"/>
                    <a:pt x="331" y="437"/>
                  </a:cubicBezTo>
                  <a:cubicBezTo>
                    <a:pt x="332" y="438"/>
                    <a:pt x="332" y="438"/>
                    <a:pt x="332" y="439"/>
                  </a:cubicBezTo>
                  <a:cubicBezTo>
                    <a:pt x="334" y="441"/>
                    <a:pt x="336" y="444"/>
                    <a:pt x="337" y="446"/>
                  </a:cubicBezTo>
                  <a:cubicBezTo>
                    <a:pt x="337" y="447"/>
                    <a:pt x="338" y="447"/>
                    <a:pt x="338" y="448"/>
                  </a:cubicBezTo>
                  <a:cubicBezTo>
                    <a:pt x="339" y="450"/>
                    <a:pt x="341" y="453"/>
                    <a:pt x="342" y="455"/>
                  </a:cubicBezTo>
                  <a:cubicBezTo>
                    <a:pt x="342" y="455"/>
                    <a:pt x="342" y="455"/>
                    <a:pt x="342" y="455"/>
                  </a:cubicBezTo>
                  <a:cubicBezTo>
                    <a:pt x="344" y="458"/>
                    <a:pt x="345" y="460"/>
                    <a:pt x="346" y="463"/>
                  </a:cubicBezTo>
                  <a:cubicBezTo>
                    <a:pt x="346" y="464"/>
                    <a:pt x="347" y="464"/>
                    <a:pt x="347" y="465"/>
                  </a:cubicBezTo>
                  <a:cubicBezTo>
                    <a:pt x="348" y="467"/>
                    <a:pt x="349" y="470"/>
                    <a:pt x="350" y="472"/>
                  </a:cubicBezTo>
                  <a:cubicBezTo>
                    <a:pt x="350" y="473"/>
                    <a:pt x="350" y="473"/>
                    <a:pt x="350" y="474"/>
                  </a:cubicBezTo>
                  <a:cubicBezTo>
                    <a:pt x="351" y="476"/>
                    <a:pt x="352" y="479"/>
                    <a:pt x="353" y="482"/>
                  </a:cubicBezTo>
                  <a:cubicBezTo>
                    <a:pt x="353" y="482"/>
                    <a:pt x="353" y="482"/>
                    <a:pt x="353" y="482"/>
                  </a:cubicBezTo>
                  <a:cubicBezTo>
                    <a:pt x="354" y="484"/>
                    <a:pt x="354" y="487"/>
                    <a:pt x="355" y="489"/>
                  </a:cubicBezTo>
                  <a:cubicBezTo>
                    <a:pt x="355" y="490"/>
                    <a:pt x="355" y="490"/>
                    <a:pt x="355" y="491"/>
                  </a:cubicBezTo>
                  <a:cubicBezTo>
                    <a:pt x="356" y="493"/>
                    <a:pt x="356" y="496"/>
                    <a:pt x="356" y="498"/>
                  </a:cubicBezTo>
                  <a:cubicBezTo>
                    <a:pt x="356" y="499"/>
                    <a:pt x="356" y="499"/>
                    <a:pt x="356" y="500"/>
                  </a:cubicBezTo>
                  <a:cubicBezTo>
                    <a:pt x="357" y="502"/>
                    <a:pt x="357" y="505"/>
                    <a:pt x="357" y="507"/>
                  </a:cubicBezTo>
                  <a:cubicBezTo>
                    <a:pt x="357" y="508"/>
                    <a:pt x="357" y="508"/>
                    <a:pt x="357" y="509"/>
                  </a:cubicBezTo>
                  <a:cubicBezTo>
                    <a:pt x="357" y="509"/>
                    <a:pt x="357" y="509"/>
                    <a:pt x="357" y="510"/>
                  </a:cubicBezTo>
                  <a:cubicBezTo>
                    <a:pt x="357" y="510"/>
                    <a:pt x="357" y="511"/>
                    <a:pt x="357" y="511"/>
                  </a:cubicBezTo>
                  <a:cubicBezTo>
                    <a:pt x="357" y="511"/>
                    <a:pt x="357" y="512"/>
                    <a:pt x="356" y="512"/>
                  </a:cubicBezTo>
                  <a:cubicBezTo>
                    <a:pt x="390" y="290"/>
                    <a:pt x="390" y="290"/>
                    <a:pt x="390" y="290"/>
                  </a:cubicBezTo>
                  <a:cubicBezTo>
                    <a:pt x="390" y="290"/>
                    <a:pt x="390" y="290"/>
                    <a:pt x="390" y="289"/>
                  </a:cubicBezTo>
                  <a:cubicBezTo>
                    <a:pt x="390" y="289"/>
                    <a:pt x="390" y="289"/>
                    <a:pt x="391" y="288"/>
                  </a:cubicBezTo>
                  <a:cubicBezTo>
                    <a:pt x="391" y="288"/>
                    <a:pt x="391" y="287"/>
                    <a:pt x="391" y="287"/>
                  </a:cubicBezTo>
                  <a:cubicBezTo>
                    <a:pt x="391" y="287"/>
                    <a:pt x="391" y="286"/>
                    <a:pt x="391" y="286"/>
                  </a:cubicBezTo>
                  <a:cubicBezTo>
                    <a:pt x="391" y="283"/>
                    <a:pt x="390" y="281"/>
                    <a:pt x="390" y="279"/>
                  </a:cubicBezTo>
                  <a:cubicBezTo>
                    <a:pt x="390" y="278"/>
                    <a:pt x="390" y="278"/>
                    <a:pt x="390" y="277"/>
                  </a:cubicBezTo>
                  <a:cubicBezTo>
                    <a:pt x="390" y="275"/>
                    <a:pt x="389" y="273"/>
                    <a:pt x="389" y="270"/>
                  </a:cubicBezTo>
                  <a:cubicBezTo>
                    <a:pt x="389" y="270"/>
                    <a:pt x="388" y="269"/>
                    <a:pt x="388" y="269"/>
                  </a:cubicBezTo>
                  <a:cubicBezTo>
                    <a:pt x="387" y="264"/>
                    <a:pt x="386" y="259"/>
                    <a:pt x="384" y="254"/>
                  </a:cubicBezTo>
                  <a:cubicBezTo>
                    <a:pt x="383" y="253"/>
                    <a:pt x="383" y="253"/>
                    <a:pt x="383" y="253"/>
                  </a:cubicBezTo>
                  <a:cubicBezTo>
                    <a:pt x="383" y="253"/>
                    <a:pt x="383" y="253"/>
                    <a:pt x="383" y="253"/>
                  </a:cubicBezTo>
                  <a:cubicBezTo>
                    <a:pt x="382" y="251"/>
                    <a:pt x="381" y="249"/>
                    <a:pt x="380" y="247"/>
                  </a:cubicBezTo>
                  <a:cubicBezTo>
                    <a:pt x="380" y="246"/>
                    <a:pt x="380" y="246"/>
                    <a:pt x="380" y="246"/>
                  </a:cubicBezTo>
                  <a:cubicBezTo>
                    <a:pt x="380" y="245"/>
                    <a:pt x="379" y="245"/>
                    <a:pt x="379" y="244"/>
                  </a:cubicBezTo>
                  <a:cubicBezTo>
                    <a:pt x="378" y="242"/>
                    <a:pt x="377" y="239"/>
                    <a:pt x="375" y="237"/>
                  </a:cubicBezTo>
                  <a:cubicBezTo>
                    <a:pt x="375" y="237"/>
                    <a:pt x="375" y="237"/>
                    <a:pt x="375" y="237"/>
                  </a:cubicBezTo>
                  <a:cubicBezTo>
                    <a:pt x="374" y="234"/>
                    <a:pt x="372" y="232"/>
                    <a:pt x="371" y="230"/>
                  </a:cubicBezTo>
                  <a:cubicBezTo>
                    <a:pt x="370" y="229"/>
                    <a:pt x="370" y="229"/>
                    <a:pt x="370" y="228"/>
                  </a:cubicBezTo>
                  <a:cubicBezTo>
                    <a:pt x="368" y="226"/>
                    <a:pt x="366" y="224"/>
                    <a:pt x="365" y="221"/>
                  </a:cubicBezTo>
                  <a:cubicBezTo>
                    <a:pt x="364" y="221"/>
                    <a:pt x="364" y="221"/>
                    <a:pt x="364" y="221"/>
                  </a:cubicBezTo>
                  <a:cubicBezTo>
                    <a:pt x="364" y="220"/>
                    <a:pt x="364" y="220"/>
                    <a:pt x="364" y="220"/>
                  </a:cubicBezTo>
                  <a:cubicBezTo>
                    <a:pt x="362" y="218"/>
                    <a:pt x="360" y="216"/>
                    <a:pt x="358" y="213"/>
                  </a:cubicBezTo>
                  <a:cubicBezTo>
                    <a:pt x="358" y="213"/>
                    <a:pt x="358" y="213"/>
                    <a:pt x="358" y="213"/>
                  </a:cubicBezTo>
                  <a:cubicBezTo>
                    <a:pt x="356" y="212"/>
                    <a:pt x="355" y="210"/>
                    <a:pt x="354" y="209"/>
                  </a:cubicBezTo>
                  <a:cubicBezTo>
                    <a:pt x="353" y="208"/>
                    <a:pt x="353" y="208"/>
                    <a:pt x="352" y="207"/>
                  </a:cubicBezTo>
                  <a:cubicBezTo>
                    <a:pt x="351" y="206"/>
                    <a:pt x="349" y="204"/>
                    <a:pt x="347" y="202"/>
                  </a:cubicBezTo>
                  <a:cubicBezTo>
                    <a:pt x="346" y="201"/>
                    <a:pt x="345" y="200"/>
                    <a:pt x="344" y="200"/>
                  </a:cubicBezTo>
                  <a:cubicBezTo>
                    <a:pt x="341" y="197"/>
                    <a:pt x="338" y="195"/>
                    <a:pt x="335" y="192"/>
                  </a:cubicBezTo>
                  <a:cubicBezTo>
                    <a:pt x="335" y="192"/>
                    <a:pt x="335" y="192"/>
                    <a:pt x="335" y="192"/>
                  </a:cubicBezTo>
                  <a:cubicBezTo>
                    <a:pt x="335" y="192"/>
                    <a:pt x="334" y="192"/>
                    <a:pt x="334" y="191"/>
                  </a:cubicBezTo>
                  <a:cubicBezTo>
                    <a:pt x="331" y="189"/>
                    <a:pt x="328" y="187"/>
                    <a:pt x="325" y="186"/>
                  </a:cubicBezTo>
                  <a:cubicBezTo>
                    <a:pt x="324" y="185"/>
                    <a:pt x="323" y="184"/>
                    <a:pt x="322" y="183"/>
                  </a:cubicBezTo>
                  <a:cubicBezTo>
                    <a:pt x="319" y="182"/>
                    <a:pt x="317" y="181"/>
                    <a:pt x="315" y="179"/>
                  </a:cubicBezTo>
                  <a:cubicBezTo>
                    <a:pt x="314" y="179"/>
                    <a:pt x="314" y="179"/>
                    <a:pt x="313" y="178"/>
                  </a:cubicBezTo>
                  <a:cubicBezTo>
                    <a:pt x="311" y="177"/>
                    <a:pt x="310" y="177"/>
                    <a:pt x="308" y="176"/>
                  </a:cubicBezTo>
                  <a:cubicBezTo>
                    <a:pt x="307" y="176"/>
                    <a:pt x="307" y="176"/>
                    <a:pt x="307" y="176"/>
                  </a:cubicBezTo>
                  <a:cubicBezTo>
                    <a:pt x="304" y="174"/>
                    <a:pt x="301" y="173"/>
                    <a:pt x="298" y="172"/>
                  </a:cubicBezTo>
                  <a:cubicBezTo>
                    <a:pt x="297" y="171"/>
                    <a:pt x="297" y="171"/>
                    <a:pt x="297" y="171"/>
                  </a:cubicBezTo>
                  <a:cubicBezTo>
                    <a:pt x="296" y="171"/>
                    <a:pt x="296" y="171"/>
                    <a:pt x="295" y="170"/>
                  </a:cubicBezTo>
                  <a:cubicBezTo>
                    <a:pt x="295" y="170"/>
                    <a:pt x="295" y="170"/>
                    <a:pt x="295" y="170"/>
                  </a:cubicBezTo>
                  <a:cubicBezTo>
                    <a:pt x="294" y="170"/>
                    <a:pt x="294" y="170"/>
                    <a:pt x="294" y="170"/>
                  </a:cubicBezTo>
                  <a:cubicBezTo>
                    <a:pt x="294" y="170"/>
                    <a:pt x="293" y="170"/>
                    <a:pt x="293" y="170"/>
                  </a:cubicBezTo>
                  <a:cubicBezTo>
                    <a:pt x="292" y="169"/>
                    <a:pt x="292" y="169"/>
                    <a:pt x="291" y="169"/>
                  </a:cubicBezTo>
                  <a:cubicBezTo>
                    <a:pt x="290" y="169"/>
                    <a:pt x="290" y="168"/>
                    <a:pt x="289" y="168"/>
                  </a:cubicBezTo>
                  <a:cubicBezTo>
                    <a:pt x="288" y="168"/>
                    <a:pt x="288" y="168"/>
                    <a:pt x="288" y="168"/>
                  </a:cubicBezTo>
                  <a:cubicBezTo>
                    <a:pt x="288" y="168"/>
                    <a:pt x="288" y="168"/>
                    <a:pt x="288" y="168"/>
                  </a:cubicBezTo>
                  <a:cubicBezTo>
                    <a:pt x="287" y="168"/>
                    <a:pt x="287" y="168"/>
                    <a:pt x="287" y="168"/>
                  </a:cubicBezTo>
                  <a:cubicBezTo>
                    <a:pt x="287" y="168"/>
                    <a:pt x="286" y="167"/>
                    <a:pt x="285" y="167"/>
                  </a:cubicBezTo>
                  <a:cubicBezTo>
                    <a:pt x="285" y="167"/>
                    <a:pt x="284" y="167"/>
                    <a:pt x="284" y="167"/>
                  </a:cubicBezTo>
                  <a:cubicBezTo>
                    <a:pt x="283" y="166"/>
                    <a:pt x="283" y="166"/>
                    <a:pt x="282" y="166"/>
                  </a:cubicBezTo>
                  <a:cubicBezTo>
                    <a:pt x="282" y="166"/>
                    <a:pt x="282" y="166"/>
                    <a:pt x="282" y="166"/>
                  </a:cubicBezTo>
                  <a:cubicBezTo>
                    <a:pt x="281" y="166"/>
                    <a:pt x="281" y="166"/>
                    <a:pt x="281" y="166"/>
                  </a:cubicBezTo>
                  <a:cubicBezTo>
                    <a:pt x="281" y="166"/>
                    <a:pt x="281" y="166"/>
                    <a:pt x="281" y="166"/>
                  </a:cubicBezTo>
                  <a:cubicBezTo>
                    <a:pt x="280" y="166"/>
                    <a:pt x="280" y="166"/>
                    <a:pt x="279" y="165"/>
                  </a:cubicBezTo>
                  <a:cubicBezTo>
                    <a:pt x="279" y="165"/>
                    <a:pt x="278" y="165"/>
                    <a:pt x="278" y="165"/>
                  </a:cubicBezTo>
                  <a:cubicBezTo>
                    <a:pt x="278" y="165"/>
                    <a:pt x="277" y="165"/>
                    <a:pt x="277" y="165"/>
                  </a:cubicBezTo>
                  <a:cubicBezTo>
                    <a:pt x="276" y="165"/>
                    <a:pt x="276" y="165"/>
                    <a:pt x="275" y="164"/>
                  </a:cubicBezTo>
                  <a:cubicBezTo>
                    <a:pt x="275" y="164"/>
                    <a:pt x="275" y="164"/>
                    <a:pt x="275" y="164"/>
                  </a:cubicBezTo>
                  <a:cubicBezTo>
                    <a:pt x="274" y="164"/>
                    <a:pt x="274" y="164"/>
                    <a:pt x="274" y="164"/>
                  </a:cubicBezTo>
                  <a:cubicBezTo>
                    <a:pt x="274" y="164"/>
                    <a:pt x="274" y="164"/>
                    <a:pt x="274" y="164"/>
                  </a:cubicBezTo>
                  <a:cubicBezTo>
                    <a:pt x="273" y="164"/>
                    <a:pt x="273" y="164"/>
                    <a:pt x="273" y="164"/>
                  </a:cubicBezTo>
                  <a:cubicBezTo>
                    <a:pt x="272" y="164"/>
                    <a:pt x="272" y="164"/>
                    <a:pt x="271" y="164"/>
                  </a:cubicBezTo>
                  <a:cubicBezTo>
                    <a:pt x="270" y="163"/>
                    <a:pt x="270" y="163"/>
                    <a:pt x="270" y="163"/>
                  </a:cubicBezTo>
                  <a:cubicBezTo>
                    <a:pt x="270" y="163"/>
                    <a:pt x="269" y="163"/>
                    <a:pt x="269" y="163"/>
                  </a:cubicBezTo>
                  <a:cubicBezTo>
                    <a:pt x="268" y="163"/>
                    <a:pt x="268" y="163"/>
                    <a:pt x="268" y="163"/>
                  </a:cubicBezTo>
                  <a:cubicBezTo>
                    <a:pt x="268" y="163"/>
                    <a:pt x="268" y="163"/>
                    <a:pt x="268" y="163"/>
                  </a:cubicBezTo>
                  <a:cubicBezTo>
                    <a:pt x="267" y="163"/>
                    <a:pt x="267" y="163"/>
                    <a:pt x="267" y="163"/>
                  </a:cubicBezTo>
                  <a:cubicBezTo>
                    <a:pt x="266" y="163"/>
                    <a:pt x="266" y="163"/>
                    <a:pt x="266" y="163"/>
                  </a:cubicBezTo>
                  <a:cubicBezTo>
                    <a:pt x="266" y="163"/>
                    <a:pt x="265" y="162"/>
                    <a:pt x="265" y="162"/>
                  </a:cubicBezTo>
                  <a:cubicBezTo>
                    <a:pt x="264" y="162"/>
                    <a:pt x="264" y="162"/>
                    <a:pt x="264" y="162"/>
                  </a:cubicBezTo>
                  <a:cubicBezTo>
                    <a:pt x="263" y="162"/>
                    <a:pt x="263" y="162"/>
                    <a:pt x="262" y="162"/>
                  </a:cubicBezTo>
                  <a:cubicBezTo>
                    <a:pt x="262" y="162"/>
                    <a:pt x="262" y="162"/>
                    <a:pt x="261" y="162"/>
                  </a:cubicBezTo>
                  <a:cubicBezTo>
                    <a:pt x="261" y="162"/>
                    <a:pt x="261" y="162"/>
                    <a:pt x="261" y="162"/>
                  </a:cubicBezTo>
                  <a:cubicBezTo>
                    <a:pt x="261" y="162"/>
                    <a:pt x="261" y="162"/>
                    <a:pt x="261" y="162"/>
                  </a:cubicBezTo>
                  <a:cubicBezTo>
                    <a:pt x="261" y="162"/>
                    <a:pt x="261" y="162"/>
                    <a:pt x="261" y="162"/>
                  </a:cubicBezTo>
                  <a:cubicBezTo>
                    <a:pt x="260" y="162"/>
                    <a:pt x="260" y="162"/>
                    <a:pt x="260" y="162"/>
                  </a:cubicBezTo>
                  <a:cubicBezTo>
                    <a:pt x="259" y="162"/>
                    <a:pt x="258" y="161"/>
                    <a:pt x="257" y="161"/>
                  </a:cubicBezTo>
                  <a:cubicBezTo>
                    <a:pt x="255" y="161"/>
                    <a:pt x="254" y="161"/>
                    <a:pt x="253" y="161"/>
                  </a:cubicBezTo>
                  <a:cubicBezTo>
                    <a:pt x="252" y="161"/>
                    <a:pt x="251" y="160"/>
                    <a:pt x="249" y="160"/>
                  </a:cubicBezTo>
                  <a:cubicBezTo>
                    <a:pt x="248" y="160"/>
                    <a:pt x="247" y="160"/>
                    <a:pt x="246" y="160"/>
                  </a:cubicBezTo>
                  <a:cubicBezTo>
                    <a:pt x="246" y="160"/>
                    <a:pt x="246" y="160"/>
                    <a:pt x="246" y="160"/>
                  </a:cubicBezTo>
                  <a:cubicBezTo>
                    <a:pt x="246" y="160"/>
                    <a:pt x="246" y="160"/>
                    <a:pt x="246" y="160"/>
                  </a:cubicBezTo>
                  <a:cubicBezTo>
                    <a:pt x="243" y="160"/>
                    <a:pt x="241" y="159"/>
                    <a:pt x="239" y="159"/>
                  </a:cubicBezTo>
                  <a:cubicBezTo>
                    <a:pt x="237" y="159"/>
                    <a:pt x="235" y="159"/>
                    <a:pt x="233" y="159"/>
                  </a:cubicBezTo>
                  <a:cubicBezTo>
                    <a:pt x="232" y="158"/>
                    <a:pt x="232" y="158"/>
                    <a:pt x="232" y="158"/>
                  </a:cubicBezTo>
                  <a:cubicBezTo>
                    <a:pt x="231" y="158"/>
                    <a:pt x="231" y="158"/>
                    <a:pt x="231" y="158"/>
                  </a:cubicBezTo>
                  <a:cubicBezTo>
                    <a:pt x="229" y="158"/>
                    <a:pt x="228" y="158"/>
                    <a:pt x="227" y="158"/>
                  </a:cubicBezTo>
                  <a:cubicBezTo>
                    <a:pt x="225" y="158"/>
                    <a:pt x="223" y="158"/>
                    <a:pt x="221" y="158"/>
                  </a:cubicBezTo>
                  <a:cubicBezTo>
                    <a:pt x="220" y="158"/>
                    <a:pt x="219" y="157"/>
                    <a:pt x="219" y="157"/>
                  </a:cubicBezTo>
                  <a:cubicBezTo>
                    <a:pt x="214" y="157"/>
                    <a:pt x="210" y="157"/>
                    <a:pt x="205" y="156"/>
                  </a:cubicBezTo>
                  <a:cubicBezTo>
                    <a:pt x="204" y="156"/>
                    <a:pt x="203" y="156"/>
                    <a:pt x="203" y="156"/>
                  </a:cubicBezTo>
                  <a:cubicBezTo>
                    <a:pt x="201" y="156"/>
                    <a:pt x="199" y="156"/>
                    <a:pt x="197" y="156"/>
                  </a:cubicBezTo>
                  <a:cubicBezTo>
                    <a:pt x="193" y="156"/>
                    <a:pt x="189" y="155"/>
                    <a:pt x="186" y="155"/>
                  </a:cubicBezTo>
                  <a:cubicBezTo>
                    <a:pt x="185" y="155"/>
                    <a:pt x="185" y="155"/>
                    <a:pt x="184" y="155"/>
                  </a:cubicBezTo>
                  <a:cubicBezTo>
                    <a:pt x="180" y="155"/>
                    <a:pt x="175" y="155"/>
                    <a:pt x="170" y="154"/>
                  </a:cubicBezTo>
                  <a:cubicBezTo>
                    <a:pt x="168" y="154"/>
                    <a:pt x="167" y="154"/>
                    <a:pt x="165" y="154"/>
                  </a:cubicBezTo>
                  <a:cubicBezTo>
                    <a:pt x="161" y="154"/>
                    <a:pt x="157" y="153"/>
                    <a:pt x="154" y="153"/>
                  </a:cubicBezTo>
                  <a:cubicBezTo>
                    <a:pt x="151" y="153"/>
                    <a:pt x="149" y="153"/>
                    <a:pt x="146" y="153"/>
                  </a:cubicBezTo>
                  <a:cubicBezTo>
                    <a:pt x="146" y="152"/>
                    <a:pt x="146" y="152"/>
                    <a:pt x="146" y="152"/>
                  </a:cubicBezTo>
                  <a:cubicBezTo>
                    <a:pt x="142" y="152"/>
                    <a:pt x="138" y="152"/>
                    <a:pt x="134" y="151"/>
                  </a:cubicBezTo>
                  <a:cubicBezTo>
                    <a:pt x="133" y="151"/>
                    <a:pt x="133" y="151"/>
                    <a:pt x="133" y="151"/>
                  </a:cubicBezTo>
                  <a:cubicBezTo>
                    <a:pt x="129" y="151"/>
                    <a:pt x="125" y="150"/>
                    <a:pt x="121" y="150"/>
                  </a:cubicBezTo>
                  <a:cubicBezTo>
                    <a:pt x="121" y="150"/>
                    <a:pt x="121" y="150"/>
                    <a:pt x="121" y="150"/>
                  </a:cubicBezTo>
                  <a:cubicBezTo>
                    <a:pt x="117" y="149"/>
                    <a:pt x="113" y="149"/>
                    <a:pt x="110" y="148"/>
                  </a:cubicBezTo>
                  <a:cubicBezTo>
                    <a:pt x="109" y="148"/>
                    <a:pt x="109" y="148"/>
                    <a:pt x="109" y="148"/>
                  </a:cubicBezTo>
                  <a:cubicBezTo>
                    <a:pt x="106" y="147"/>
                    <a:pt x="102" y="147"/>
                    <a:pt x="99" y="146"/>
                  </a:cubicBezTo>
                  <a:cubicBezTo>
                    <a:pt x="99" y="146"/>
                    <a:pt x="99" y="146"/>
                    <a:pt x="99" y="146"/>
                  </a:cubicBezTo>
                  <a:cubicBezTo>
                    <a:pt x="97" y="145"/>
                    <a:pt x="95" y="145"/>
                    <a:pt x="94" y="145"/>
                  </a:cubicBezTo>
                  <a:cubicBezTo>
                    <a:pt x="93" y="145"/>
                    <a:pt x="93" y="145"/>
                    <a:pt x="93" y="145"/>
                  </a:cubicBezTo>
                  <a:cubicBezTo>
                    <a:pt x="92" y="144"/>
                    <a:pt x="90" y="144"/>
                    <a:pt x="89" y="143"/>
                  </a:cubicBezTo>
                  <a:cubicBezTo>
                    <a:pt x="89" y="143"/>
                    <a:pt x="89" y="143"/>
                    <a:pt x="89" y="143"/>
                  </a:cubicBezTo>
                  <a:cubicBezTo>
                    <a:pt x="87" y="143"/>
                    <a:pt x="86" y="142"/>
                    <a:pt x="84" y="142"/>
                  </a:cubicBezTo>
                  <a:cubicBezTo>
                    <a:pt x="84" y="142"/>
                    <a:pt x="84" y="142"/>
                    <a:pt x="84" y="142"/>
                  </a:cubicBezTo>
                  <a:cubicBezTo>
                    <a:pt x="83" y="141"/>
                    <a:pt x="82" y="141"/>
                    <a:pt x="80" y="140"/>
                  </a:cubicBezTo>
                  <a:cubicBezTo>
                    <a:pt x="80" y="140"/>
                    <a:pt x="79" y="140"/>
                    <a:pt x="78" y="139"/>
                  </a:cubicBezTo>
                  <a:cubicBezTo>
                    <a:pt x="77" y="139"/>
                    <a:pt x="77" y="139"/>
                    <a:pt x="76" y="138"/>
                  </a:cubicBezTo>
                  <a:cubicBezTo>
                    <a:pt x="75" y="138"/>
                    <a:pt x="75" y="138"/>
                    <a:pt x="74" y="137"/>
                  </a:cubicBezTo>
                  <a:cubicBezTo>
                    <a:pt x="73" y="137"/>
                    <a:pt x="73" y="137"/>
                    <a:pt x="72" y="136"/>
                  </a:cubicBezTo>
                  <a:cubicBezTo>
                    <a:pt x="72" y="136"/>
                    <a:pt x="71" y="136"/>
                    <a:pt x="70" y="135"/>
                  </a:cubicBezTo>
                  <a:cubicBezTo>
                    <a:pt x="70" y="135"/>
                    <a:pt x="69" y="135"/>
                    <a:pt x="69" y="134"/>
                  </a:cubicBezTo>
                  <a:cubicBezTo>
                    <a:pt x="68" y="133"/>
                    <a:pt x="66" y="133"/>
                    <a:pt x="65" y="132"/>
                  </a:cubicBezTo>
                  <a:cubicBezTo>
                    <a:pt x="57" y="126"/>
                    <a:pt x="51" y="117"/>
                    <a:pt x="45" y="108"/>
                  </a:cubicBezTo>
                  <a:cubicBezTo>
                    <a:pt x="39" y="98"/>
                    <a:pt x="35" y="88"/>
                    <a:pt x="32" y="78"/>
                  </a:cubicBezTo>
                  <a:cubicBezTo>
                    <a:pt x="28" y="67"/>
                    <a:pt x="26" y="57"/>
                    <a:pt x="24" y="47"/>
                  </a:cubicBezTo>
                  <a:cubicBezTo>
                    <a:pt x="23" y="38"/>
                    <a:pt x="23" y="29"/>
                    <a:pt x="23" y="22"/>
                  </a:cubicBezTo>
                  <a:cubicBezTo>
                    <a:pt x="23" y="20"/>
                    <a:pt x="23" y="18"/>
                    <a:pt x="23" y="16"/>
                  </a:cubicBezTo>
                  <a:cubicBezTo>
                    <a:pt x="23" y="14"/>
                    <a:pt x="23" y="12"/>
                    <a:pt x="23" y="10"/>
                  </a:cubicBezTo>
                  <a:cubicBezTo>
                    <a:pt x="23" y="8"/>
                    <a:pt x="24" y="6"/>
                    <a:pt x="24" y="5"/>
                  </a:cubicBezTo>
                  <a:cubicBezTo>
                    <a:pt x="24" y="3"/>
                    <a:pt x="24" y="1"/>
                    <a:pt x="24" y="0"/>
                  </a:cubicBezTo>
                  <a:cubicBezTo>
                    <a:pt x="17" y="67"/>
                    <a:pt x="9" y="135"/>
                    <a:pt x="2" y="202"/>
                  </a:cubicBezTo>
                  <a:cubicBezTo>
                    <a:pt x="1" y="204"/>
                    <a:pt x="1" y="206"/>
                    <a:pt x="1" y="208"/>
                  </a:cubicBezTo>
                  <a:cubicBezTo>
                    <a:pt x="1" y="209"/>
                    <a:pt x="1" y="211"/>
                    <a:pt x="1" y="213"/>
                  </a:cubicBezTo>
                  <a:cubicBezTo>
                    <a:pt x="0" y="215"/>
                    <a:pt x="0" y="217"/>
                    <a:pt x="0" y="219"/>
                  </a:cubicBezTo>
                  <a:cubicBezTo>
                    <a:pt x="0" y="221"/>
                    <a:pt x="0" y="224"/>
                    <a:pt x="0" y="226"/>
                  </a:cubicBezTo>
                  <a:cubicBezTo>
                    <a:pt x="0" y="234"/>
                    <a:pt x="0" y="243"/>
                    <a:pt x="1" y="253"/>
                  </a:cubicBezTo>
                  <a:cubicBezTo>
                    <a:pt x="3" y="263"/>
                    <a:pt x="5" y="274"/>
                    <a:pt x="8" y="285"/>
                  </a:cubicBezTo>
                  <a:cubicBezTo>
                    <a:pt x="11" y="297"/>
                    <a:pt x="15" y="307"/>
                    <a:pt x="21" y="317"/>
                  </a:cubicBezTo>
                  <a:cubicBezTo>
                    <a:pt x="26" y="327"/>
                    <a:pt x="33" y="336"/>
                    <a:pt x="41" y="343"/>
                  </a:cubicBezTo>
                  <a:cubicBezTo>
                    <a:pt x="42" y="344"/>
                    <a:pt x="43" y="345"/>
                    <a:pt x="44" y="346"/>
                  </a:cubicBezTo>
                  <a:cubicBezTo>
                    <a:pt x="44" y="346"/>
                    <a:pt x="44" y="346"/>
                    <a:pt x="44" y="346"/>
                  </a:cubicBezTo>
                  <a:cubicBezTo>
                    <a:pt x="45" y="346"/>
                    <a:pt x="45" y="346"/>
                    <a:pt x="45" y="346"/>
                  </a:cubicBezTo>
                  <a:cubicBezTo>
                    <a:pt x="46" y="347"/>
                    <a:pt x="46" y="347"/>
                    <a:pt x="47" y="348"/>
                  </a:cubicBezTo>
                  <a:cubicBezTo>
                    <a:pt x="47" y="348"/>
                    <a:pt x="47" y="348"/>
                    <a:pt x="47" y="348"/>
                  </a:cubicBezTo>
                  <a:cubicBezTo>
                    <a:pt x="48" y="348"/>
                    <a:pt x="48" y="349"/>
                    <a:pt x="49" y="349"/>
                  </a:cubicBezTo>
                  <a:cubicBezTo>
                    <a:pt x="49" y="349"/>
                    <a:pt x="50" y="350"/>
                    <a:pt x="51" y="350"/>
                  </a:cubicBezTo>
                  <a:cubicBezTo>
                    <a:pt x="51" y="350"/>
                    <a:pt x="51" y="350"/>
                    <a:pt x="51" y="350"/>
                  </a:cubicBezTo>
                  <a:cubicBezTo>
                    <a:pt x="52" y="350"/>
                    <a:pt x="52" y="351"/>
                    <a:pt x="53" y="351"/>
                  </a:cubicBezTo>
                  <a:cubicBezTo>
                    <a:pt x="54" y="351"/>
                    <a:pt x="54" y="352"/>
                    <a:pt x="55" y="352"/>
                  </a:cubicBezTo>
                  <a:cubicBezTo>
                    <a:pt x="56" y="352"/>
                    <a:pt x="56" y="352"/>
                    <a:pt x="56" y="352"/>
                  </a:cubicBezTo>
                  <a:cubicBezTo>
                    <a:pt x="56" y="352"/>
                    <a:pt x="57" y="353"/>
                    <a:pt x="57" y="353"/>
                  </a:cubicBezTo>
                  <a:cubicBezTo>
                    <a:pt x="57" y="353"/>
                    <a:pt x="58" y="353"/>
                    <a:pt x="58" y="353"/>
                  </a:cubicBezTo>
                  <a:cubicBezTo>
                    <a:pt x="59" y="354"/>
                    <a:pt x="59" y="354"/>
                    <a:pt x="59" y="354"/>
                  </a:cubicBezTo>
                  <a:cubicBezTo>
                    <a:pt x="59" y="354"/>
                    <a:pt x="59" y="354"/>
                    <a:pt x="59" y="354"/>
                  </a:cubicBezTo>
                  <a:cubicBezTo>
                    <a:pt x="60" y="354"/>
                    <a:pt x="60" y="354"/>
                    <a:pt x="60" y="354"/>
                  </a:cubicBezTo>
                  <a:cubicBezTo>
                    <a:pt x="60" y="354"/>
                    <a:pt x="61" y="354"/>
                    <a:pt x="61" y="354"/>
                  </a:cubicBezTo>
                  <a:cubicBezTo>
                    <a:pt x="62" y="355"/>
                    <a:pt x="62" y="355"/>
                    <a:pt x="62" y="355"/>
                  </a:cubicBezTo>
                  <a:cubicBezTo>
                    <a:pt x="63" y="355"/>
                    <a:pt x="63" y="355"/>
                    <a:pt x="63" y="355"/>
                  </a:cubicBezTo>
                  <a:cubicBezTo>
                    <a:pt x="63" y="355"/>
                    <a:pt x="63" y="355"/>
                    <a:pt x="63" y="355"/>
                  </a:cubicBezTo>
                  <a:cubicBezTo>
                    <a:pt x="64" y="355"/>
                    <a:pt x="64" y="355"/>
                    <a:pt x="64" y="355"/>
                  </a:cubicBezTo>
                  <a:cubicBezTo>
                    <a:pt x="64" y="355"/>
                    <a:pt x="64" y="356"/>
                    <a:pt x="65" y="356"/>
                  </a:cubicBezTo>
                  <a:cubicBezTo>
                    <a:pt x="65" y="356"/>
                    <a:pt x="66" y="356"/>
                    <a:pt x="66" y="356"/>
                  </a:cubicBezTo>
                  <a:cubicBezTo>
                    <a:pt x="67" y="356"/>
                    <a:pt x="67" y="356"/>
                    <a:pt x="67" y="357"/>
                  </a:cubicBezTo>
                  <a:cubicBezTo>
                    <a:pt x="68" y="357"/>
                    <a:pt x="68" y="357"/>
                    <a:pt x="68" y="357"/>
                  </a:cubicBezTo>
                  <a:cubicBezTo>
                    <a:pt x="68" y="357"/>
                    <a:pt x="68" y="357"/>
                    <a:pt x="68" y="357"/>
                  </a:cubicBezTo>
                  <a:cubicBezTo>
                    <a:pt x="69" y="357"/>
                    <a:pt x="69" y="357"/>
                    <a:pt x="69" y="357"/>
                  </a:cubicBezTo>
                  <a:cubicBezTo>
                    <a:pt x="69" y="357"/>
                    <a:pt x="70" y="357"/>
                    <a:pt x="70" y="357"/>
                  </a:cubicBezTo>
                  <a:cubicBezTo>
                    <a:pt x="71" y="357"/>
                    <a:pt x="71" y="358"/>
                    <a:pt x="71" y="358"/>
                  </a:cubicBezTo>
                  <a:cubicBezTo>
                    <a:pt x="72" y="358"/>
                    <a:pt x="72" y="358"/>
                    <a:pt x="73" y="358"/>
                  </a:cubicBezTo>
                  <a:cubicBezTo>
                    <a:pt x="73" y="358"/>
                    <a:pt x="73" y="358"/>
                    <a:pt x="73" y="358"/>
                  </a:cubicBezTo>
                  <a:cubicBezTo>
                    <a:pt x="73" y="358"/>
                    <a:pt x="73" y="358"/>
                    <a:pt x="73" y="358"/>
                  </a:cubicBezTo>
                  <a:cubicBezTo>
                    <a:pt x="73" y="358"/>
                    <a:pt x="73" y="358"/>
                    <a:pt x="73" y="358"/>
                  </a:cubicBezTo>
                  <a:cubicBezTo>
                    <a:pt x="74" y="358"/>
                    <a:pt x="74" y="358"/>
                    <a:pt x="74" y="358"/>
                  </a:cubicBezTo>
                  <a:cubicBezTo>
                    <a:pt x="75" y="358"/>
                    <a:pt x="75" y="359"/>
                    <a:pt x="76" y="359"/>
                  </a:cubicBezTo>
                  <a:cubicBezTo>
                    <a:pt x="76" y="359"/>
                    <a:pt x="77" y="359"/>
                    <a:pt x="77" y="359"/>
                  </a:cubicBezTo>
                  <a:cubicBezTo>
                    <a:pt x="78" y="359"/>
                    <a:pt x="78" y="359"/>
                    <a:pt x="79" y="359"/>
                  </a:cubicBezTo>
                  <a:cubicBezTo>
                    <a:pt x="80" y="360"/>
                    <a:pt x="80" y="360"/>
                    <a:pt x="81" y="360"/>
                  </a:cubicBezTo>
                  <a:cubicBezTo>
                    <a:pt x="81" y="360"/>
                    <a:pt x="82" y="360"/>
                    <a:pt x="82" y="360"/>
                  </a:cubicBezTo>
                  <a:cubicBezTo>
                    <a:pt x="83" y="360"/>
                    <a:pt x="83" y="360"/>
                    <a:pt x="83" y="360"/>
                  </a:cubicBezTo>
                  <a:cubicBezTo>
                    <a:pt x="84" y="360"/>
                    <a:pt x="84" y="360"/>
                    <a:pt x="84" y="360"/>
                  </a:cubicBezTo>
                  <a:cubicBezTo>
                    <a:pt x="84" y="360"/>
                    <a:pt x="84" y="360"/>
                    <a:pt x="84" y="360"/>
                  </a:cubicBezTo>
                  <a:cubicBezTo>
                    <a:pt x="85" y="361"/>
                    <a:pt x="85" y="361"/>
                    <a:pt x="85" y="361"/>
                  </a:cubicBezTo>
                  <a:cubicBezTo>
                    <a:pt x="78" y="416"/>
                    <a:pt x="71" y="472"/>
                    <a:pt x="64" y="528"/>
                  </a:cubicBezTo>
                  <a:cubicBezTo>
                    <a:pt x="63" y="536"/>
                    <a:pt x="64" y="547"/>
                    <a:pt x="66" y="560"/>
                  </a:cubicBezTo>
                  <a:cubicBezTo>
                    <a:pt x="69" y="573"/>
                    <a:pt x="72" y="589"/>
                    <a:pt x="76" y="604"/>
                  </a:cubicBezTo>
                  <a:cubicBezTo>
                    <a:pt x="80" y="620"/>
                    <a:pt x="85" y="637"/>
                    <a:pt x="90" y="653"/>
                  </a:cubicBezTo>
                  <a:cubicBezTo>
                    <a:pt x="94" y="669"/>
                    <a:pt x="99" y="684"/>
                    <a:pt x="102" y="697"/>
                  </a:cubicBezTo>
                  <a:cubicBezTo>
                    <a:pt x="103" y="699"/>
                    <a:pt x="103" y="701"/>
                    <a:pt x="104" y="703"/>
                  </a:cubicBezTo>
                  <a:cubicBezTo>
                    <a:pt x="104" y="704"/>
                    <a:pt x="104" y="704"/>
                    <a:pt x="104" y="705"/>
                  </a:cubicBezTo>
                  <a:cubicBezTo>
                    <a:pt x="105" y="706"/>
                    <a:pt x="105" y="707"/>
                    <a:pt x="106" y="708"/>
                  </a:cubicBezTo>
                  <a:cubicBezTo>
                    <a:pt x="106" y="709"/>
                    <a:pt x="106" y="710"/>
                    <a:pt x="106" y="710"/>
                  </a:cubicBezTo>
                  <a:cubicBezTo>
                    <a:pt x="107" y="711"/>
                    <a:pt x="107" y="712"/>
                    <a:pt x="107" y="713"/>
                  </a:cubicBezTo>
                  <a:cubicBezTo>
                    <a:pt x="108" y="714"/>
                    <a:pt x="108" y="715"/>
                    <a:pt x="108" y="715"/>
                  </a:cubicBezTo>
                  <a:cubicBezTo>
                    <a:pt x="109" y="716"/>
                    <a:pt x="109" y="717"/>
                    <a:pt x="109" y="718"/>
                  </a:cubicBezTo>
                  <a:cubicBezTo>
                    <a:pt x="110" y="719"/>
                    <a:pt x="110" y="719"/>
                    <a:pt x="110" y="719"/>
                  </a:cubicBezTo>
                  <a:cubicBezTo>
                    <a:pt x="110" y="720"/>
                    <a:pt x="110" y="720"/>
                    <a:pt x="110" y="720"/>
                  </a:cubicBezTo>
                  <a:cubicBezTo>
                    <a:pt x="110" y="721"/>
                    <a:pt x="111" y="722"/>
                    <a:pt x="111" y="722"/>
                  </a:cubicBezTo>
                  <a:cubicBezTo>
                    <a:pt x="112" y="723"/>
                    <a:pt x="112" y="724"/>
                    <a:pt x="112" y="724"/>
                  </a:cubicBezTo>
                  <a:cubicBezTo>
                    <a:pt x="113" y="725"/>
                    <a:pt x="113" y="726"/>
                    <a:pt x="113" y="727"/>
                  </a:cubicBezTo>
                  <a:cubicBezTo>
                    <a:pt x="114" y="727"/>
                    <a:pt x="114" y="728"/>
                    <a:pt x="114" y="728"/>
                  </a:cubicBezTo>
                  <a:cubicBezTo>
                    <a:pt x="115" y="729"/>
                    <a:pt x="115" y="730"/>
                    <a:pt x="116" y="730"/>
                  </a:cubicBezTo>
                  <a:cubicBezTo>
                    <a:pt x="116" y="731"/>
                    <a:pt x="116" y="731"/>
                    <a:pt x="116" y="732"/>
                  </a:cubicBezTo>
                  <a:cubicBezTo>
                    <a:pt x="117" y="732"/>
                    <a:pt x="117" y="732"/>
                    <a:pt x="117" y="732"/>
                  </a:cubicBezTo>
                  <a:cubicBezTo>
                    <a:pt x="117" y="733"/>
                    <a:pt x="118" y="734"/>
                    <a:pt x="118" y="734"/>
                  </a:cubicBezTo>
                  <a:cubicBezTo>
                    <a:pt x="119" y="735"/>
                    <a:pt x="119" y="735"/>
                    <a:pt x="119" y="735"/>
                  </a:cubicBezTo>
                  <a:cubicBezTo>
                    <a:pt x="119" y="735"/>
                    <a:pt x="119" y="735"/>
                    <a:pt x="119" y="735"/>
                  </a:cubicBezTo>
                  <a:cubicBezTo>
                    <a:pt x="119" y="736"/>
                    <a:pt x="120" y="737"/>
                    <a:pt x="121" y="738"/>
                  </a:cubicBezTo>
                  <a:cubicBezTo>
                    <a:pt x="121" y="739"/>
                    <a:pt x="121" y="739"/>
                    <a:pt x="121" y="739"/>
                  </a:cubicBezTo>
                  <a:cubicBezTo>
                    <a:pt x="122" y="740"/>
                    <a:pt x="123" y="741"/>
                    <a:pt x="124" y="742"/>
                  </a:cubicBezTo>
                  <a:cubicBezTo>
                    <a:pt x="124" y="742"/>
                    <a:pt x="124" y="742"/>
                    <a:pt x="124" y="742"/>
                  </a:cubicBezTo>
                  <a:cubicBezTo>
                    <a:pt x="125" y="743"/>
                    <a:pt x="126" y="744"/>
                    <a:pt x="126" y="744"/>
                  </a:cubicBezTo>
                  <a:cubicBezTo>
                    <a:pt x="127" y="745"/>
                    <a:pt x="127" y="745"/>
                    <a:pt x="127" y="745"/>
                  </a:cubicBezTo>
                  <a:cubicBezTo>
                    <a:pt x="128" y="746"/>
                    <a:pt x="128" y="746"/>
                    <a:pt x="129" y="747"/>
                  </a:cubicBezTo>
                  <a:cubicBezTo>
                    <a:pt x="129" y="747"/>
                    <a:pt x="129" y="747"/>
                    <a:pt x="129" y="747"/>
                  </a:cubicBezTo>
                  <a:cubicBezTo>
                    <a:pt x="130" y="748"/>
                    <a:pt x="130" y="748"/>
                    <a:pt x="130" y="748"/>
                  </a:cubicBezTo>
                  <a:cubicBezTo>
                    <a:pt x="131" y="748"/>
                    <a:pt x="131" y="749"/>
                    <a:pt x="132" y="749"/>
                  </a:cubicBezTo>
                  <a:cubicBezTo>
                    <a:pt x="132" y="749"/>
                    <a:pt x="132" y="750"/>
                    <a:pt x="133" y="750"/>
                  </a:cubicBezTo>
                  <a:cubicBezTo>
                    <a:pt x="133" y="750"/>
                    <a:pt x="134" y="751"/>
                    <a:pt x="134" y="751"/>
                  </a:cubicBezTo>
                  <a:cubicBezTo>
                    <a:pt x="135" y="751"/>
                    <a:pt x="135" y="752"/>
                    <a:pt x="136" y="752"/>
                  </a:cubicBezTo>
                  <a:cubicBezTo>
                    <a:pt x="137" y="752"/>
                    <a:pt x="137" y="752"/>
                    <a:pt x="137" y="752"/>
                  </a:cubicBezTo>
                  <a:cubicBezTo>
                    <a:pt x="137" y="753"/>
                    <a:pt x="137" y="753"/>
                    <a:pt x="137" y="753"/>
                  </a:cubicBezTo>
                  <a:cubicBezTo>
                    <a:pt x="138" y="754"/>
                    <a:pt x="140" y="754"/>
                    <a:pt x="141" y="755"/>
                  </a:cubicBezTo>
                  <a:cubicBezTo>
                    <a:pt x="142" y="756"/>
                    <a:pt x="142" y="756"/>
                    <a:pt x="142" y="756"/>
                  </a:cubicBezTo>
                  <a:cubicBezTo>
                    <a:pt x="142" y="756"/>
                    <a:pt x="142" y="756"/>
                    <a:pt x="142" y="756"/>
                  </a:cubicBezTo>
                  <a:cubicBezTo>
                    <a:pt x="142" y="756"/>
                    <a:pt x="142" y="756"/>
                    <a:pt x="142" y="756"/>
                  </a:cubicBezTo>
                  <a:cubicBezTo>
                    <a:pt x="143" y="756"/>
                    <a:pt x="143" y="756"/>
                    <a:pt x="143" y="756"/>
                  </a:cubicBezTo>
                  <a:cubicBezTo>
                    <a:pt x="144" y="756"/>
                    <a:pt x="144" y="756"/>
                    <a:pt x="144" y="756"/>
                  </a:cubicBezTo>
                  <a:cubicBezTo>
                    <a:pt x="145" y="757"/>
                    <a:pt x="145" y="757"/>
                    <a:pt x="145" y="757"/>
                  </a:cubicBezTo>
                  <a:cubicBezTo>
                    <a:pt x="146" y="757"/>
                    <a:pt x="146" y="757"/>
                    <a:pt x="146" y="757"/>
                  </a:cubicBezTo>
                  <a:cubicBezTo>
                    <a:pt x="146" y="757"/>
                    <a:pt x="146" y="757"/>
                    <a:pt x="146" y="757"/>
                  </a:cubicBezTo>
                  <a:cubicBezTo>
                    <a:pt x="147" y="758"/>
                    <a:pt x="147" y="758"/>
                    <a:pt x="147" y="758"/>
                  </a:cubicBezTo>
                  <a:cubicBezTo>
                    <a:pt x="148" y="758"/>
                    <a:pt x="148" y="758"/>
                    <a:pt x="148" y="758"/>
                  </a:cubicBezTo>
                  <a:cubicBezTo>
                    <a:pt x="148" y="758"/>
                    <a:pt x="148" y="758"/>
                    <a:pt x="148" y="758"/>
                  </a:cubicBezTo>
                  <a:cubicBezTo>
                    <a:pt x="148" y="758"/>
                    <a:pt x="148" y="758"/>
                    <a:pt x="148" y="758"/>
                  </a:cubicBezTo>
                  <a:cubicBezTo>
                    <a:pt x="149" y="758"/>
                    <a:pt x="149" y="758"/>
                    <a:pt x="149" y="758"/>
                  </a:cubicBezTo>
                  <a:cubicBezTo>
                    <a:pt x="149" y="758"/>
                    <a:pt x="149" y="758"/>
                    <a:pt x="149" y="758"/>
                  </a:cubicBezTo>
                  <a:cubicBezTo>
                    <a:pt x="150" y="759"/>
                    <a:pt x="150" y="759"/>
                    <a:pt x="150" y="759"/>
                  </a:cubicBezTo>
                  <a:cubicBezTo>
                    <a:pt x="151" y="759"/>
                    <a:pt x="151" y="759"/>
                    <a:pt x="151" y="759"/>
                  </a:cubicBezTo>
                  <a:cubicBezTo>
                    <a:pt x="152" y="759"/>
                    <a:pt x="152" y="759"/>
                    <a:pt x="152" y="759"/>
                  </a:cubicBezTo>
                  <a:cubicBezTo>
                    <a:pt x="152" y="759"/>
                    <a:pt x="152" y="759"/>
                    <a:pt x="152" y="759"/>
                  </a:cubicBezTo>
                  <a:cubicBezTo>
                    <a:pt x="153" y="760"/>
                    <a:pt x="153" y="760"/>
                    <a:pt x="153" y="760"/>
                  </a:cubicBezTo>
                  <a:cubicBezTo>
                    <a:pt x="154" y="760"/>
                    <a:pt x="154" y="760"/>
                    <a:pt x="154" y="760"/>
                  </a:cubicBezTo>
                  <a:cubicBezTo>
                    <a:pt x="155" y="760"/>
                    <a:pt x="155" y="760"/>
                    <a:pt x="155" y="760"/>
                  </a:cubicBezTo>
                  <a:cubicBezTo>
                    <a:pt x="155" y="760"/>
                    <a:pt x="155" y="760"/>
                    <a:pt x="155" y="760"/>
                  </a:cubicBezTo>
                  <a:cubicBezTo>
                    <a:pt x="155" y="760"/>
                    <a:pt x="155" y="760"/>
                    <a:pt x="155" y="760"/>
                  </a:cubicBezTo>
                  <a:cubicBezTo>
                    <a:pt x="155" y="760"/>
                    <a:pt x="155" y="760"/>
                    <a:pt x="155" y="760"/>
                  </a:cubicBezTo>
                  <a:cubicBezTo>
                    <a:pt x="156" y="760"/>
                    <a:pt x="156" y="760"/>
                    <a:pt x="156" y="760"/>
                  </a:cubicBezTo>
                  <a:cubicBezTo>
                    <a:pt x="157" y="761"/>
                    <a:pt x="157" y="761"/>
                    <a:pt x="157" y="761"/>
                  </a:cubicBezTo>
                  <a:cubicBezTo>
                    <a:pt x="158" y="761"/>
                    <a:pt x="158" y="761"/>
                    <a:pt x="158" y="761"/>
                  </a:cubicBezTo>
                  <a:cubicBezTo>
                    <a:pt x="159" y="761"/>
                    <a:pt x="159" y="761"/>
                    <a:pt x="159" y="761"/>
                  </a:cubicBezTo>
                  <a:cubicBezTo>
                    <a:pt x="160" y="761"/>
                    <a:pt x="160" y="761"/>
                    <a:pt x="160" y="761"/>
                  </a:cubicBezTo>
                  <a:cubicBezTo>
                    <a:pt x="160" y="761"/>
                    <a:pt x="160" y="761"/>
                    <a:pt x="160" y="761"/>
                  </a:cubicBezTo>
                  <a:cubicBezTo>
                    <a:pt x="161" y="761"/>
                    <a:pt x="161" y="761"/>
                    <a:pt x="161" y="761"/>
                  </a:cubicBezTo>
                  <a:cubicBezTo>
                    <a:pt x="161" y="761"/>
                    <a:pt x="161" y="761"/>
                    <a:pt x="161" y="761"/>
                  </a:cubicBezTo>
                  <a:cubicBezTo>
                    <a:pt x="161" y="761"/>
                    <a:pt x="161" y="761"/>
                    <a:pt x="161" y="761"/>
                  </a:cubicBezTo>
                  <a:cubicBezTo>
                    <a:pt x="161" y="761"/>
                    <a:pt x="161" y="761"/>
                    <a:pt x="161" y="761"/>
                  </a:cubicBezTo>
                  <a:cubicBezTo>
                    <a:pt x="162" y="762"/>
                    <a:pt x="162" y="762"/>
                    <a:pt x="162" y="762"/>
                  </a:cubicBezTo>
                  <a:cubicBezTo>
                    <a:pt x="163" y="762"/>
                    <a:pt x="163" y="762"/>
                    <a:pt x="163" y="762"/>
                  </a:cubicBezTo>
                  <a:cubicBezTo>
                    <a:pt x="164" y="762"/>
                    <a:pt x="164" y="762"/>
                    <a:pt x="164" y="762"/>
                  </a:cubicBezTo>
                  <a:cubicBezTo>
                    <a:pt x="165" y="762"/>
                    <a:pt x="165" y="762"/>
                    <a:pt x="165" y="762"/>
                  </a:cubicBezTo>
                  <a:cubicBezTo>
                    <a:pt x="166" y="762"/>
                    <a:pt x="166" y="762"/>
                    <a:pt x="167" y="762"/>
                  </a:cubicBezTo>
                  <a:cubicBezTo>
                    <a:pt x="167" y="762"/>
                    <a:pt x="167" y="762"/>
                    <a:pt x="168" y="762"/>
                  </a:cubicBezTo>
                  <a:cubicBezTo>
                    <a:pt x="168" y="762"/>
                    <a:pt x="168" y="762"/>
                    <a:pt x="168" y="762"/>
                  </a:cubicBezTo>
                  <a:cubicBezTo>
                    <a:pt x="168" y="762"/>
                    <a:pt x="168" y="762"/>
                    <a:pt x="168" y="762"/>
                  </a:cubicBezTo>
                  <a:cubicBezTo>
                    <a:pt x="169" y="762"/>
                    <a:pt x="169" y="762"/>
                    <a:pt x="169" y="762"/>
                  </a:cubicBezTo>
                  <a:cubicBezTo>
                    <a:pt x="169" y="762"/>
                    <a:pt x="170" y="762"/>
                    <a:pt x="170" y="763"/>
                  </a:cubicBezTo>
                  <a:cubicBezTo>
                    <a:pt x="171" y="763"/>
                    <a:pt x="171" y="763"/>
                    <a:pt x="172" y="763"/>
                  </a:cubicBezTo>
                  <a:cubicBezTo>
                    <a:pt x="172" y="763"/>
                    <a:pt x="173" y="763"/>
                    <a:pt x="173" y="763"/>
                  </a:cubicBezTo>
                  <a:cubicBezTo>
                    <a:pt x="174" y="763"/>
                    <a:pt x="174" y="763"/>
                    <a:pt x="175" y="763"/>
                  </a:cubicBezTo>
                  <a:cubicBezTo>
                    <a:pt x="175" y="763"/>
                    <a:pt x="175" y="763"/>
                    <a:pt x="175" y="763"/>
                  </a:cubicBezTo>
                  <a:cubicBezTo>
                    <a:pt x="176" y="763"/>
                    <a:pt x="176" y="763"/>
                    <a:pt x="176" y="763"/>
                  </a:cubicBezTo>
                  <a:cubicBezTo>
                    <a:pt x="176" y="763"/>
                    <a:pt x="176" y="763"/>
                    <a:pt x="177" y="763"/>
                  </a:cubicBezTo>
                  <a:cubicBezTo>
                    <a:pt x="177" y="763"/>
                    <a:pt x="178" y="763"/>
                    <a:pt x="179" y="763"/>
                  </a:cubicBezTo>
                  <a:cubicBezTo>
                    <a:pt x="179" y="763"/>
                    <a:pt x="180" y="763"/>
                    <a:pt x="181" y="763"/>
                  </a:cubicBezTo>
                  <a:cubicBezTo>
                    <a:pt x="182" y="763"/>
                    <a:pt x="182" y="763"/>
                    <a:pt x="183" y="763"/>
                  </a:cubicBezTo>
                  <a:cubicBezTo>
                    <a:pt x="183" y="763"/>
                    <a:pt x="183" y="763"/>
                    <a:pt x="183" y="763"/>
                  </a:cubicBezTo>
                  <a:cubicBezTo>
                    <a:pt x="184" y="763"/>
                    <a:pt x="184" y="763"/>
                    <a:pt x="185" y="763"/>
                  </a:cubicBezTo>
                  <a:cubicBezTo>
                    <a:pt x="186" y="763"/>
                    <a:pt x="186" y="763"/>
                    <a:pt x="187" y="763"/>
                  </a:cubicBezTo>
                  <a:cubicBezTo>
                    <a:pt x="187" y="763"/>
                    <a:pt x="188" y="763"/>
                    <a:pt x="189" y="763"/>
                  </a:cubicBezTo>
                  <a:cubicBezTo>
                    <a:pt x="189" y="763"/>
                    <a:pt x="190" y="763"/>
                    <a:pt x="191" y="763"/>
                  </a:cubicBezTo>
                  <a:cubicBezTo>
                    <a:pt x="192" y="763"/>
                    <a:pt x="192" y="763"/>
                    <a:pt x="193" y="763"/>
                  </a:cubicBezTo>
                  <a:cubicBezTo>
                    <a:pt x="194" y="763"/>
                    <a:pt x="195" y="763"/>
                    <a:pt x="196" y="763"/>
                  </a:cubicBezTo>
                  <a:cubicBezTo>
                    <a:pt x="197" y="763"/>
                    <a:pt x="198" y="763"/>
                    <a:pt x="199" y="763"/>
                  </a:cubicBezTo>
                  <a:cubicBezTo>
                    <a:pt x="200" y="763"/>
                    <a:pt x="201" y="763"/>
                    <a:pt x="202" y="763"/>
                  </a:cubicBezTo>
                  <a:cubicBezTo>
                    <a:pt x="213" y="763"/>
                    <a:pt x="276" y="762"/>
                    <a:pt x="368" y="762"/>
                  </a:cubicBezTo>
                  <a:cubicBezTo>
                    <a:pt x="459" y="761"/>
                    <a:pt x="579" y="760"/>
                    <a:pt x="703" y="759"/>
                  </a:cubicBezTo>
                  <a:cubicBezTo>
                    <a:pt x="827" y="758"/>
                    <a:pt x="956" y="757"/>
                    <a:pt x="1066" y="756"/>
                  </a:cubicBezTo>
                  <a:cubicBezTo>
                    <a:pt x="1176" y="756"/>
                    <a:pt x="1267" y="755"/>
                    <a:pt x="1315" y="755"/>
                  </a:cubicBezTo>
                  <a:cubicBezTo>
                    <a:pt x="1317" y="755"/>
                    <a:pt x="1318" y="755"/>
                    <a:pt x="1320" y="755"/>
                  </a:cubicBezTo>
                  <a:cubicBezTo>
                    <a:pt x="1322" y="755"/>
                    <a:pt x="1324" y="755"/>
                    <a:pt x="1325" y="755"/>
                  </a:cubicBezTo>
                  <a:cubicBezTo>
                    <a:pt x="1327" y="755"/>
                    <a:pt x="1329" y="755"/>
                    <a:pt x="1331" y="755"/>
                  </a:cubicBezTo>
                  <a:cubicBezTo>
                    <a:pt x="1333" y="755"/>
                    <a:pt x="1334" y="755"/>
                    <a:pt x="1336" y="755"/>
                  </a:cubicBezTo>
                  <a:cubicBezTo>
                    <a:pt x="1338" y="755"/>
                    <a:pt x="1339" y="755"/>
                    <a:pt x="1340" y="755"/>
                  </a:cubicBezTo>
                  <a:cubicBezTo>
                    <a:pt x="1341" y="755"/>
                    <a:pt x="1343" y="755"/>
                    <a:pt x="1344" y="755"/>
                  </a:cubicBezTo>
                  <a:cubicBezTo>
                    <a:pt x="1344" y="755"/>
                    <a:pt x="1345" y="755"/>
                    <a:pt x="1345" y="755"/>
                  </a:cubicBezTo>
                  <a:cubicBezTo>
                    <a:pt x="1346" y="755"/>
                    <a:pt x="1347" y="755"/>
                    <a:pt x="1347" y="755"/>
                  </a:cubicBezTo>
                  <a:cubicBezTo>
                    <a:pt x="1349" y="755"/>
                    <a:pt x="1350" y="755"/>
                    <a:pt x="1351" y="755"/>
                  </a:cubicBezTo>
                  <a:cubicBezTo>
                    <a:pt x="1351" y="755"/>
                    <a:pt x="1351" y="755"/>
                    <a:pt x="1351" y="755"/>
                  </a:cubicBezTo>
                  <a:cubicBezTo>
                    <a:pt x="1352" y="755"/>
                    <a:pt x="1353" y="755"/>
                    <a:pt x="1353" y="755"/>
                  </a:cubicBezTo>
                  <a:cubicBezTo>
                    <a:pt x="1355" y="755"/>
                    <a:pt x="1356" y="755"/>
                    <a:pt x="1358" y="755"/>
                  </a:cubicBezTo>
                  <a:cubicBezTo>
                    <a:pt x="1358" y="755"/>
                    <a:pt x="1358" y="755"/>
                    <a:pt x="1358" y="755"/>
                  </a:cubicBezTo>
                  <a:cubicBezTo>
                    <a:pt x="1359" y="755"/>
                    <a:pt x="1360" y="755"/>
                    <a:pt x="1361" y="755"/>
                  </a:cubicBezTo>
                  <a:cubicBezTo>
                    <a:pt x="1362" y="755"/>
                    <a:pt x="1363" y="755"/>
                    <a:pt x="1364" y="755"/>
                  </a:cubicBezTo>
                  <a:cubicBezTo>
                    <a:pt x="1365" y="755"/>
                    <a:pt x="1365" y="755"/>
                    <a:pt x="1365" y="755"/>
                  </a:cubicBezTo>
                  <a:cubicBezTo>
                    <a:pt x="1366" y="754"/>
                    <a:pt x="1366" y="754"/>
                    <a:pt x="1367" y="754"/>
                  </a:cubicBezTo>
                  <a:cubicBezTo>
                    <a:pt x="1368" y="754"/>
                    <a:pt x="1370" y="754"/>
                    <a:pt x="1371" y="754"/>
                  </a:cubicBezTo>
                  <a:cubicBezTo>
                    <a:pt x="1371" y="754"/>
                    <a:pt x="1371" y="754"/>
                    <a:pt x="1371" y="754"/>
                  </a:cubicBezTo>
                  <a:cubicBezTo>
                    <a:pt x="1372" y="754"/>
                    <a:pt x="1373" y="754"/>
                    <a:pt x="1374" y="754"/>
                  </a:cubicBezTo>
                  <a:cubicBezTo>
                    <a:pt x="1375" y="754"/>
                    <a:pt x="1376" y="754"/>
                    <a:pt x="1377" y="754"/>
                  </a:cubicBezTo>
                  <a:cubicBezTo>
                    <a:pt x="1377" y="754"/>
                    <a:pt x="1377" y="754"/>
                    <a:pt x="1377" y="754"/>
                  </a:cubicBezTo>
                  <a:cubicBezTo>
                    <a:pt x="1378" y="754"/>
                    <a:pt x="1379" y="754"/>
                    <a:pt x="1380" y="754"/>
                  </a:cubicBezTo>
                  <a:cubicBezTo>
                    <a:pt x="1380" y="754"/>
                    <a:pt x="1381" y="754"/>
                    <a:pt x="1382" y="753"/>
                  </a:cubicBezTo>
                  <a:cubicBezTo>
                    <a:pt x="1382" y="753"/>
                    <a:pt x="1382" y="753"/>
                    <a:pt x="1382" y="753"/>
                  </a:cubicBezTo>
                  <a:cubicBezTo>
                    <a:pt x="1383" y="753"/>
                    <a:pt x="1384" y="753"/>
                    <a:pt x="1385" y="753"/>
                  </a:cubicBezTo>
                  <a:cubicBezTo>
                    <a:pt x="1386" y="753"/>
                    <a:pt x="1386" y="753"/>
                    <a:pt x="1387" y="753"/>
                  </a:cubicBezTo>
                  <a:cubicBezTo>
                    <a:pt x="1388" y="753"/>
                    <a:pt x="1388" y="753"/>
                    <a:pt x="1388" y="753"/>
                  </a:cubicBezTo>
                  <a:cubicBezTo>
                    <a:pt x="1389" y="753"/>
                    <a:pt x="1389" y="753"/>
                    <a:pt x="1389" y="753"/>
                  </a:cubicBezTo>
                  <a:cubicBezTo>
                    <a:pt x="1389" y="753"/>
                    <a:pt x="1390" y="753"/>
                    <a:pt x="1390" y="753"/>
                  </a:cubicBezTo>
                  <a:cubicBezTo>
                    <a:pt x="1391" y="753"/>
                    <a:pt x="1391" y="753"/>
                    <a:pt x="1392" y="753"/>
                  </a:cubicBezTo>
                  <a:cubicBezTo>
                    <a:pt x="1393" y="752"/>
                    <a:pt x="1393" y="752"/>
                    <a:pt x="1393" y="752"/>
                  </a:cubicBezTo>
                  <a:cubicBezTo>
                    <a:pt x="1393" y="752"/>
                    <a:pt x="1394" y="752"/>
                    <a:pt x="1395" y="752"/>
                  </a:cubicBezTo>
                  <a:cubicBezTo>
                    <a:pt x="1395" y="752"/>
                    <a:pt x="1396" y="752"/>
                    <a:pt x="1396" y="752"/>
                  </a:cubicBezTo>
                  <a:cubicBezTo>
                    <a:pt x="1397" y="752"/>
                    <a:pt x="1397" y="752"/>
                    <a:pt x="1398" y="752"/>
                  </a:cubicBezTo>
                  <a:cubicBezTo>
                    <a:pt x="1398" y="752"/>
                    <a:pt x="1399" y="752"/>
                    <a:pt x="1399" y="752"/>
                  </a:cubicBezTo>
                  <a:cubicBezTo>
                    <a:pt x="1400" y="751"/>
                    <a:pt x="1400" y="751"/>
                    <a:pt x="1400" y="751"/>
                  </a:cubicBezTo>
                  <a:cubicBezTo>
                    <a:pt x="1401" y="751"/>
                    <a:pt x="1401" y="751"/>
                    <a:pt x="1402" y="751"/>
                  </a:cubicBezTo>
                  <a:cubicBezTo>
                    <a:pt x="1402" y="751"/>
                    <a:pt x="1403" y="751"/>
                    <a:pt x="1404" y="751"/>
                  </a:cubicBezTo>
                  <a:cubicBezTo>
                    <a:pt x="1404" y="751"/>
                    <a:pt x="1404" y="751"/>
                    <a:pt x="1404" y="751"/>
                  </a:cubicBezTo>
                  <a:cubicBezTo>
                    <a:pt x="1405" y="751"/>
                    <a:pt x="1406" y="751"/>
                    <a:pt x="1406" y="751"/>
                  </a:cubicBezTo>
                  <a:cubicBezTo>
                    <a:pt x="1407" y="750"/>
                    <a:pt x="1407" y="750"/>
                    <a:pt x="1408" y="750"/>
                  </a:cubicBezTo>
                  <a:cubicBezTo>
                    <a:pt x="1408" y="750"/>
                    <a:pt x="1408" y="750"/>
                    <a:pt x="1408" y="750"/>
                  </a:cubicBezTo>
                  <a:cubicBezTo>
                    <a:pt x="1409" y="750"/>
                    <a:pt x="1410" y="750"/>
                    <a:pt x="1410" y="750"/>
                  </a:cubicBezTo>
                  <a:cubicBezTo>
                    <a:pt x="1411" y="750"/>
                    <a:pt x="1411" y="750"/>
                    <a:pt x="1411" y="750"/>
                  </a:cubicBezTo>
                  <a:cubicBezTo>
                    <a:pt x="1412" y="750"/>
                    <a:pt x="1412" y="750"/>
                    <a:pt x="1412" y="750"/>
                  </a:cubicBezTo>
                  <a:cubicBezTo>
                    <a:pt x="1412" y="749"/>
                    <a:pt x="1413" y="749"/>
                    <a:pt x="1413" y="749"/>
                  </a:cubicBezTo>
                  <a:cubicBezTo>
                    <a:pt x="1414" y="749"/>
                    <a:pt x="1415" y="749"/>
                    <a:pt x="1415" y="749"/>
                  </a:cubicBezTo>
                  <a:cubicBezTo>
                    <a:pt x="1416" y="749"/>
                    <a:pt x="1416" y="749"/>
                    <a:pt x="1416" y="749"/>
                  </a:cubicBezTo>
                  <a:cubicBezTo>
                    <a:pt x="1417" y="748"/>
                    <a:pt x="1417" y="748"/>
                    <a:pt x="1417" y="748"/>
                  </a:cubicBezTo>
                  <a:cubicBezTo>
                    <a:pt x="1418" y="748"/>
                    <a:pt x="1418" y="748"/>
                    <a:pt x="1419" y="748"/>
                  </a:cubicBezTo>
                  <a:cubicBezTo>
                    <a:pt x="1420" y="748"/>
                    <a:pt x="1420" y="748"/>
                    <a:pt x="1420" y="748"/>
                  </a:cubicBezTo>
                  <a:cubicBezTo>
                    <a:pt x="1420" y="747"/>
                    <a:pt x="1420" y="747"/>
                    <a:pt x="1420" y="747"/>
                  </a:cubicBezTo>
                  <a:cubicBezTo>
                    <a:pt x="1421" y="747"/>
                    <a:pt x="1421" y="747"/>
                    <a:pt x="1421" y="747"/>
                  </a:cubicBezTo>
                  <a:cubicBezTo>
                    <a:pt x="1422" y="747"/>
                    <a:pt x="1422" y="747"/>
                    <a:pt x="1422" y="747"/>
                  </a:cubicBezTo>
                  <a:cubicBezTo>
                    <a:pt x="1423" y="747"/>
                    <a:pt x="1423" y="747"/>
                    <a:pt x="1423" y="747"/>
                  </a:cubicBezTo>
                  <a:cubicBezTo>
                    <a:pt x="1424" y="747"/>
                    <a:pt x="1424" y="747"/>
                    <a:pt x="1424" y="747"/>
                  </a:cubicBezTo>
                  <a:cubicBezTo>
                    <a:pt x="1424" y="746"/>
                    <a:pt x="1425" y="746"/>
                    <a:pt x="1425" y="746"/>
                  </a:cubicBezTo>
                  <a:cubicBezTo>
                    <a:pt x="1426" y="746"/>
                    <a:pt x="1426" y="746"/>
                    <a:pt x="1426" y="746"/>
                  </a:cubicBezTo>
                  <a:cubicBezTo>
                    <a:pt x="1426" y="746"/>
                    <a:pt x="1426" y="746"/>
                    <a:pt x="1426" y="746"/>
                  </a:cubicBezTo>
                  <a:cubicBezTo>
                    <a:pt x="1427" y="745"/>
                    <a:pt x="1428" y="745"/>
                    <a:pt x="1428" y="745"/>
                  </a:cubicBezTo>
                  <a:cubicBezTo>
                    <a:pt x="1429" y="745"/>
                    <a:pt x="1429" y="745"/>
                    <a:pt x="1429" y="745"/>
                  </a:cubicBezTo>
                  <a:cubicBezTo>
                    <a:pt x="1430" y="744"/>
                    <a:pt x="1431" y="744"/>
                    <a:pt x="1432" y="744"/>
                  </a:cubicBezTo>
                  <a:cubicBezTo>
                    <a:pt x="1432" y="744"/>
                    <a:pt x="1432" y="744"/>
                    <a:pt x="1432" y="744"/>
                  </a:cubicBezTo>
                  <a:cubicBezTo>
                    <a:pt x="1432" y="743"/>
                    <a:pt x="1432" y="743"/>
                    <a:pt x="1432" y="743"/>
                  </a:cubicBezTo>
                  <a:cubicBezTo>
                    <a:pt x="1433" y="743"/>
                    <a:pt x="1433" y="743"/>
                    <a:pt x="1434" y="743"/>
                  </a:cubicBezTo>
                  <a:cubicBezTo>
                    <a:pt x="1434" y="742"/>
                    <a:pt x="1434" y="742"/>
                    <a:pt x="1434" y="742"/>
                  </a:cubicBezTo>
                  <a:cubicBezTo>
                    <a:pt x="1435" y="742"/>
                    <a:pt x="1435" y="742"/>
                    <a:pt x="1436" y="741"/>
                  </a:cubicBezTo>
                  <a:cubicBezTo>
                    <a:pt x="1436" y="741"/>
                    <a:pt x="1436" y="741"/>
                    <a:pt x="1436" y="741"/>
                  </a:cubicBezTo>
                  <a:cubicBezTo>
                    <a:pt x="1436" y="741"/>
                    <a:pt x="1436" y="741"/>
                    <a:pt x="1436" y="741"/>
                  </a:cubicBezTo>
                  <a:cubicBezTo>
                    <a:pt x="1437" y="740"/>
                    <a:pt x="1437" y="740"/>
                    <a:pt x="1437" y="740"/>
                  </a:cubicBezTo>
                  <a:cubicBezTo>
                    <a:pt x="1438" y="740"/>
                    <a:pt x="1438" y="740"/>
                    <a:pt x="1438" y="740"/>
                  </a:cubicBezTo>
                  <a:cubicBezTo>
                    <a:pt x="1438" y="740"/>
                    <a:pt x="1438" y="740"/>
                    <a:pt x="1438" y="740"/>
                  </a:cubicBezTo>
                  <a:cubicBezTo>
                    <a:pt x="1439" y="739"/>
                    <a:pt x="1439" y="739"/>
                    <a:pt x="1439" y="739"/>
                  </a:cubicBezTo>
                  <a:cubicBezTo>
                    <a:pt x="1439" y="739"/>
                    <a:pt x="1439" y="739"/>
                    <a:pt x="1439" y="739"/>
                  </a:cubicBezTo>
                  <a:cubicBezTo>
                    <a:pt x="1440" y="738"/>
                    <a:pt x="1440" y="738"/>
                    <a:pt x="1440" y="738"/>
                  </a:cubicBezTo>
                  <a:cubicBezTo>
                    <a:pt x="1440" y="738"/>
                    <a:pt x="1441" y="738"/>
                    <a:pt x="1441" y="737"/>
                  </a:cubicBezTo>
                  <a:cubicBezTo>
                    <a:pt x="1442" y="737"/>
                    <a:pt x="1442" y="737"/>
                    <a:pt x="1442" y="737"/>
                  </a:cubicBezTo>
                  <a:cubicBezTo>
                    <a:pt x="1443" y="736"/>
                    <a:pt x="1443" y="736"/>
                    <a:pt x="1443" y="736"/>
                  </a:cubicBezTo>
                  <a:cubicBezTo>
                    <a:pt x="1443" y="736"/>
                    <a:pt x="1443" y="736"/>
                    <a:pt x="1443" y="736"/>
                  </a:cubicBezTo>
                  <a:cubicBezTo>
                    <a:pt x="1443" y="736"/>
                    <a:pt x="1443" y="736"/>
                    <a:pt x="1443" y="736"/>
                  </a:cubicBezTo>
                  <a:cubicBezTo>
                    <a:pt x="1443" y="735"/>
                    <a:pt x="1443" y="735"/>
                    <a:pt x="1443" y="735"/>
                  </a:cubicBezTo>
                  <a:cubicBezTo>
                    <a:pt x="1444" y="734"/>
                    <a:pt x="1444" y="734"/>
                    <a:pt x="1444" y="734"/>
                  </a:cubicBezTo>
                  <a:cubicBezTo>
                    <a:pt x="1444" y="734"/>
                    <a:pt x="1444" y="734"/>
                    <a:pt x="1444" y="734"/>
                  </a:cubicBezTo>
                  <a:cubicBezTo>
                    <a:pt x="1444" y="733"/>
                    <a:pt x="1444" y="733"/>
                    <a:pt x="1444" y="733"/>
                  </a:cubicBezTo>
                  <a:cubicBezTo>
                    <a:pt x="1444" y="733"/>
                    <a:pt x="1444" y="733"/>
                    <a:pt x="1444" y="733"/>
                  </a:cubicBezTo>
                  <a:cubicBezTo>
                    <a:pt x="1444" y="733"/>
                    <a:pt x="1444" y="733"/>
                    <a:pt x="1444" y="733"/>
                  </a:cubicBezTo>
                  <a:cubicBezTo>
                    <a:pt x="1444" y="732"/>
                    <a:pt x="1444" y="732"/>
                    <a:pt x="1444" y="732"/>
                  </a:cubicBezTo>
                  <a:cubicBezTo>
                    <a:pt x="1445" y="732"/>
                    <a:pt x="1445" y="732"/>
                    <a:pt x="1445" y="732"/>
                  </a:cubicBezTo>
                  <a:cubicBezTo>
                    <a:pt x="1445" y="732"/>
                    <a:pt x="1445" y="732"/>
                    <a:pt x="1445" y="732"/>
                  </a:cubicBezTo>
                  <a:cubicBezTo>
                    <a:pt x="1454" y="697"/>
                    <a:pt x="1464" y="662"/>
                    <a:pt x="1473" y="627"/>
                  </a:cubicBezTo>
                  <a:cubicBezTo>
                    <a:pt x="1485" y="583"/>
                    <a:pt x="1497" y="539"/>
                    <a:pt x="1509" y="496"/>
                  </a:cubicBezTo>
                  <a:cubicBezTo>
                    <a:pt x="1509" y="496"/>
                    <a:pt x="1509" y="497"/>
                    <a:pt x="1508" y="497"/>
                  </a:cubicBezTo>
                  <a:close/>
                </a:path>
              </a:pathLst>
            </a:custGeom>
            <a:gradFill rotWithShape="1">
              <a:gsLst>
                <a:gs pos="0">
                  <a:srgbClr val="292929"/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" name="Freeform 32"/>
            <p:cNvSpPr>
              <a:spLocks/>
            </p:cNvSpPr>
            <p:nvPr/>
          </p:nvSpPr>
          <p:spPr bwMode="auto">
            <a:xfrm flipH="1">
              <a:off x="705" y="2375"/>
              <a:ext cx="1384" cy="588"/>
            </a:xfrm>
            <a:custGeom>
              <a:avLst/>
              <a:gdLst>
                <a:gd name="T0" fmla="*/ 1481 w 1487"/>
                <a:gd name="T1" fmla="*/ 587 h 632"/>
                <a:gd name="T2" fmla="*/ 1077 w 1487"/>
                <a:gd name="T3" fmla="*/ 159 h 632"/>
                <a:gd name="T4" fmla="*/ 1066 w 1487"/>
                <a:gd name="T5" fmla="*/ 148 h 632"/>
                <a:gd name="T6" fmla="*/ 1035 w 1487"/>
                <a:gd name="T7" fmla="*/ 137 h 632"/>
                <a:gd name="T8" fmla="*/ 1030 w 1487"/>
                <a:gd name="T9" fmla="*/ 136 h 632"/>
                <a:gd name="T10" fmla="*/ 1022 w 1487"/>
                <a:gd name="T11" fmla="*/ 136 h 632"/>
                <a:gd name="T12" fmla="*/ 955 w 1487"/>
                <a:gd name="T13" fmla="*/ 138 h 632"/>
                <a:gd name="T14" fmla="*/ 860 w 1487"/>
                <a:gd name="T15" fmla="*/ 141 h 632"/>
                <a:gd name="T16" fmla="*/ 765 w 1487"/>
                <a:gd name="T17" fmla="*/ 144 h 632"/>
                <a:gd name="T18" fmla="*/ 695 w 1487"/>
                <a:gd name="T19" fmla="*/ 146 h 632"/>
                <a:gd name="T20" fmla="*/ 690 w 1487"/>
                <a:gd name="T21" fmla="*/ 146 h 632"/>
                <a:gd name="T22" fmla="*/ 686 w 1487"/>
                <a:gd name="T23" fmla="*/ 146 h 632"/>
                <a:gd name="T24" fmla="*/ 626 w 1487"/>
                <a:gd name="T25" fmla="*/ 130 h 632"/>
                <a:gd name="T26" fmla="*/ 608 w 1487"/>
                <a:gd name="T27" fmla="*/ 99 h 632"/>
                <a:gd name="T28" fmla="*/ 596 w 1487"/>
                <a:gd name="T29" fmla="*/ 69 h 632"/>
                <a:gd name="T30" fmla="*/ 551 w 1487"/>
                <a:gd name="T31" fmla="*/ 30 h 632"/>
                <a:gd name="T32" fmla="*/ 489 w 1487"/>
                <a:gd name="T33" fmla="*/ 7 h 632"/>
                <a:gd name="T34" fmla="*/ 408 w 1487"/>
                <a:gd name="T35" fmla="*/ 1 h 632"/>
                <a:gd name="T36" fmla="*/ 363 w 1487"/>
                <a:gd name="T37" fmla="*/ 4 h 632"/>
                <a:gd name="T38" fmla="*/ 331 w 1487"/>
                <a:gd name="T39" fmla="*/ 13 h 632"/>
                <a:gd name="T40" fmla="*/ 335 w 1487"/>
                <a:gd name="T41" fmla="*/ 51 h 632"/>
                <a:gd name="T42" fmla="*/ 389 w 1487"/>
                <a:gd name="T43" fmla="*/ 87 h 632"/>
                <a:gd name="T44" fmla="*/ 398 w 1487"/>
                <a:gd name="T45" fmla="*/ 113 h 632"/>
                <a:gd name="T46" fmla="*/ 358 w 1487"/>
                <a:gd name="T47" fmla="*/ 129 h 632"/>
                <a:gd name="T48" fmla="*/ 354 w 1487"/>
                <a:gd name="T49" fmla="*/ 130 h 632"/>
                <a:gd name="T50" fmla="*/ 350 w 1487"/>
                <a:gd name="T51" fmla="*/ 130 h 632"/>
                <a:gd name="T52" fmla="*/ 157 w 1487"/>
                <a:gd name="T53" fmla="*/ 107 h 632"/>
                <a:gd name="T54" fmla="*/ 5 w 1487"/>
                <a:gd name="T55" fmla="*/ 82 h 632"/>
                <a:gd name="T56" fmla="*/ 3 w 1487"/>
                <a:gd name="T57" fmla="*/ 93 h 632"/>
                <a:gd name="T58" fmla="*/ 0 w 1487"/>
                <a:gd name="T59" fmla="*/ 126 h 632"/>
                <a:gd name="T60" fmla="*/ 9 w 1487"/>
                <a:gd name="T61" fmla="*/ 182 h 632"/>
                <a:gd name="T62" fmla="*/ 42 w 1487"/>
                <a:gd name="T63" fmla="*/ 236 h 632"/>
                <a:gd name="T64" fmla="*/ 123 w 1487"/>
                <a:gd name="T65" fmla="*/ 256 h 632"/>
                <a:gd name="T66" fmla="*/ 237 w 1487"/>
                <a:gd name="T67" fmla="*/ 266 h 632"/>
                <a:gd name="T68" fmla="*/ 331 w 1487"/>
                <a:gd name="T69" fmla="*/ 313 h 632"/>
                <a:gd name="T70" fmla="*/ 368 w 1487"/>
                <a:gd name="T71" fmla="*/ 390 h 632"/>
                <a:gd name="T72" fmla="*/ 343 w 1487"/>
                <a:gd name="T73" fmla="*/ 420 h 632"/>
                <a:gd name="T74" fmla="*/ 285 w 1487"/>
                <a:gd name="T75" fmla="*/ 429 h 632"/>
                <a:gd name="T76" fmla="*/ 232 w 1487"/>
                <a:gd name="T77" fmla="*/ 424 h 632"/>
                <a:gd name="T78" fmla="*/ 191 w 1487"/>
                <a:gd name="T79" fmla="*/ 410 h 632"/>
                <a:gd name="T80" fmla="*/ 152 w 1487"/>
                <a:gd name="T81" fmla="*/ 395 h 632"/>
                <a:gd name="T82" fmla="*/ 115 w 1487"/>
                <a:gd name="T83" fmla="*/ 390 h 632"/>
                <a:gd name="T84" fmla="*/ 93 w 1487"/>
                <a:gd name="T85" fmla="*/ 392 h 632"/>
                <a:gd name="T86" fmla="*/ 75 w 1487"/>
                <a:gd name="T87" fmla="*/ 397 h 632"/>
                <a:gd name="T88" fmla="*/ 76 w 1487"/>
                <a:gd name="T89" fmla="*/ 464 h 632"/>
                <a:gd name="T90" fmla="*/ 109 w 1487"/>
                <a:gd name="T91" fmla="*/ 570 h 632"/>
                <a:gd name="T92" fmla="*/ 145 w 1487"/>
                <a:gd name="T93" fmla="*/ 622 h 632"/>
                <a:gd name="T94" fmla="*/ 200 w 1487"/>
                <a:gd name="T95" fmla="*/ 632 h 632"/>
                <a:gd name="T96" fmla="*/ 206 w 1487"/>
                <a:gd name="T97" fmla="*/ 632 h 632"/>
                <a:gd name="T98" fmla="*/ 212 w 1487"/>
                <a:gd name="T99" fmla="*/ 632 h 632"/>
                <a:gd name="T100" fmla="*/ 725 w 1487"/>
                <a:gd name="T101" fmla="*/ 627 h 632"/>
                <a:gd name="T102" fmla="*/ 1353 w 1487"/>
                <a:gd name="T103" fmla="*/ 622 h 632"/>
                <a:gd name="T104" fmla="*/ 1364 w 1487"/>
                <a:gd name="T105" fmla="*/ 622 h 632"/>
                <a:gd name="T106" fmla="*/ 1375 w 1487"/>
                <a:gd name="T107" fmla="*/ 622 h 632"/>
                <a:gd name="T108" fmla="*/ 1482 w 1487"/>
                <a:gd name="T109" fmla="*/ 605 h 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87" h="632">
                  <a:moveTo>
                    <a:pt x="1486" y="593"/>
                  </a:moveTo>
                  <a:cubicBezTo>
                    <a:pt x="1484" y="590"/>
                    <a:pt x="1482" y="588"/>
                    <a:pt x="1481" y="587"/>
                  </a:cubicBezTo>
                  <a:cubicBezTo>
                    <a:pt x="1091" y="173"/>
                    <a:pt x="1091" y="173"/>
                    <a:pt x="1091" y="173"/>
                  </a:cubicBezTo>
                  <a:cubicBezTo>
                    <a:pt x="1077" y="159"/>
                    <a:pt x="1077" y="159"/>
                    <a:pt x="1077" y="159"/>
                  </a:cubicBezTo>
                  <a:cubicBezTo>
                    <a:pt x="1077" y="158"/>
                    <a:pt x="1076" y="157"/>
                    <a:pt x="1074" y="155"/>
                  </a:cubicBezTo>
                  <a:cubicBezTo>
                    <a:pt x="1072" y="153"/>
                    <a:pt x="1069" y="150"/>
                    <a:pt x="1066" y="148"/>
                  </a:cubicBezTo>
                  <a:cubicBezTo>
                    <a:pt x="1062" y="145"/>
                    <a:pt x="1058" y="143"/>
                    <a:pt x="1053" y="141"/>
                  </a:cubicBezTo>
                  <a:cubicBezTo>
                    <a:pt x="1048" y="139"/>
                    <a:pt x="1042" y="137"/>
                    <a:pt x="1035" y="137"/>
                  </a:cubicBezTo>
                  <a:cubicBezTo>
                    <a:pt x="1035" y="136"/>
                    <a:pt x="1034" y="136"/>
                    <a:pt x="1033" y="136"/>
                  </a:cubicBezTo>
                  <a:cubicBezTo>
                    <a:pt x="1032" y="136"/>
                    <a:pt x="1031" y="136"/>
                    <a:pt x="1030" y="136"/>
                  </a:cubicBezTo>
                  <a:cubicBezTo>
                    <a:pt x="1029" y="136"/>
                    <a:pt x="1027" y="136"/>
                    <a:pt x="1026" y="136"/>
                  </a:cubicBezTo>
                  <a:cubicBezTo>
                    <a:pt x="1025" y="136"/>
                    <a:pt x="1023" y="136"/>
                    <a:pt x="1022" y="136"/>
                  </a:cubicBezTo>
                  <a:cubicBezTo>
                    <a:pt x="1014" y="136"/>
                    <a:pt x="1005" y="137"/>
                    <a:pt x="993" y="137"/>
                  </a:cubicBezTo>
                  <a:cubicBezTo>
                    <a:pt x="982" y="137"/>
                    <a:pt x="969" y="137"/>
                    <a:pt x="955" y="138"/>
                  </a:cubicBezTo>
                  <a:cubicBezTo>
                    <a:pt x="941" y="138"/>
                    <a:pt x="925" y="139"/>
                    <a:pt x="910" y="139"/>
                  </a:cubicBezTo>
                  <a:cubicBezTo>
                    <a:pt x="894" y="140"/>
                    <a:pt x="877" y="141"/>
                    <a:pt x="860" y="141"/>
                  </a:cubicBezTo>
                  <a:cubicBezTo>
                    <a:pt x="844" y="142"/>
                    <a:pt x="827" y="142"/>
                    <a:pt x="811" y="143"/>
                  </a:cubicBezTo>
                  <a:cubicBezTo>
                    <a:pt x="795" y="143"/>
                    <a:pt x="779" y="144"/>
                    <a:pt x="765" y="144"/>
                  </a:cubicBezTo>
                  <a:cubicBezTo>
                    <a:pt x="750" y="145"/>
                    <a:pt x="737" y="145"/>
                    <a:pt x="725" y="146"/>
                  </a:cubicBezTo>
                  <a:cubicBezTo>
                    <a:pt x="713" y="146"/>
                    <a:pt x="703" y="146"/>
                    <a:pt x="695" y="146"/>
                  </a:cubicBezTo>
                  <a:cubicBezTo>
                    <a:pt x="694" y="146"/>
                    <a:pt x="693" y="146"/>
                    <a:pt x="692" y="146"/>
                  </a:cubicBezTo>
                  <a:cubicBezTo>
                    <a:pt x="692" y="146"/>
                    <a:pt x="691" y="146"/>
                    <a:pt x="690" y="146"/>
                  </a:cubicBezTo>
                  <a:cubicBezTo>
                    <a:pt x="689" y="146"/>
                    <a:pt x="689" y="146"/>
                    <a:pt x="688" y="146"/>
                  </a:cubicBezTo>
                  <a:cubicBezTo>
                    <a:pt x="687" y="146"/>
                    <a:pt x="687" y="146"/>
                    <a:pt x="686" y="146"/>
                  </a:cubicBezTo>
                  <a:cubicBezTo>
                    <a:pt x="671" y="146"/>
                    <a:pt x="659" y="144"/>
                    <a:pt x="650" y="141"/>
                  </a:cubicBezTo>
                  <a:cubicBezTo>
                    <a:pt x="640" y="138"/>
                    <a:pt x="632" y="134"/>
                    <a:pt x="626" y="130"/>
                  </a:cubicBezTo>
                  <a:cubicBezTo>
                    <a:pt x="620" y="125"/>
                    <a:pt x="616" y="120"/>
                    <a:pt x="613" y="115"/>
                  </a:cubicBezTo>
                  <a:cubicBezTo>
                    <a:pt x="611" y="109"/>
                    <a:pt x="609" y="104"/>
                    <a:pt x="608" y="99"/>
                  </a:cubicBezTo>
                  <a:cubicBezTo>
                    <a:pt x="608" y="94"/>
                    <a:pt x="607" y="90"/>
                    <a:pt x="605" y="85"/>
                  </a:cubicBezTo>
                  <a:cubicBezTo>
                    <a:pt x="603" y="80"/>
                    <a:pt x="600" y="75"/>
                    <a:pt x="596" y="69"/>
                  </a:cubicBezTo>
                  <a:cubicBezTo>
                    <a:pt x="592" y="64"/>
                    <a:pt x="586" y="58"/>
                    <a:pt x="579" y="52"/>
                  </a:cubicBezTo>
                  <a:cubicBezTo>
                    <a:pt x="571" y="45"/>
                    <a:pt x="562" y="38"/>
                    <a:pt x="551" y="30"/>
                  </a:cubicBezTo>
                  <a:cubicBezTo>
                    <a:pt x="544" y="25"/>
                    <a:pt x="535" y="20"/>
                    <a:pt x="524" y="17"/>
                  </a:cubicBezTo>
                  <a:cubicBezTo>
                    <a:pt x="513" y="13"/>
                    <a:pt x="501" y="10"/>
                    <a:pt x="489" y="7"/>
                  </a:cubicBezTo>
                  <a:cubicBezTo>
                    <a:pt x="476" y="5"/>
                    <a:pt x="462" y="3"/>
                    <a:pt x="449" y="2"/>
                  </a:cubicBezTo>
                  <a:cubicBezTo>
                    <a:pt x="435" y="1"/>
                    <a:pt x="422" y="0"/>
                    <a:pt x="408" y="1"/>
                  </a:cubicBezTo>
                  <a:cubicBezTo>
                    <a:pt x="400" y="1"/>
                    <a:pt x="392" y="1"/>
                    <a:pt x="385" y="1"/>
                  </a:cubicBezTo>
                  <a:cubicBezTo>
                    <a:pt x="377" y="2"/>
                    <a:pt x="370" y="3"/>
                    <a:pt x="363" y="4"/>
                  </a:cubicBezTo>
                  <a:cubicBezTo>
                    <a:pt x="357" y="5"/>
                    <a:pt x="350" y="6"/>
                    <a:pt x="345" y="8"/>
                  </a:cubicBezTo>
                  <a:cubicBezTo>
                    <a:pt x="340" y="9"/>
                    <a:pt x="335" y="11"/>
                    <a:pt x="331" y="13"/>
                  </a:cubicBezTo>
                  <a:cubicBezTo>
                    <a:pt x="321" y="18"/>
                    <a:pt x="317" y="24"/>
                    <a:pt x="319" y="31"/>
                  </a:cubicBezTo>
                  <a:cubicBezTo>
                    <a:pt x="320" y="37"/>
                    <a:pt x="326" y="44"/>
                    <a:pt x="335" y="51"/>
                  </a:cubicBezTo>
                  <a:cubicBezTo>
                    <a:pt x="343" y="58"/>
                    <a:pt x="353" y="65"/>
                    <a:pt x="363" y="71"/>
                  </a:cubicBezTo>
                  <a:cubicBezTo>
                    <a:pt x="373" y="77"/>
                    <a:pt x="382" y="83"/>
                    <a:pt x="389" y="87"/>
                  </a:cubicBezTo>
                  <a:cubicBezTo>
                    <a:pt x="395" y="92"/>
                    <a:pt x="399" y="96"/>
                    <a:pt x="400" y="100"/>
                  </a:cubicBezTo>
                  <a:cubicBezTo>
                    <a:pt x="402" y="105"/>
                    <a:pt x="401" y="109"/>
                    <a:pt x="398" y="113"/>
                  </a:cubicBezTo>
                  <a:cubicBezTo>
                    <a:pt x="395" y="116"/>
                    <a:pt x="390" y="120"/>
                    <a:pt x="383" y="123"/>
                  </a:cubicBezTo>
                  <a:cubicBezTo>
                    <a:pt x="376" y="125"/>
                    <a:pt x="368" y="128"/>
                    <a:pt x="358" y="129"/>
                  </a:cubicBezTo>
                  <a:cubicBezTo>
                    <a:pt x="357" y="129"/>
                    <a:pt x="357" y="129"/>
                    <a:pt x="356" y="130"/>
                  </a:cubicBezTo>
                  <a:cubicBezTo>
                    <a:pt x="355" y="130"/>
                    <a:pt x="355" y="130"/>
                    <a:pt x="354" y="130"/>
                  </a:cubicBezTo>
                  <a:cubicBezTo>
                    <a:pt x="354" y="130"/>
                    <a:pt x="353" y="130"/>
                    <a:pt x="352" y="130"/>
                  </a:cubicBezTo>
                  <a:cubicBezTo>
                    <a:pt x="351" y="130"/>
                    <a:pt x="350" y="130"/>
                    <a:pt x="350" y="130"/>
                  </a:cubicBezTo>
                  <a:cubicBezTo>
                    <a:pt x="334" y="130"/>
                    <a:pt x="305" y="127"/>
                    <a:pt x="270" y="123"/>
                  </a:cubicBezTo>
                  <a:cubicBezTo>
                    <a:pt x="236" y="118"/>
                    <a:pt x="195" y="113"/>
                    <a:pt x="157" y="107"/>
                  </a:cubicBezTo>
                  <a:cubicBezTo>
                    <a:pt x="119" y="101"/>
                    <a:pt x="83" y="95"/>
                    <a:pt x="55" y="90"/>
                  </a:cubicBezTo>
                  <a:cubicBezTo>
                    <a:pt x="27" y="86"/>
                    <a:pt x="9" y="83"/>
                    <a:pt x="5" y="82"/>
                  </a:cubicBezTo>
                  <a:cubicBezTo>
                    <a:pt x="5" y="82"/>
                    <a:pt x="5" y="83"/>
                    <a:pt x="4" y="85"/>
                  </a:cubicBezTo>
                  <a:cubicBezTo>
                    <a:pt x="4" y="87"/>
                    <a:pt x="3" y="90"/>
                    <a:pt x="3" y="93"/>
                  </a:cubicBezTo>
                  <a:cubicBezTo>
                    <a:pt x="2" y="97"/>
                    <a:pt x="1" y="102"/>
                    <a:pt x="1" y="107"/>
                  </a:cubicBezTo>
                  <a:cubicBezTo>
                    <a:pt x="0" y="112"/>
                    <a:pt x="0" y="119"/>
                    <a:pt x="0" y="126"/>
                  </a:cubicBezTo>
                  <a:cubicBezTo>
                    <a:pt x="0" y="133"/>
                    <a:pt x="0" y="142"/>
                    <a:pt x="1" y="151"/>
                  </a:cubicBezTo>
                  <a:cubicBezTo>
                    <a:pt x="3" y="161"/>
                    <a:pt x="5" y="171"/>
                    <a:pt x="9" y="182"/>
                  </a:cubicBezTo>
                  <a:cubicBezTo>
                    <a:pt x="12" y="192"/>
                    <a:pt x="16" y="202"/>
                    <a:pt x="22" y="212"/>
                  </a:cubicBezTo>
                  <a:cubicBezTo>
                    <a:pt x="28" y="221"/>
                    <a:pt x="34" y="230"/>
                    <a:pt x="42" y="236"/>
                  </a:cubicBezTo>
                  <a:cubicBezTo>
                    <a:pt x="50" y="242"/>
                    <a:pt x="62" y="247"/>
                    <a:pt x="76" y="250"/>
                  </a:cubicBezTo>
                  <a:cubicBezTo>
                    <a:pt x="90" y="253"/>
                    <a:pt x="106" y="255"/>
                    <a:pt x="123" y="256"/>
                  </a:cubicBezTo>
                  <a:cubicBezTo>
                    <a:pt x="141" y="258"/>
                    <a:pt x="160" y="259"/>
                    <a:pt x="179" y="260"/>
                  </a:cubicBezTo>
                  <a:cubicBezTo>
                    <a:pt x="198" y="262"/>
                    <a:pt x="218" y="263"/>
                    <a:pt x="237" y="266"/>
                  </a:cubicBezTo>
                  <a:cubicBezTo>
                    <a:pt x="257" y="268"/>
                    <a:pt x="274" y="274"/>
                    <a:pt x="290" y="282"/>
                  </a:cubicBezTo>
                  <a:cubicBezTo>
                    <a:pt x="306" y="291"/>
                    <a:pt x="319" y="301"/>
                    <a:pt x="331" y="313"/>
                  </a:cubicBezTo>
                  <a:cubicBezTo>
                    <a:pt x="342" y="324"/>
                    <a:pt x="351" y="337"/>
                    <a:pt x="357" y="351"/>
                  </a:cubicBezTo>
                  <a:cubicBezTo>
                    <a:pt x="364" y="364"/>
                    <a:pt x="367" y="377"/>
                    <a:pt x="368" y="390"/>
                  </a:cubicBezTo>
                  <a:cubicBezTo>
                    <a:pt x="368" y="397"/>
                    <a:pt x="365" y="403"/>
                    <a:pt x="361" y="407"/>
                  </a:cubicBezTo>
                  <a:cubicBezTo>
                    <a:pt x="357" y="412"/>
                    <a:pt x="351" y="416"/>
                    <a:pt x="343" y="420"/>
                  </a:cubicBezTo>
                  <a:cubicBezTo>
                    <a:pt x="336" y="423"/>
                    <a:pt x="327" y="425"/>
                    <a:pt x="317" y="426"/>
                  </a:cubicBezTo>
                  <a:cubicBezTo>
                    <a:pt x="307" y="428"/>
                    <a:pt x="296" y="429"/>
                    <a:pt x="285" y="429"/>
                  </a:cubicBezTo>
                  <a:cubicBezTo>
                    <a:pt x="276" y="429"/>
                    <a:pt x="267" y="428"/>
                    <a:pt x="258" y="427"/>
                  </a:cubicBezTo>
                  <a:cubicBezTo>
                    <a:pt x="249" y="427"/>
                    <a:pt x="240" y="425"/>
                    <a:pt x="232" y="424"/>
                  </a:cubicBezTo>
                  <a:cubicBezTo>
                    <a:pt x="224" y="422"/>
                    <a:pt x="216" y="420"/>
                    <a:pt x="209" y="418"/>
                  </a:cubicBezTo>
                  <a:cubicBezTo>
                    <a:pt x="202" y="415"/>
                    <a:pt x="196" y="413"/>
                    <a:pt x="191" y="410"/>
                  </a:cubicBezTo>
                  <a:cubicBezTo>
                    <a:pt x="184" y="406"/>
                    <a:pt x="178" y="403"/>
                    <a:pt x="171" y="401"/>
                  </a:cubicBezTo>
                  <a:cubicBezTo>
                    <a:pt x="165" y="398"/>
                    <a:pt x="158" y="396"/>
                    <a:pt x="152" y="395"/>
                  </a:cubicBezTo>
                  <a:cubicBezTo>
                    <a:pt x="145" y="393"/>
                    <a:pt x="139" y="392"/>
                    <a:pt x="133" y="391"/>
                  </a:cubicBezTo>
                  <a:cubicBezTo>
                    <a:pt x="127" y="391"/>
                    <a:pt x="121" y="390"/>
                    <a:pt x="115" y="390"/>
                  </a:cubicBezTo>
                  <a:cubicBezTo>
                    <a:pt x="111" y="390"/>
                    <a:pt x="107" y="391"/>
                    <a:pt x="104" y="391"/>
                  </a:cubicBezTo>
                  <a:cubicBezTo>
                    <a:pt x="100" y="391"/>
                    <a:pt x="96" y="392"/>
                    <a:pt x="93" y="392"/>
                  </a:cubicBezTo>
                  <a:cubicBezTo>
                    <a:pt x="90" y="393"/>
                    <a:pt x="86" y="394"/>
                    <a:pt x="83" y="394"/>
                  </a:cubicBezTo>
                  <a:cubicBezTo>
                    <a:pt x="81" y="395"/>
                    <a:pt x="78" y="396"/>
                    <a:pt x="75" y="397"/>
                  </a:cubicBezTo>
                  <a:cubicBezTo>
                    <a:pt x="69" y="399"/>
                    <a:pt x="67" y="407"/>
                    <a:pt x="68" y="419"/>
                  </a:cubicBezTo>
                  <a:cubicBezTo>
                    <a:pt x="69" y="431"/>
                    <a:pt x="72" y="446"/>
                    <a:pt x="76" y="464"/>
                  </a:cubicBezTo>
                  <a:cubicBezTo>
                    <a:pt x="81" y="481"/>
                    <a:pt x="87" y="500"/>
                    <a:pt x="93" y="518"/>
                  </a:cubicBezTo>
                  <a:cubicBezTo>
                    <a:pt x="99" y="537"/>
                    <a:pt x="104" y="555"/>
                    <a:pt x="109" y="570"/>
                  </a:cubicBezTo>
                  <a:cubicBezTo>
                    <a:pt x="113" y="584"/>
                    <a:pt x="118" y="594"/>
                    <a:pt x="124" y="603"/>
                  </a:cubicBezTo>
                  <a:cubicBezTo>
                    <a:pt x="130" y="611"/>
                    <a:pt x="137" y="618"/>
                    <a:pt x="145" y="622"/>
                  </a:cubicBezTo>
                  <a:cubicBezTo>
                    <a:pt x="152" y="626"/>
                    <a:pt x="161" y="629"/>
                    <a:pt x="170" y="630"/>
                  </a:cubicBezTo>
                  <a:cubicBezTo>
                    <a:pt x="179" y="632"/>
                    <a:pt x="190" y="632"/>
                    <a:pt x="200" y="632"/>
                  </a:cubicBezTo>
                  <a:cubicBezTo>
                    <a:pt x="201" y="632"/>
                    <a:pt x="202" y="632"/>
                    <a:pt x="203" y="632"/>
                  </a:cubicBezTo>
                  <a:cubicBezTo>
                    <a:pt x="204" y="632"/>
                    <a:pt x="205" y="632"/>
                    <a:pt x="206" y="632"/>
                  </a:cubicBezTo>
                  <a:cubicBezTo>
                    <a:pt x="207" y="632"/>
                    <a:pt x="208" y="632"/>
                    <a:pt x="209" y="632"/>
                  </a:cubicBezTo>
                  <a:cubicBezTo>
                    <a:pt x="210" y="632"/>
                    <a:pt x="211" y="632"/>
                    <a:pt x="212" y="632"/>
                  </a:cubicBezTo>
                  <a:cubicBezTo>
                    <a:pt x="224" y="632"/>
                    <a:pt x="288" y="631"/>
                    <a:pt x="382" y="630"/>
                  </a:cubicBezTo>
                  <a:cubicBezTo>
                    <a:pt x="476" y="629"/>
                    <a:pt x="598" y="628"/>
                    <a:pt x="725" y="627"/>
                  </a:cubicBezTo>
                  <a:cubicBezTo>
                    <a:pt x="853" y="626"/>
                    <a:pt x="985" y="625"/>
                    <a:pt x="1098" y="624"/>
                  </a:cubicBezTo>
                  <a:cubicBezTo>
                    <a:pt x="1211" y="623"/>
                    <a:pt x="1304" y="622"/>
                    <a:pt x="1353" y="622"/>
                  </a:cubicBezTo>
                  <a:cubicBezTo>
                    <a:pt x="1355" y="622"/>
                    <a:pt x="1357" y="622"/>
                    <a:pt x="1359" y="622"/>
                  </a:cubicBezTo>
                  <a:cubicBezTo>
                    <a:pt x="1360" y="622"/>
                    <a:pt x="1362" y="622"/>
                    <a:pt x="1364" y="622"/>
                  </a:cubicBezTo>
                  <a:cubicBezTo>
                    <a:pt x="1366" y="622"/>
                    <a:pt x="1368" y="622"/>
                    <a:pt x="1370" y="622"/>
                  </a:cubicBezTo>
                  <a:cubicBezTo>
                    <a:pt x="1371" y="622"/>
                    <a:pt x="1373" y="622"/>
                    <a:pt x="1375" y="622"/>
                  </a:cubicBezTo>
                  <a:cubicBezTo>
                    <a:pt x="1411" y="622"/>
                    <a:pt x="1435" y="620"/>
                    <a:pt x="1452" y="617"/>
                  </a:cubicBezTo>
                  <a:cubicBezTo>
                    <a:pt x="1469" y="614"/>
                    <a:pt x="1478" y="609"/>
                    <a:pt x="1482" y="605"/>
                  </a:cubicBezTo>
                  <a:cubicBezTo>
                    <a:pt x="1487" y="601"/>
                    <a:pt x="1487" y="597"/>
                    <a:pt x="1486" y="593"/>
                  </a:cubicBezTo>
                  <a:close/>
                </a:path>
              </a:pathLst>
            </a:custGeom>
            <a:gradFill rotWithShape="1">
              <a:gsLst>
                <a:gs pos="0">
                  <a:srgbClr val="EAEAEA"/>
                </a:gs>
                <a:gs pos="100000">
                  <a:srgbClr val="C0C0C0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8" name="Freeform 33"/>
          <p:cNvSpPr>
            <a:spLocks noEditPoints="1"/>
          </p:cNvSpPr>
          <p:nvPr/>
        </p:nvSpPr>
        <p:spPr bwMode="auto">
          <a:xfrm>
            <a:off x="5580260" y="1831999"/>
            <a:ext cx="517525" cy="1474788"/>
          </a:xfrm>
          <a:custGeom>
            <a:avLst/>
            <a:gdLst>
              <a:gd name="T0" fmla="*/ 35 w 630"/>
              <a:gd name="T1" fmla="*/ 834 h 1795"/>
              <a:gd name="T2" fmla="*/ 47 w 630"/>
              <a:gd name="T3" fmla="*/ 848 h 1795"/>
              <a:gd name="T4" fmla="*/ 61 w 630"/>
              <a:gd name="T5" fmla="*/ 882 h 1795"/>
              <a:gd name="T6" fmla="*/ 93 w 630"/>
              <a:gd name="T7" fmla="*/ 943 h 1795"/>
              <a:gd name="T8" fmla="*/ 113 w 630"/>
              <a:gd name="T9" fmla="*/ 958 h 1795"/>
              <a:gd name="T10" fmla="*/ 126 w 630"/>
              <a:gd name="T11" fmla="*/ 1026 h 1795"/>
              <a:gd name="T12" fmla="*/ 130 w 630"/>
              <a:gd name="T13" fmla="*/ 1151 h 1795"/>
              <a:gd name="T14" fmla="*/ 106 w 630"/>
              <a:gd name="T15" fmla="*/ 1342 h 1795"/>
              <a:gd name="T16" fmla="*/ 113 w 630"/>
              <a:gd name="T17" fmla="*/ 1551 h 1795"/>
              <a:gd name="T18" fmla="*/ 81 w 630"/>
              <a:gd name="T19" fmla="*/ 1604 h 1795"/>
              <a:gd name="T20" fmla="*/ 78 w 630"/>
              <a:gd name="T21" fmla="*/ 1713 h 1795"/>
              <a:gd name="T22" fmla="*/ 155 w 630"/>
              <a:gd name="T23" fmla="*/ 1787 h 1795"/>
              <a:gd name="T24" fmla="*/ 187 w 630"/>
              <a:gd name="T25" fmla="*/ 1648 h 1795"/>
              <a:gd name="T26" fmla="*/ 208 w 630"/>
              <a:gd name="T27" fmla="*/ 1608 h 1795"/>
              <a:gd name="T28" fmla="*/ 232 w 630"/>
              <a:gd name="T29" fmla="*/ 1492 h 1795"/>
              <a:gd name="T30" fmla="*/ 239 w 630"/>
              <a:gd name="T31" fmla="*/ 1280 h 1795"/>
              <a:gd name="T32" fmla="*/ 275 w 630"/>
              <a:gd name="T33" fmla="*/ 1145 h 1795"/>
              <a:gd name="T34" fmla="*/ 322 w 630"/>
              <a:gd name="T35" fmla="*/ 1030 h 1795"/>
              <a:gd name="T36" fmla="*/ 342 w 630"/>
              <a:gd name="T37" fmla="*/ 1218 h 1795"/>
              <a:gd name="T38" fmla="*/ 341 w 630"/>
              <a:gd name="T39" fmla="*/ 1449 h 1795"/>
              <a:gd name="T40" fmla="*/ 335 w 630"/>
              <a:gd name="T41" fmla="*/ 1486 h 1795"/>
              <a:gd name="T42" fmla="*/ 338 w 630"/>
              <a:gd name="T43" fmla="*/ 1544 h 1795"/>
              <a:gd name="T44" fmla="*/ 410 w 630"/>
              <a:gd name="T45" fmla="*/ 1578 h 1795"/>
              <a:gd name="T46" fmla="*/ 547 w 630"/>
              <a:gd name="T47" fmla="*/ 1619 h 1795"/>
              <a:gd name="T48" fmla="*/ 496 w 630"/>
              <a:gd name="T49" fmla="*/ 1541 h 1795"/>
              <a:gd name="T50" fmla="*/ 463 w 630"/>
              <a:gd name="T51" fmla="*/ 1473 h 1795"/>
              <a:gd name="T52" fmla="*/ 461 w 630"/>
              <a:gd name="T53" fmla="*/ 1288 h 1795"/>
              <a:gd name="T54" fmla="*/ 452 w 630"/>
              <a:gd name="T55" fmla="*/ 1213 h 1795"/>
              <a:gd name="T56" fmla="*/ 472 w 630"/>
              <a:gd name="T57" fmla="*/ 1136 h 1795"/>
              <a:gd name="T58" fmla="*/ 495 w 630"/>
              <a:gd name="T59" fmla="*/ 996 h 1795"/>
              <a:gd name="T60" fmla="*/ 498 w 630"/>
              <a:gd name="T61" fmla="*/ 927 h 1795"/>
              <a:gd name="T62" fmla="*/ 484 w 630"/>
              <a:gd name="T63" fmla="*/ 687 h 1795"/>
              <a:gd name="T64" fmla="*/ 515 w 630"/>
              <a:gd name="T65" fmla="*/ 818 h 1795"/>
              <a:gd name="T66" fmla="*/ 546 w 630"/>
              <a:gd name="T67" fmla="*/ 886 h 1795"/>
              <a:gd name="T68" fmla="*/ 558 w 630"/>
              <a:gd name="T69" fmla="*/ 904 h 1795"/>
              <a:gd name="T70" fmla="*/ 569 w 630"/>
              <a:gd name="T71" fmla="*/ 932 h 1795"/>
              <a:gd name="T72" fmla="*/ 583 w 630"/>
              <a:gd name="T73" fmla="*/ 901 h 1795"/>
              <a:gd name="T74" fmla="*/ 599 w 630"/>
              <a:gd name="T75" fmla="*/ 916 h 1795"/>
              <a:gd name="T76" fmla="*/ 598 w 630"/>
              <a:gd name="T77" fmla="*/ 926 h 1795"/>
              <a:gd name="T78" fmla="*/ 585 w 630"/>
              <a:gd name="T79" fmla="*/ 932 h 1795"/>
              <a:gd name="T80" fmla="*/ 572 w 630"/>
              <a:gd name="T81" fmla="*/ 942 h 1795"/>
              <a:gd name="T82" fmla="*/ 571 w 630"/>
              <a:gd name="T83" fmla="*/ 945 h 1795"/>
              <a:gd name="T84" fmla="*/ 570 w 630"/>
              <a:gd name="T85" fmla="*/ 959 h 1795"/>
              <a:gd name="T86" fmla="*/ 568 w 630"/>
              <a:gd name="T87" fmla="*/ 966 h 1795"/>
              <a:gd name="T88" fmla="*/ 622 w 630"/>
              <a:gd name="T89" fmla="*/ 927 h 1795"/>
              <a:gd name="T90" fmla="*/ 622 w 630"/>
              <a:gd name="T91" fmla="*/ 873 h 1795"/>
              <a:gd name="T92" fmla="*/ 623 w 630"/>
              <a:gd name="T93" fmla="*/ 851 h 1795"/>
              <a:gd name="T94" fmla="*/ 591 w 630"/>
              <a:gd name="T95" fmla="*/ 704 h 1795"/>
              <a:gd name="T96" fmla="*/ 506 w 630"/>
              <a:gd name="T97" fmla="*/ 350 h 1795"/>
              <a:gd name="T98" fmla="*/ 381 w 630"/>
              <a:gd name="T99" fmla="*/ 273 h 1795"/>
              <a:gd name="T100" fmla="*/ 375 w 630"/>
              <a:gd name="T101" fmla="*/ 231 h 1795"/>
              <a:gd name="T102" fmla="*/ 407 w 630"/>
              <a:gd name="T103" fmla="*/ 166 h 1795"/>
              <a:gd name="T104" fmla="*/ 402 w 630"/>
              <a:gd name="T105" fmla="*/ 51 h 1795"/>
              <a:gd name="T106" fmla="*/ 270 w 630"/>
              <a:gd name="T107" fmla="*/ 30 h 1795"/>
              <a:gd name="T108" fmla="*/ 257 w 630"/>
              <a:gd name="T109" fmla="*/ 172 h 1795"/>
              <a:gd name="T110" fmla="*/ 220 w 630"/>
              <a:gd name="T111" fmla="*/ 245 h 1795"/>
              <a:gd name="T112" fmla="*/ 63 w 630"/>
              <a:gd name="T113" fmla="*/ 319 h 1795"/>
              <a:gd name="T114" fmla="*/ 29 w 630"/>
              <a:gd name="T115" fmla="*/ 465 h 1795"/>
              <a:gd name="T116" fmla="*/ 28 w 630"/>
              <a:gd name="T117" fmla="*/ 785 h 1795"/>
              <a:gd name="T118" fmla="*/ 135 w 630"/>
              <a:gd name="T119" fmla="*/ 551 h 1795"/>
              <a:gd name="T120" fmla="*/ 123 w 630"/>
              <a:gd name="T121" fmla="*/ 706 h 1795"/>
              <a:gd name="T122" fmla="*/ 121 w 630"/>
              <a:gd name="T123" fmla="*/ 611 h 17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630" h="1795">
                <a:moveTo>
                  <a:pt x="28" y="785"/>
                </a:moveTo>
                <a:cubicBezTo>
                  <a:pt x="28" y="809"/>
                  <a:pt x="36" y="827"/>
                  <a:pt x="35" y="834"/>
                </a:cubicBezTo>
                <a:cubicBezTo>
                  <a:pt x="35" y="842"/>
                  <a:pt x="28" y="852"/>
                  <a:pt x="31" y="858"/>
                </a:cubicBezTo>
                <a:cubicBezTo>
                  <a:pt x="34" y="863"/>
                  <a:pt x="41" y="857"/>
                  <a:pt x="47" y="848"/>
                </a:cubicBezTo>
                <a:cubicBezTo>
                  <a:pt x="52" y="839"/>
                  <a:pt x="61" y="840"/>
                  <a:pt x="61" y="840"/>
                </a:cubicBezTo>
                <a:cubicBezTo>
                  <a:pt x="61" y="840"/>
                  <a:pt x="62" y="861"/>
                  <a:pt x="61" y="882"/>
                </a:cubicBezTo>
                <a:cubicBezTo>
                  <a:pt x="61" y="903"/>
                  <a:pt x="74" y="922"/>
                  <a:pt x="78" y="929"/>
                </a:cubicBezTo>
                <a:cubicBezTo>
                  <a:pt x="82" y="937"/>
                  <a:pt x="93" y="943"/>
                  <a:pt x="93" y="943"/>
                </a:cubicBezTo>
                <a:cubicBezTo>
                  <a:pt x="93" y="943"/>
                  <a:pt x="93" y="943"/>
                  <a:pt x="97" y="948"/>
                </a:cubicBezTo>
                <a:cubicBezTo>
                  <a:pt x="101" y="954"/>
                  <a:pt x="113" y="958"/>
                  <a:pt x="113" y="958"/>
                </a:cubicBezTo>
                <a:cubicBezTo>
                  <a:pt x="113" y="958"/>
                  <a:pt x="113" y="965"/>
                  <a:pt x="113" y="977"/>
                </a:cubicBezTo>
                <a:cubicBezTo>
                  <a:pt x="112" y="990"/>
                  <a:pt x="115" y="1007"/>
                  <a:pt x="126" y="1026"/>
                </a:cubicBezTo>
                <a:cubicBezTo>
                  <a:pt x="137" y="1044"/>
                  <a:pt x="127" y="1073"/>
                  <a:pt x="127" y="1087"/>
                </a:cubicBezTo>
                <a:cubicBezTo>
                  <a:pt x="128" y="1101"/>
                  <a:pt x="130" y="1115"/>
                  <a:pt x="130" y="1151"/>
                </a:cubicBezTo>
                <a:cubicBezTo>
                  <a:pt x="130" y="1187"/>
                  <a:pt x="118" y="1242"/>
                  <a:pt x="119" y="1267"/>
                </a:cubicBezTo>
                <a:cubicBezTo>
                  <a:pt x="121" y="1291"/>
                  <a:pt x="116" y="1292"/>
                  <a:pt x="106" y="1342"/>
                </a:cubicBezTo>
                <a:cubicBezTo>
                  <a:pt x="96" y="1392"/>
                  <a:pt x="104" y="1418"/>
                  <a:pt x="108" y="1460"/>
                </a:cubicBezTo>
                <a:cubicBezTo>
                  <a:pt x="111" y="1502"/>
                  <a:pt x="106" y="1541"/>
                  <a:pt x="113" y="1551"/>
                </a:cubicBezTo>
                <a:cubicBezTo>
                  <a:pt x="120" y="1560"/>
                  <a:pt x="114" y="1560"/>
                  <a:pt x="96" y="1569"/>
                </a:cubicBezTo>
                <a:cubicBezTo>
                  <a:pt x="77" y="1577"/>
                  <a:pt x="84" y="1578"/>
                  <a:pt x="81" y="1604"/>
                </a:cubicBezTo>
                <a:cubicBezTo>
                  <a:pt x="79" y="1631"/>
                  <a:pt x="94" y="1644"/>
                  <a:pt x="94" y="1644"/>
                </a:cubicBezTo>
                <a:cubicBezTo>
                  <a:pt x="94" y="1644"/>
                  <a:pt x="83" y="1682"/>
                  <a:pt x="78" y="1713"/>
                </a:cubicBezTo>
                <a:cubicBezTo>
                  <a:pt x="74" y="1743"/>
                  <a:pt x="75" y="1757"/>
                  <a:pt x="89" y="1776"/>
                </a:cubicBezTo>
                <a:cubicBezTo>
                  <a:pt x="102" y="1795"/>
                  <a:pt x="134" y="1794"/>
                  <a:pt x="155" y="1787"/>
                </a:cubicBezTo>
                <a:cubicBezTo>
                  <a:pt x="176" y="1781"/>
                  <a:pt x="179" y="1759"/>
                  <a:pt x="183" y="1742"/>
                </a:cubicBezTo>
                <a:cubicBezTo>
                  <a:pt x="186" y="1725"/>
                  <a:pt x="187" y="1648"/>
                  <a:pt x="187" y="1648"/>
                </a:cubicBezTo>
                <a:cubicBezTo>
                  <a:pt x="187" y="1648"/>
                  <a:pt x="187" y="1648"/>
                  <a:pt x="196" y="1641"/>
                </a:cubicBezTo>
                <a:cubicBezTo>
                  <a:pt x="204" y="1634"/>
                  <a:pt x="207" y="1623"/>
                  <a:pt x="208" y="1608"/>
                </a:cubicBezTo>
                <a:cubicBezTo>
                  <a:pt x="208" y="1592"/>
                  <a:pt x="216" y="1581"/>
                  <a:pt x="229" y="1562"/>
                </a:cubicBezTo>
                <a:cubicBezTo>
                  <a:pt x="241" y="1542"/>
                  <a:pt x="235" y="1519"/>
                  <a:pt x="232" y="1492"/>
                </a:cubicBezTo>
                <a:cubicBezTo>
                  <a:pt x="229" y="1464"/>
                  <a:pt x="229" y="1379"/>
                  <a:pt x="240" y="1358"/>
                </a:cubicBezTo>
                <a:cubicBezTo>
                  <a:pt x="250" y="1337"/>
                  <a:pt x="235" y="1298"/>
                  <a:pt x="239" y="1280"/>
                </a:cubicBezTo>
                <a:cubicBezTo>
                  <a:pt x="243" y="1262"/>
                  <a:pt x="253" y="1238"/>
                  <a:pt x="253" y="1221"/>
                </a:cubicBezTo>
                <a:cubicBezTo>
                  <a:pt x="253" y="1203"/>
                  <a:pt x="262" y="1173"/>
                  <a:pt x="275" y="1145"/>
                </a:cubicBezTo>
                <a:cubicBezTo>
                  <a:pt x="287" y="1117"/>
                  <a:pt x="314" y="1026"/>
                  <a:pt x="315" y="1022"/>
                </a:cubicBezTo>
                <a:cubicBezTo>
                  <a:pt x="315" y="1019"/>
                  <a:pt x="320" y="1019"/>
                  <a:pt x="322" y="1030"/>
                </a:cubicBezTo>
                <a:cubicBezTo>
                  <a:pt x="324" y="1042"/>
                  <a:pt x="323" y="1042"/>
                  <a:pt x="321" y="1085"/>
                </a:cubicBezTo>
                <a:cubicBezTo>
                  <a:pt x="320" y="1129"/>
                  <a:pt x="341" y="1192"/>
                  <a:pt x="342" y="1218"/>
                </a:cubicBezTo>
                <a:cubicBezTo>
                  <a:pt x="343" y="1244"/>
                  <a:pt x="349" y="1285"/>
                  <a:pt x="339" y="1331"/>
                </a:cubicBezTo>
                <a:cubicBezTo>
                  <a:pt x="329" y="1376"/>
                  <a:pt x="341" y="1439"/>
                  <a:pt x="341" y="1449"/>
                </a:cubicBezTo>
                <a:cubicBezTo>
                  <a:pt x="340" y="1473"/>
                  <a:pt x="340" y="1473"/>
                  <a:pt x="340" y="1473"/>
                </a:cubicBezTo>
                <a:cubicBezTo>
                  <a:pt x="340" y="1483"/>
                  <a:pt x="337" y="1480"/>
                  <a:pt x="335" y="1486"/>
                </a:cubicBezTo>
                <a:cubicBezTo>
                  <a:pt x="333" y="1492"/>
                  <a:pt x="336" y="1500"/>
                  <a:pt x="337" y="1518"/>
                </a:cubicBezTo>
                <a:cubicBezTo>
                  <a:pt x="338" y="1535"/>
                  <a:pt x="338" y="1544"/>
                  <a:pt x="338" y="1544"/>
                </a:cubicBezTo>
                <a:cubicBezTo>
                  <a:pt x="338" y="1544"/>
                  <a:pt x="339" y="1548"/>
                  <a:pt x="343" y="1555"/>
                </a:cubicBezTo>
                <a:cubicBezTo>
                  <a:pt x="347" y="1562"/>
                  <a:pt x="383" y="1568"/>
                  <a:pt x="410" y="1578"/>
                </a:cubicBezTo>
                <a:cubicBezTo>
                  <a:pt x="438" y="1588"/>
                  <a:pt x="453" y="1607"/>
                  <a:pt x="478" y="1618"/>
                </a:cubicBezTo>
                <a:cubicBezTo>
                  <a:pt x="502" y="1628"/>
                  <a:pt x="534" y="1626"/>
                  <a:pt x="547" y="1619"/>
                </a:cubicBezTo>
                <a:cubicBezTo>
                  <a:pt x="561" y="1611"/>
                  <a:pt x="561" y="1600"/>
                  <a:pt x="554" y="1586"/>
                </a:cubicBezTo>
                <a:cubicBezTo>
                  <a:pt x="547" y="1571"/>
                  <a:pt x="509" y="1547"/>
                  <a:pt x="496" y="1541"/>
                </a:cubicBezTo>
                <a:cubicBezTo>
                  <a:pt x="482" y="1535"/>
                  <a:pt x="465" y="1502"/>
                  <a:pt x="465" y="1502"/>
                </a:cubicBezTo>
                <a:cubicBezTo>
                  <a:pt x="465" y="1502"/>
                  <a:pt x="467" y="1484"/>
                  <a:pt x="463" y="1473"/>
                </a:cubicBezTo>
                <a:cubicBezTo>
                  <a:pt x="459" y="1461"/>
                  <a:pt x="456" y="1442"/>
                  <a:pt x="446" y="1399"/>
                </a:cubicBezTo>
                <a:cubicBezTo>
                  <a:pt x="436" y="1357"/>
                  <a:pt x="452" y="1321"/>
                  <a:pt x="461" y="1288"/>
                </a:cubicBezTo>
                <a:cubicBezTo>
                  <a:pt x="470" y="1256"/>
                  <a:pt x="462" y="1239"/>
                  <a:pt x="456" y="1233"/>
                </a:cubicBezTo>
                <a:cubicBezTo>
                  <a:pt x="451" y="1226"/>
                  <a:pt x="447" y="1225"/>
                  <a:pt x="452" y="1213"/>
                </a:cubicBezTo>
                <a:cubicBezTo>
                  <a:pt x="457" y="1201"/>
                  <a:pt x="453" y="1186"/>
                  <a:pt x="450" y="1179"/>
                </a:cubicBezTo>
                <a:cubicBezTo>
                  <a:pt x="447" y="1173"/>
                  <a:pt x="461" y="1154"/>
                  <a:pt x="472" y="1136"/>
                </a:cubicBezTo>
                <a:cubicBezTo>
                  <a:pt x="482" y="1119"/>
                  <a:pt x="480" y="1078"/>
                  <a:pt x="481" y="1065"/>
                </a:cubicBezTo>
                <a:cubicBezTo>
                  <a:pt x="481" y="1052"/>
                  <a:pt x="489" y="1018"/>
                  <a:pt x="495" y="996"/>
                </a:cubicBezTo>
                <a:cubicBezTo>
                  <a:pt x="501" y="974"/>
                  <a:pt x="495" y="929"/>
                  <a:pt x="495" y="929"/>
                </a:cubicBezTo>
                <a:cubicBezTo>
                  <a:pt x="495" y="929"/>
                  <a:pt x="496" y="929"/>
                  <a:pt x="498" y="927"/>
                </a:cubicBezTo>
                <a:cubicBezTo>
                  <a:pt x="501" y="925"/>
                  <a:pt x="500" y="905"/>
                  <a:pt x="499" y="852"/>
                </a:cubicBezTo>
                <a:cubicBezTo>
                  <a:pt x="498" y="799"/>
                  <a:pt x="484" y="687"/>
                  <a:pt x="484" y="687"/>
                </a:cubicBezTo>
                <a:cubicBezTo>
                  <a:pt x="484" y="687"/>
                  <a:pt x="487" y="698"/>
                  <a:pt x="488" y="710"/>
                </a:cubicBezTo>
                <a:cubicBezTo>
                  <a:pt x="490" y="721"/>
                  <a:pt x="514" y="804"/>
                  <a:pt x="515" y="818"/>
                </a:cubicBezTo>
                <a:cubicBezTo>
                  <a:pt x="517" y="832"/>
                  <a:pt x="540" y="874"/>
                  <a:pt x="540" y="874"/>
                </a:cubicBezTo>
                <a:cubicBezTo>
                  <a:pt x="540" y="874"/>
                  <a:pt x="540" y="874"/>
                  <a:pt x="546" y="886"/>
                </a:cubicBezTo>
                <a:cubicBezTo>
                  <a:pt x="551" y="897"/>
                  <a:pt x="558" y="901"/>
                  <a:pt x="558" y="901"/>
                </a:cubicBezTo>
                <a:cubicBezTo>
                  <a:pt x="558" y="901"/>
                  <a:pt x="558" y="901"/>
                  <a:pt x="558" y="904"/>
                </a:cubicBezTo>
                <a:cubicBezTo>
                  <a:pt x="558" y="907"/>
                  <a:pt x="557" y="914"/>
                  <a:pt x="558" y="925"/>
                </a:cubicBezTo>
                <a:cubicBezTo>
                  <a:pt x="558" y="937"/>
                  <a:pt x="565" y="934"/>
                  <a:pt x="569" y="932"/>
                </a:cubicBezTo>
                <a:cubicBezTo>
                  <a:pt x="572" y="930"/>
                  <a:pt x="576" y="901"/>
                  <a:pt x="576" y="901"/>
                </a:cubicBezTo>
                <a:cubicBezTo>
                  <a:pt x="576" y="901"/>
                  <a:pt x="578" y="901"/>
                  <a:pt x="583" y="901"/>
                </a:cubicBezTo>
                <a:cubicBezTo>
                  <a:pt x="589" y="901"/>
                  <a:pt x="592" y="899"/>
                  <a:pt x="594" y="902"/>
                </a:cubicBezTo>
                <a:cubicBezTo>
                  <a:pt x="596" y="905"/>
                  <a:pt x="599" y="913"/>
                  <a:pt x="599" y="916"/>
                </a:cubicBezTo>
                <a:cubicBezTo>
                  <a:pt x="599" y="919"/>
                  <a:pt x="599" y="926"/>
                  <a:pt x="599" y="926"/>
                </a:cubicBezTo>
                <a:cubicBezTo>
                  <a:pt x="599" y="926"/>
                  <a:pt x="599" y="926"/>
                  <a:pt x="598" y="926"/>
                </a:cubicBezTo>
                <a:cubicBezTo>
                  <a:pt x="596" y="926"/>
                  <a:pt x="589" y="932"/>
                  <a:pt x="589" y="932"/>
                </a:cubicBezTo>
                <a:cubicBezTo>
                  <a:pt x="585" y="932"/>
                  <a:pt x="585" y="932"/>
                  <a:pt x="585" y="932"/>
                </a:cubicBezTo>
                <a:cubicBezTo>
                  <a:pt x="585" y="932"/>
                  <a:pt x="575" y="932"/>
                  <a:pt x="573" y="933"/>
                </a:cubicBezTo>
                <a:cubicBezTo>
                  <a:pt x="571" y="935"/>
                  <a:pt x="570" y="940"/>
                  <a:pt x="572" y="942"/>
                </a:cubicBezTo>
                <a:cubicBezTo>
                  <a:pt x="575" y="944"/>
                  <a:pt x="581" y="944"/>
                  <a:pt x="581" y="944"/>
                </a:cubicBezTo>
                <a:cubicBezTo>
                  <a:pt x="581" y="944"/>
                  <a:pt x="576" y="945"/>
                  <a:pt x="571" y="945"/>
                </a:cubicBezTo>
                <a:cubicBezTo>
                  <a:pt x="567" y="945"/>
                  <a:pt x="565" y="946"/>
                  <a:pt x="564" y="950"/>
                </a:cubicBezTo>
                <a:cubicBezTo>
                  <a:pt x="562" y="954"/>
                  <a:pt x="570" y="959"/>
                  <a:pt x="570" y="959"/>
                </a:cubicBezTo>
                <a:cubicBezTo>
                  <a:pt x="570" y="959"/>
                  <a:pt x="570" y="959"/>
                  <a:pt x="567" y="960"/>
                </a:cubicBezTo>
                <a:cubicBezTo>
                  <a:pt x="565" y="962"/>
                  <a:pt x="565" y="964"/>
                  <a:pt x="568" y="966"/>
                </a:cubicBezTo>
                <a:cubicBezTo>
                  <a:pt x="570" y="968"/>
                  <a:pt x="584" y="967"/>
                  <a:pt x="592" y="963"/>
                </a:cubicBezTo>
                <a:cubicBezTo>
                  <a:pt x="600" y="958"/>
                  <a:pt x="618" y="942"/>
                  <a:pt x="622" y="927"/>
                </a:cubicBezTo>
                <a:cubicBezTo>
                  <a:pt x="627" y="913"/>
                  <a:pt x="629" y="901"/>
                  <a:pt x="630" y="895"/>
                </a:cubicBezTo>
                <a:cubicBezTo>
                  <a:pt x="630" y="888"/>
                  <a:pt x="622" y="873"/>
                  <a:pt x="622" y="873"/>
                </a:cubicBezTo>
                <a:cubicBezTo>
                  <a:pt x="622" y="873"/>
                  <a:pt x="622" y="873"/>
                  <a:pt x="624" y="873"/>
                </a:cubicBezTo>
                <a:cubicBezTo>
                  <a:pt x="627" y="873"/>
                  <a:pt x="628" y="865"/>
                  <a:pt x="623" y="851"/>
                </a:cubicBezTo>
                <a:cubicBezTo>
                  <a:pt x="618" y="837"/>
                  <a:pt x="609" y="788"/>
                  <a:pt x="606" y="777"/>
                </a:cubicBezTo>
                <a:cubicBezTo>
                  <a:pt x="604" y="767"/>
                  <a:pt x="591" y="704"/>
                  <a:pt x="591" y="704"/>
                </a:cubicBezTo>
                <a:cubicBezTo>
                  <a:pt x="581" y="685"/>
                  <a:pt x="565" y="612"/>
                  <a:pt x="545" y="545"/>
                </a:cubicBezTo>
                <a:cubicBezTo>
                  <a:pt x="526" y="478"/>
                  <a:pt x="510" y="357"/>
                  <a:pt x="506" y="350"/>
                </a:cubicBezTo>
                <a:cubicBezTo>
                  <a:pt x="502" y="343"/>
                  <a:pt x="438" y="316"/>
                  <a:pt x="425" y="305"/>
                </a:cubicBezTo>
                <a:cubicBezTo>
                  <a:pt x="412" y="293"/>
                  <a:pt x="381" y="273"/>
                  <a:pt x="381" y="273"/>
                </a:cubicBezTo>
                <a:cubicBezTo>
                  <a:pt x="372" y="245"/>
                  <a:pt x="372" y="245"/>
                  <a:pt x="372" y="245"/>
                </a:cubicBezTo>
                <a:cubicBezTo>
                  <a:pt x="372" y="245"/>
                  <a:pt x="372" y="245"/>
                  <a:pt x="375" y="231"/>
                </a:cubicBezTo>
                <a:cubicBezTo>
                  <a:pt x="377" y="216"/>
                  <a:pt x="392" y="189"/>
                  <a:pt x="392" y="189"/>
                </a:cubicBezTo>
                <a:cubicBezTo>
                  <a:pt x="392" y="189"/>
                  <a:pt x="405" y="181"/>
                  <a:pt x="407" y="166"/>
                </a:cubicBezTo>
                <a:cubicBezTo>
                  <a:pt x="410" y="152"/>
                  <a:pt x="407" y="138"/>
                  <a:pt x="407" y="138"/>
                </a:cubicBezTo>
                <a:cubicBezTo>
                  <a:pt x="407" y="138"/>
                  <a:pt x="413" y="86"/>
                  <a:pt x="402" y="51"/>
                </a:cubicBezTo>
                <a:cubicBezTo>
                  <a:pt x="392" y="16"/>
                  <a:pt x="356" y="0"/>
                  <a:pt x="344" y="0"/>
                </a:cubicBezTo>
                <a:cubicBezTo>
                  <a:pt x="331" y="1"/>
                  <a:pt x="309" y="0"/>
                  <a:pt x="270" y="30"/>
                </a:cubicBezTo>
                <a:cubicBezTo>
                  <a:pt x="232" y="59"/>
                  <a:pt x="247" y="108"/>
                  <a:pt x="242" y="122"/>
                </a:cubicBezTo>
                <a:cubicBezTo>
                  <a:pt x="238" y="136"/>
                  <a:pt x="250" y="166"/>
                  <a:pt x="257" y="172"/>
                </a:cubicBezTo>
                <a:cubicBezTo>
                  <a:pt x="264" y="179"/>
                  <a:pt x="258" y="220"/>
                  <a:pt x="258" y="220"/>
                </a:cubicBezTo>
                <a:cubicBezTo>
                  <a:pt x="258" y="220"/>
                  <a:pt x="247" y="228"/>
                  <a:pt x="220" y="245"/>
                </a:cubicBezTo>
                <a:cubicBezTo>
                  <a:pt x="193" y="261"/>
                  <a:pt x="111" y="254"/>
                  <a:pt x="101" y="253"/>
                </a:cubicBezTo>
                <a:cubicBezTo>
                  <a:pt x="90" y="253"/>
                  <a:pt x="63" y="301"/>
                  <a:pt x="63" y="319"/>
                </a:cubicBezTo>
                <a:cubicBezTo>
                  <a:pt x="62" y="336"/>
                  <a:pt x="55" y="339"/>
                  <a:pt x="47" y="375"/>
                </a:cubicBezTo>
                <a:cubicBezTo>
                  <a:pt x="39" y="412"/>
                  <a:pt x="29" y="465"/>
                  <a:pt x="29" y="465"/>
                </a:cubicBezTo>
                <a:cubicBezTo>
                  <a:pt x="29" y="465"/>
                  <a:pt x="13" y="564"/>
                  <a:pt x="7" y="622"/>
                </a:cubicBezTo>
                <a:cubicBezTo>
                  <a:pt x="0" y="680"/>
                  <a:pt x="27" y="760"/>
                  <a:pt x="28" y="785"/>
                </a:cubicBezTo>
                <a:close/>
                <a:moveTo>
                  <a:pt x="121" y="611"/>
                </a:moveTo>
                <a:cubicBezTo>
                  <a:pt x="122" y="593"/>
                  <a:pt x="135" y="551"/>
                  <a:pt x="135" y="551"/>
                </a:cubicBezTo>
                <a:cubicBezTo>
                  <a:pt x="135" y="551"/>
                  <a:pt x="136" y="562"/>
                  <a:pt x="141" y="600"/>
                </a:cubicBezTo>
                <a:cubicBezTo>
                  <a:pt x="145" y="638"/>
                  <a:pt x="123" y="706"/>
                  <a:pt x="123" y="706"/>
                </a:cubicBezTo>
                <a:cubicBezTo>
                  <a:pt x="123" y="706"/>
                  <a:pt x="122" y="694"/>
                  <a:pt x="120" y="676"/>
                </a:cubicBezTo>
                <a:cubicBezTo>
                  <a:pt x="118" y="658"/>
                  <a:pt x="120" y="629"/>
                  <a:pt x="121" y="611"/>
                </a:cubicBezTo>
                <a:close/>
              </a:path>
            </a:pathLst>
          </a:custGeom>
          <a:solidFill>
            <a:srgbClr val="3333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9" name="Group 34"/>
          <p:cNvGrpSpPr>
            <a:grpSpLocks/>
          </p:cNvGrpSpPr>
          <p:nvPr/>
        </p:nvGrpSpPr>
        <p:grpSpPr bwMode="auto">
          <a:xfrm>
            <a:off x="1813123" y="2473349"/>
            <a:ext cx="760412" cy="2552700"/>
            <a:chOff x="3515" y="1480"/>
            <a:chExt cx="165" cy="554"/>
          </a:xfrm>
        </p:grpSpPr>
        <p:sp>
          <p:nvSpPr>
            <p:cNvPr id="50" name="Freeform 35"/>
            <p:cNvSpPr>
              <a:spLocks/>
            </p:cNvSpPr>
            <p:nvPr/>
          </p:nvSpPr>
          <p:spPr bwMode="auto">
            <a:xfrm>
              <a:off x="3515" y="1480"/>
              <a:ext cx="165" cy="554"/>
            </a:xfrm>
            <a:custGeom>
              <a:avLst/>
              <a:gdLst>
                <a:gd name="T0" fmla="*/ 99 w 283"/>
                <a:gd name="T1" fmla="*/ 135 h 949"/>
                <a:gd name="T2" fmla="*/ 106 w 283"/>
                <a:gd name="T3" fmla="*/ 117 h 949"/>
                <a:gd name="T4" fmla="*/ 98 w 283"/>
                <a:gd name="T5" fmla="*/ 81 h 949"/>
                <a:gd name="T6" fmla="*/ 103 w 283"/>
                <a:gd name="T7" fmla="*/ 62 h 949"/>
                <a:gd name="T8" fmla="*/ 129 w 283"/>
                <a:gd name="T9" fmla="*/ 2 h 949"/>
                <a:gd name="T10" fmla="*/ 155 w 283"/>
                <a:gd name="T11" fmla="*/ 2 h 949"/>
                <a:gd name="T12" fmla="*/ 188 w 283"/>
                <a:gd name="T13" fmla="*/ 58 h 949"/>
                <a:gd name="T14" fmla="*/ 190 w 283"/>
                <a:gd name="T15" fmla="*/ 77 h 949"/>
                <a:gd name="T16" fmla="*/ 178 w 283"/>
                <a:gd name="T17" fmla="*/ 98 h 949"/>
                <a:gd name="T18" fmla="*/ 165 w 283"/>
                <a:gd name="T19" fmla="*/ 133 h 949"/>
                <a:gd name="T20" fmla="*/ 230 w 283"/>
                <a:gd name="T21" fmla="*/ 173 h 949"/>
                <a:gd name="T22" fmla="*/ 250 w 283"/>
                <a:gd name="T23" fmla="*/ 209 h 949"/>
                <a:gd name="T24" fmla="*/ 279 w 283"/>
                <a:gd name="T25" fmla="*/ 268 h 949"/>
                <a:gd name="T26" fmla="*/ 235 w 283"/>
                <a:gd name="T27" fmla="*/ 310 h 949"/>
                <a:gd name="T28" fmla="*/ 215 w 283"/>
                <a:gd name="T29" fmla="*/ 368 h 949"/>
                <a:gd name="T30" fmla="*/ 219 w 283"/>
                <a:gd name="T31" fmla="*/ 467 h 949"/>
                <a:gd name="T32" fmla="*/ 212 w 283"/>
                <a:gd name="T33" fmla="*/ 650 h 949"/>
                <a:gd name="T34" fmla="*/ 214 w 283"/>
                <a:gd name="T35" fmla="*/ 793 h 949"/>
                <a:gd name="T36" fmla="*/ 231 w 283"/>
                <a:gd name="T37" fmla="*/ 834 h 949"/>
                <a:gd name="T38" fmla="*/ 280 w 283"/>
                <a:gd name="T39" fmla="*/ 855 h 949"/>
                <a:gd name="T40" fmla="*/ 254 w 283"/>
                <a:gd name="T41" fmla="*/ 875 h 949"/>
                <a:gd name="T42" fmla="*/ 191 w 283"/>
                <a:gd name="T43" fmla="*/ 854 h 949"/>
                <a:gd name="T44" fmla="*/ 153 w 283"/>
                <a:gd name="T45" fmla="*/ 859 h 949"/>
                <a:gd name="T46" fmla="*/ 150 w 283"/>
                <a:gd name="T47" fmla="*/ 841 h 949"/>
                <a:gd name="T48" fmla="*/ 154 w 283"/>
                <a:gd name="T49" fmla="*/ 807 h 949"/>
                <a:gd name="T50" fmla="*/ 154 w 283"/>
                <a:gd name="T51" fmla="*/ 743 h 949"/>
                <a:gd name="T52" fmla="*/ 135 w 283"/>
                <a:gd name="T53" fmla="*/ 634 h 949"/>
                <a:gd name="T54" fmla="*/ 114 w 283"/>
                <a:gd name="T55" fmla="*/ 608 h 949"/>
                <a:gd name="T56" fmla="*/ 87 w 283"/>
                <a:gd name="T57" fmla="*/ 743 h 949"/>
                <a:gd name="T58" fmla="*/ 77 w 283"/>
                <a:gd name="T59" fmla="*/ 865 h 949"/>
                <a:gd name="T60" fmla="*/ 69 w 283"/>
                <a:gd name="T61" fmla="*/ 937 h 949"/>
                <a:gd name="T62" fmla="*/ 10 w 283"/>
                <a:gd name="T63" fmla="*/ 932 h 949"/>
                <a:gd name="T64" fmla="*/ 0 w 283"/>
                <a:gd name="T65" fmla="*/ 853 h 949"/>
                <a:gd name="T66" fmla="*/ 15 w 283"/>
                <a:gd name="T67" fmla="*/ 820 h 949"/>
                <a:gd name="T68" fmla="*/ 18 w 283"/>
                <a:gd name="T69" fmla="*/ 676 h 949"/>
                <a:gd name="T70" fmla="*/ 37 w 283"/>
                <a:gd name="T71" fmla="*/ 532 h 949"/>
                <a:gd name="T72" fmla="*/ 42 w 283"/>
                <a:gd name="T73" fmla="*/ 447 h 949"/>
                <a:gd name="T74" fmla="*/ 57 w 283"/>
                <a:gd name="T75" fmla="*/ 331 h 949"/>
                <a:gd name="T76" fmla="*/ 43 w 283"/>
                <a:gd name="T77" fmla="*/ 286 h 949"/>
                <a:gd name="T78" fmla="*/ 28 w 283"/>
                <a:gd name="T79" fmla="*/ 184 h 949"/>
                <a:gd name="T80" fmla="*/ 58 w 283"/>
                <a:gd name="T81" fmla="*/ 151 h 949"/>
                <a:gd name="T82" fmla="*/ 91 w 283"/>
                <a:gd name="T83" fmla="*/ 143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3" h="949">
                  <a:moveTo>
                    <a:pt x="91" y="143"/>
                  </a:moveTo>
                  <a:cubicBezTo>
                    <a:pt x="92" y="143"/>
                    <a:pt x="97" y="140"/>
                    <a:pt x="99" y="135"/>
                  </a:cubicBezTo>
                  <a:cubicBezTo>
                    <a:pt x="100" y="130"/>
                    <a:pt x="102" y="118"/>
                    <a:pt x="102" y="118"/>
                  </a:cubicBezTo>
                  <a:cubicBezTo>
                    <a:pt x="106" y="117"/>
                    <a:pt x="106" y="117"/>
                    <a:pt x="106" y="117"/>
                  </a:cubicBezTo>
                  <a:cubicBezTo>
                    <a:pt x="107" y="88"/>
                    <a:pt x="107" y="88"/>
                    <a:pt x="107" y="88"/>
                  </a:cubicBezTo>
                  <a:cubicBezTo>
                    <a:pt x="107" y="88"/>
                    <a:pt x="99" y="88"/>
                    <a:pt x="98" y="81"/>
                  </a:cubicBezTo>
                  <a:cubicBezTo>
                    <a:pt x="97" y="75"/>
                    <a:pt x="98" y="64"/>
                    <a:pt x="101" y="63"/>
                  </a:cubicBezTo>
                  <a:cubicBezTo>
                    <a:pt x="103" y="62"/>
                    <a:pt x="103" y="62"/>
                    <a:pt x="103" y="62"/>
                  </a:cubicBezTo>
                  <a:cubicBezTo>
                    <a:pt x="103" y="62"/>
                    <a:pt x="100" y="29"/>
                    <a:pt x="106" y="21"/>
                  </a:cubicBezTo>
                  <a:cubicBezTo>
                    <a:pt x="112" y="13"/>
                    <a:pt x="121" y="5"/>
                    <a:pt x="129" y="2"/>
                  </a:cubicBezTo>
                  <a:cubicBezTo>
                    <a:pt x="137" y="0"/>
                    <a:pt x="147" y="2"/>
                    <a:pt x="149" y="2"/>
                  </a:cubicBezTo>
                  <a:cubicBezTo>
                    <a:pt x="150" y="2"/>
                    <a:pt x="152" y="2"/>
                    <a:pt x="155" y="2"/>
                  </a:cubicBezTo>
                  <a:cubicBezTo>
                    <a:pt x="158" y="3"/>
                    <a:pt x="177" y="17"/>
                    <a:pt x="180" y="23"/>
                  </a:cubicBezTo>
                  <a:cubicBezTo>
                    <a:pt x="183" y="29"/>
                    <a:pt x="190" y="50"/>
                    <a:pt x="188" y="58"/>
                  </a:cubicBezTo>
                  <a:cubicBezTo>
                    <a:pt x="187" y="66"/>
                    <a:pt x="186" y="69"/>
                    <a:pt x="186" y="69"/>
                  </a:cubicBezTo>
                  <a:cubicBezTo>
                    <a:pt x="186" y="69"/>
                    <a:pt x="191" y="73"/>
                    <a:pt x="190" y="77"/>
                  </a:cubicBezTo>
                  <a:cubicBezTo>
                    <a:pt x="189" y="81"/>
                    <a:pt x="185" y="100"/>
                    <a:pt x="182" y="100"/>
                  </a:cubicBezTo>
                  <a:cubicBezTo>
                    <a:pt x="180" y="99"/>
                    <a:pt x="178" y="98"/>
                    <a:pt x="178" y="98"/>
                  </a:cubicBezTo>
                  <a:cubicBezTo>
                    <a:pt x="178" y="98"/>
                    <a:pt x="167" y="120"/>
                    <a:pt x="166" y="125"/>
                  </a:cubicBezTo>
                  <a:cubicBezTo>
                    <a:pt x="166" y="129"/>
                    <a:pt x="165" y="133"/>
                    <a:pt x="165" y="133"/>
                  </a:cubicBezTo>
                  <a:cubicBezTo>
                    <a:pt x="173" y="155"/>
                    <a:pt x="173" y="155"/>
                    <a:pt x="173" y="155"/>
                  </a:cubicBezTo>
                  <a:cubicBezTo>
                    <a:pt x="173" y="155"/>
                    <a:pt x="224" y="162"/>
                    <a:pt x="230" y="173"/>
                  </a:cubicBezTo>
                  <a:cubicBezTo>
                    <a:pt x="237" y="183"/>
                    <a:pt x="239" y="191"/>
                    <a:pt x="241" y="195"/>
                  </a:cubicBezTo>
                  <a:cubicBezTo>
                    <a:pt x="244" y="199"/>
                    <a:pt x="249" y="204"/>
                    <a:pt x="250" y="209"/>
                  </a:cubicBezTo>
                  <a:cubicBezTo>
                    <a:pt x="250" y="214"/>
                    <a:pt x="253" y="223"/>
                    <a:pt x="257" y="228"/>
                  </a:cubicBezTo>
                  <a:cubicBezTo>
                    <a:pt x="260" y="232"/>
                    <a:pt x="279" y="250"/>
                    <a:pt x="279" y="268"/>
                  </a:cubicBezTo>
                  <a:cubicBezTo>
                    <a:pt x="279" y="287"/>
                    <a:pt x="281" y="311"/>
                    <a:pt x="266" y="311"/>
                  </a:cubicBezTo>
                  <a:cubicBezTo>
                    <a:pt x="251" y="312"/>
                    <a:pt x="235" y="310"/>
                    <a:pt x="235" y="310"/>
                  </a:cubicBezTo>
                  <a:cubicBezTo>
                    <a:pt x="225" y="310"/>
                    <a:pt x="225" y="310"/>
                    <a:pt x="225" y="310"/>
                  </a:cubicBezTo>
                  <a:cubicBezTo>
                    <a:pt x="225" y="310"/>
                    <a:pt x="214" y="363"/>
                    <a:pt x="215" y="368"/>
                  </a:cubicBezTo>
                  <a:cubicBezTo>
                    <a:pt x="216" y="374"/>
                    <a:pt x="227" y="443"/>
                    <a:pt x="224" y="450"/>
                  </a:cubicBezTo>
                  <a:cubicBezTo>
                    <a:pt x="221" y="457"/>
                    <a:pt x="219" y="461"/>
                    <a:pt x="219" y="467"/>
                  </a:cubicBezTo>
                  <a:cubicBezTo>
                    <a:pt x="218" y="472"/>
                    <a:pt x="220" y="487"/>
                    <a:pt x="220" y="487"/>
                  </a:cubicBezTo>
                  <a:cubicBezTo>
                    <a:pt x="220" y="487"/>
                    <a:pt x="211" y="634"/>
                    <a:pt x="212" y="650"/>
                  </a:cubicBezTo>
                  <a:cubicBezTo>
                    <a:pt x="212" y="667"/>
                    <a:pt x="218" y="715"/>
                    <a:pt x="216" y="739"/>
                  </a:cubicBezTo>
                  <a:cubicBezTo>
                    <a:pt x="214" y="763"/>
                    <a:pt x="214" y="793"/>
                    <a:pt x="214" y="793"/>
                  </a:cubicBezTo>
                  <a:cubicBezTo>
                    <a:pt x="214" y="793"/>
                    <a:pt x="223" y="801"/>
                    <a:pt x="225" y="811"/>
                  </a:cubicBezTo>
                  <a:cubicBezTo>
                    <a:pt x="228" y="821"/>
                    <a:pt x="230" y="833"/>
                    <a:pt x="231" y="834"/>
                  </a:cubicBezTo>
                  <a:cubicBezTo>
                    <a:pt x="232" y="835"/>
                    <a:pt x="248" y="845"/>
                    <a:pt x="253" y="847"/>
                  </a:cubicBezTo>
                  <a:cubicBezTo>
                    <a:pt x="258" y="849"/>
                    <a:pt x="278" y="849"/>
                    <a:pt x="280" y="855"/>
                  </a:cubicBezTo>
                  <a:cubicBezTo>
                    <a:pt x="283" y="861"/>
                    <a:pt x="283" y="864"/>
                    <a:pt x="283" y="864"/>
                  </a:cubicBezTo>
                  <a:cubicBezTo>
                    <a:pt x="283" y="864"/>
                    <a:pt x="267" y="875"/>
                    <a:pt x="254" y="875"/>
                  </a:cubicBezTo>
                  <a:cubicBezTo>
                    <a:pt x="241" y="874"/>
                    <a:pt x="227" y="872"/>
                    <a:pt x="217" y="866"/>
                  </a:cubicBezTo>
                  <a:cubicBezTo>
                    <a:pt x="207" y="860"/>
                    <a:pt x="191" y="854"/>
                    <a:pt x="191" y="854"/>
                  </a:cubicBezTo>
                  <a:cubicBezTo>
                    <a:pt x="188" y="862"/>
                    <a:pt x="188" y="862"/>
                    <a:pt x="188" y="862"/>
                  </a:cubicBezTo>
                  <a:cubicBezTo>
                    <a:pt x="188" y="862"/>
                    <a:pt x="158" y="862"/>
                    <a:pt x="153" y="859"/>
                  </a:cubicBezTo>
                  <a:cubicBezTo>
                    <a:pt x="148" y="856"/>
                    <a:pt x="148" y="854"/>
                    <a:pt x="148" y="854"/>
                  </a:cubicBezTo>
                  <a:cubicBezTo>
                    <a:pt x="150" y="841"/>
                    <a:pt x="150" y="841"/>
                    <a:pt x="150" y="841"/>
                  </a:cubicBezTo>
                  <a:cubicBezTo>
                    <a:pt x="150" y="841"/>
                    <a:pt x="148" y="823"/>
                    <a:pt x="150" y="817"/>
                  </a:cubicBezTo>
                  <a:cubicBezTo>
                    <a:pt x="153" y="811"/>
                    <a:pt x="152" y="811"/>
                    <a:pt x="154" y="807"/>
                  </a:cubicBezTo>
                  <a:cubicBezTo>
                    <a:pt x="156" y="803"/>
                    <a:pt x="162" y="799"/>
                    <a:pt x="161" y="796"/>
                  </a:cubicBezTo>
                  <a:cubicBezTo>
                    <a:pt x="161" y="793"/>
                    <a:pt x="158" y="754"/>
                    <a:pt x="154" y="743"/>
                  </a:cubicBezTo>
                  <a:cubicBezTo>
                    <a:pt x="149" y="733"/>
                    <a:pt x="144" y="714"/>
                    <a:pt x="144" y="710"/>
                  </a:cubicBezTo>
                  <a:cubicBezTo>
                    <a:pt x="144" y="705"/>
                    <a:pt x="137" y="651"/>
                    <a:pt x="135" y="634"/>
                  </a:cubicBezTo>
                  <a:cubicBezTo>
                    <a:pt x="132" y="617"/>
                    <a:pt x="126" y="574"/>
                    <a:pt x="126" y="574"/>
                  </a:cubicBezTo>
                  <a:cubicBezTo>
                    <a:pt x="126" y="574"/>
                    <a:pt x="118" y="595"/>
                    <a:pt x="114" y="608"/>
                  </a:cubicBezTo>
                  <a:cubicBezTo>
                    <a:pt x="109" y="621"/>
                    <a:pt x="95" y="691"/>
                    <a:pt x="93" y="710"/>
                  </a:cubicBezTo>
                  <a:cubicBezTo>
                    <a:pt x="90" y="730"/>
                    <a:pt x="88" y="737"/>
                    <a:pt x="87" y="743"/>
                  </a:cubicBezTo>
                  <a:cubicBezTo>
                    <a:pt x="87" y="750"/>
                    <a:pt x="88" y="826"/>
                    <a:pt x="86" y="836"/>
                  </a:cubicBezTo>
                  <a:cubicBezTo>
                    <a:pt x="84" y="846"/>
                    <a:pt x="86" y="856"/>
                    <a:pt x="77" y="865"/>
                  </a:cubicBezTo>
                  <a:cubicBezTo>
                    <a:pt x="68" y="874"/>
                    <a:pt x="58" y="885"/>
                    <a:pt x="58" y="885"/>
                  </a:cubicBezTo>
                  <a:cubicBezTo>
                    <a:pt x="58" y="885"/>
                    <a:pt x="73" y="929"/>
                    <a:pt x="69" y="937"/>
                  </a:cubicBezTo>
                  <a:cubicBezTo>
                    <a:pt x="64" y="945"/>
                    <a:pt x="51" y="949"/>
                    <a:pt x="40" y="948"/>
                  </a:cubicBezTo>
                  <a:cubicBezTo>
                    <a:pt x="29" y="948"/>
                    <a:pt x="15" y="944"/>
                    <a:pt x="10" y="932"/>
                  </a:cubicBezTo>
                  <a:cubicBezTo>
                    <a:pt x="6" y="921"/>
                    <a:pt x="9" y="882"/>
                    <a:pt x="9" y="882"/>
                  </a:cubicBezTo>
                  <a:cubicBezTo>
                    <a:pt x="0" y="853"/>
                    <a:pt x="0" y="853"/>
                    <a:pt x="0" y="853"/>
                  </a:cubicBezTo>
                  <a:cubicBezTo>
                    <a:pt x="0" y="853"/>
                    <a:pt x="3" y="841"/>
                    <a:pt x="8" y="838"/>
                  </a:cubicBezTo>
                  <a:cubicBezTo>
                    <a:pt x="13" y="835"/>
                    <a:pt x="18" y="828"/>
                    <a:pt x="15" y="820"/>
                  </a:cubicBezTo>
                  <a:cubicBezTo>
                    <a:pt x="11" y="811"/>
                    <a:pt x="15" y="713"/>
                    <a:pt x="16" y="708"/>
                  </a:cubicBezTo>
                  <a:cubicBezTo>
                    <a:pt x="17" y="704"/>
                    <a:pt x="18" y="680"/>
                    <a:pt x="18" y="676"/>
                  </a:cubicBezTo>
                  <a:cubicBezTo>
                    <a:pt x="19" y="672"/>
                    <a:pt x="36" y="598"/>
                    <a:pt x="34" y="586"/>
                  </a:cubicBezTo>
                  <a:cubicBezTo>
                    <a:pt x="33" y="574"/>
                    <a:pt x="37" y="535"/>
                    <a:pt x="37" y="532"/>
                  </a:cubicBezTo>
                  <a:cubicBezTo>
                    <a:pt x="37" y="529"/>
                    <a:pt x="39" y="470"/>
                    <a:pt x="40" y="468"/>
                  </a:cubicBezTo>
                  <a:cubicBezTo>
                    <a:pt x="41" y="466"/>
                    <a:pt x="42" y="447"/>
                    <a:pt x="42" y="447"/>
                  </a:cubicBezTo>
                  <a:cubicBezTo>
                    <a:pt x="42" y="447"/>
                    <a:pt x="30" y="421"/>
                    <a:pt x="37" y="402"/>
                  </a:cubicBezTo>
                  <a:cubicBezTo>
                    <a:pt x="43" y="383"/>
                    <a:pt x="57" y="332"/>
                    <a:pt x="57" y="331"/>
                  </a:cubicBezTo>
                  <a:cubicBezTo>
                    <a:pt x="57" y="330"/>
                    <a:pt x="58" y="321"/>
                    <a:pt x="58" y="321"/>
                  </a:cubicBezTo>
                  <a:cubicBezTo>
                    <a:pt x="58" y="321"/>
                    <a:pt x="49" y="296"/>
                    <a:pt x="43" y="286"/>
                  </a:cubicBezTo>
                  <a:cubicBezTo>
                    <a:pt x="38" y="276"/>
                    <a:pt x="21" y="240"/>
                    <a:pt x="24" y="219"/>
                  </a:cubicBezTo>
                  <a:cubicBezTo>
                    <a:pt x="27" y="198"/>
                    <a:pt x="25" y="193"/>
                    <a:pt x="28" y="184"/>
                  </a:cubicBezTo>
                  <a:cubicBezTo>
                    <a:pt x="31" y="176"/>
                    <a:pt x="34" y="168"/>
                    <a:pt x="36" y="165"/>
                  </a:cubicBezTo>
                  <a:cubicBezTo>
                    <a:pt x="37" y="163"/>
                    <a:pt x="52" y="153"/>
                    <a:pt x="58" y="151"/>
                  </a:cubicBezTo>
                  <a:cubicBezTo>
                    <a:pt x="65" y="148"/>
                    <a:pt x="73" y="149"/>
                    <a:pt x="78" y="148"/>
                  </a:cubicBezTo>
                  <a:cubicBezTo>
                    <a:pt x="84" y="147"/>
                    <a:pt x="91" y="143"/>
                    <a:pt x="91" y="143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" name="Freeform 36"/>
            <p:cNvSpPr>
              <a:spLocks/>
            </p:cNvSpPr>
            <p:nvPr/>
          </p:nvSpPr>
          <p:spPr bwMode="auto">
            <a:xfrm>
              <a:off x="3594" y="1571"/>
              <a:ext cx="45" cy="120"/>
            </a:xfrm>
            <a:custGeom>
              <a:avLst/>
              <a:gdLst>
                <a:gd name="T0" fmla="*/ 7 w 77"/>
                <a:gd name="T1" fmla="*/ 0 h 206"/>
                <a:gd name="T2" fmla="*/ 19 w 77"/>
                <a:gd name="T3" fmla="*/ 2 h 206"/>
                <a:gd name="T4" fmla="*/ 21 w 77"/>
                <a:gd name="T5" fmla="*/ 0 h 206"/>
                <a:gd name="T6" fmla="*/ 29 w 77"/>
                <a:gd name="T7" fmla="*/ 8 h 206"/>
                <a:gd name="T8" fmla="*/ 27 w 77"/>
                <a:gd name="T9" fmla="*/ 24 h 206"/>
                <a:gd name="T10" fmla="*/ 37 w 77"/>
                <a:gd name="T11" fmla="*/ 48 h 206"/>
                <a:gd name="T12" fmla="*/ 58 w 77"/>
                <a:gd name="T13" fmla="*/ 94 h 206"/>
                <a:gd name="T14" fmla="*/ 74 w 77"/>
                <a:gd name="T15" fmla="*/ 171 h 206"/>
                <a:gd name="T16" fmla="*/ 77 w 77"/>
                <a:gd name="T17" fmla="*/ 179 h 206"/>
                <a:gd name="T18" fmla="*/ 61 w 77"/>
                <a:gd name="T19" fmla="*/ 206 h 206"/>
                <a:gd name="T20" fmla="*/ 29 w 77"/>
                <a:gd name="T21" fmla="*/ 171 h 206"/>
                <a:gd name="T22" fmla="*/ 15 w 77"/>
                <a:gd name="T23" fmla="*/ 66 h 206"/>
                <a:gd name="T24" fmla="*/ 13 w 77"/>
                <a:gd name="T25" fmla="*/ 32 h 206"/>
                <a:gd name="T26" fmla="*/ 14 w 77"/>
                <a:gd name="T27" fmla="*/ 25 h 206"/>
                <a:gd name="T28" fmla="*/ 0 w 77"/>
                <a:gd name="T29" fmla="*/ 8 h 206"/>
                <a:gd name="T30" fmla="*/ 7 w 77"/>
                <a:gd name="T31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7" h="206">
                  <a:moveTo>
                    <a:pt x="7" y="0"/>
                  </a:moveTo>
                  <a:cubicBezTo>
                    <a:pt x="7" y="0"/>
                    <a:pt x="16" y="3"/>
                    <a:pt x="19" y="2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8" y="6"/>
                    <a:pt x="29" y="8"/>
                  </a:cubicBezTo>
                  <a:cubicBezTo>
                    <a:pt x="30" y="10"/>
                    <a:pt x="27" y="24"/>
                    <a:pt x="27" y="24"/>
                  </a:cubicBezTo>
                  <a:cubicBezTo>
                    <a:pt x="27" y="24"/>
                    <a:pt x="30" y="41"/>
                    <a:pt x="37" y="48"/>
                  </a:cubicBezTo>
                  <a:cubicBezTo>
                    <a:pt x="44" y="55"/>
                    <a:pt x="58" y="94"/>
                    <a:pt x="58" y="94"/>
                  </a:cubicBezTo>
                  <a:cubicBezTo>
                    <a:pt x="58" y="94"/>
                    <a:pt x="71" y="165"/>
                    <a:pt x="74" y="171"/>
                  </a:cubicBezTo>
                  <a:cubicBezTo>
                    <a:pt x="77" y="178"/>
                    <a:pt x="77" y="179"/>
                    <a:pt x="77" y="179"/>
                  </a:cubicBezTo>
                  <a:cubicBezTo>
                    <a:pt x="61" y="206"/>
                    <a:pt x="61" y="206"/>
                    <a:pt x="61" y="206"/>
                  </a:cubicBezTo>
                  <a:cubicBezTo>
                    <a:pt x="61" y="206"/>
                    <a:pt x="34" y="182"/>
                    <a:pt x="29" y="171"/>
                  </a:cubicBezTo>
                  <a:cubicBezTo>
                    <a:pt x="23" y="161"/>
                    <a:pt x="14" y="74"/>
                    <a:pt x="15" y="66"/>
                  </a:cubicBezTo>
                  <a:cubicBezTo>
                    <a:pt x="15" y="59"/>
                    <a:pt x="13" y="32"/>
                    <a:pt x="13" y="32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0" y="8"/>
                    <a:pt x="0" y="8"/>
                    <a:pt x="0" y="8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C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2" name="Group 37"/>
          <p:cNvGrpSpPr>
            <a:grpSpLocks/>
          </p:cNvGrpSpPr>
          <p:nvPr/>
        </p:nvGrpSpPr>
        <p:grpSpPr bwMode="auto">
          <a:xfrm>
            <a:off x="4694435" y="1831999"/>
            <a:ext cx="374650" cy="1133475"/>
            <a:chOff x="4349" y="482"/>
            <a:chExt cx="192" cy="581"/>
          </a:xfrm>
        </p:grpSpPr>
        <p:sp>
          <p:nvSpPr>
            <p:cNvPr id="53" name="Freeform 38"/>
            <p:cNvSpPr>
              <a:spLocks/>
            </p:cNvSpPr>
            <p:nvPr/>
          </p:nvSpPr>
          <p:spPr bwMode="auto">
            <a:xfrm>
              <a:off x="4349" y="482"/>
              <a:ext cx="192" cy="581"/>
            </a:xfrm>
            <a:custGeom>
              <a:avLst/>
              <a:gdLst>
                <a:gd name="T0" fmla="*/ 190 w 330"/>
                <a:gd name="T1" fmla="*/ 37 h 995"/>
                <a:gd name="T2" fmla="*/ 171 w 330"/>
                <a:gd name="T3" fmla="*/ 11 h 995"/>
                <a:gd name="T4" fmla="*/ 155 w 330"/>
                <a:gd name="T5" fmla="*/ 4 h 995"/>
                <a:gd name="T6" fmla="*/ 145 w 330"/>
                <a:gd name="T7" fmla="*/ 1 h 995"/>
                <a:gd name="T8" fmla="*/ 134 w 330"/>
                <a:gd name="T9" fmla="*/ 2 h 995"/>
                <a:gd name="T10" fmla="*/ 119 w 330"/>
                <a:gd name="T11" fmla="*/ 10 h 995"/>
                <a:gd name="T12" fmla="*/ 100 w 330"/>
                <a:gd name="T13" fmla="*/ 52 h 995"/>
                <a:gd name="T14" fmla="*/ 103 w 330"/>
                <a:gd name="T15" fmla="*/ 82 h 995"/>
                <a:gd name="T16" fmla="*/ 103 w 330"/>
                <a:gd name="T17" fmla="*/ 111 h 995"/>
                <a:gd name="T18" fmla="*/ 112 w 330"/>
                <a:gd name="T19" fmla="*/ 115 h 995"/>
                <a:gd name="T20" fmla="*/ 121 w 330"/>
                <a:gd name="T21" fmla="*/ 151 h 995"/>
                <a:gd name="T22" fmla="*/ 118 w 330"/>
                <a:gd name="T23" fmla="*/ 160 h 995"/>
                <a:gd name="T24" fmla="*/ 28 w 330"/>
                <a:gd name="T25" fmla="*/ 205 h 995"/>
                <a:gd name="T26" fmla="*/ 8 w 330"/>
                <a:gd name="T27" fmla="*/ 343 h 995"/>
                <a:gd name="T28" fmla="*/ 10 w 330"/>
                <a:gd name="T29" fmla="*/ 443 h 995"/>
                <a:gd name="T30" fmla="*/ 40 w 330"/>
                <a:gd name="T31" fmla="*/ 515 h 995"/>
                <a:gd name="T32" fmla="*/ 45 w 330"/>
                <a:gd name="T33" fmla="*/ 507 h 995"/>
                <a:gd name="T34" fmla="*/ 52 w 330"/>
                <a:gd name="T35" fmla="*/ 589 h 995"/>
                <a:gd name="T36" fmla="*/ 54 w 330"/>
                <a:gd name="T37" fmla="*/ 684 h 995"/>
                <a:gd name="T38" fmla="*/ 52 w 330"/>
                <a:gd name="T39" fmla="*/ 766 h 995"/>
                <a:gd name="T40" fmla="*/ 53 w 330"/>
                <a:gd name="T41" fmla="*/ 855 h 995"/>
                <a:gd name="T42" fmla="*/ 36 w 330"/>
                <a:gd name="T43" fmla="*/ 911 h 995"/>
                <a:gd name="T44" fmla="*/ 22 w 330"/>
                <a:gd name="T45" fmla="*/ 957 h 995"/>
                <a:gd name="T46" fmla="*/ 54 w 330"/>
                <a:gd name="T47" fmla="*/ 990 h 995"/>
                <a:gd name="T48" fmla="*/ 93 w 330"/>
                <a:gd name="T49" fmla="*/ 940 h 995"/>
                <a:gd name="T50" fmla="*/ 107 w 330"/>
                <a:gd name="T51" fmla="*/ 917 h 995"/>
                <a:gd name="T52" fmla="*/ 109 w 330"/>
                <a:gd name="T53" fmla="*/ 885 h 995"/>
                <a:gd name="T54" fmla="*/ 111 w 330"/>
                <a:gd name="T55" fmla="*/ 837 h 995"/>
                <a:gd name="T56" fmla="*/ 118 w 330"/>
                <a:gd name="T57" fmla="*/ 749 h 995"/>
                <a:gd name="T58" fmla="*/ 134 w 330"/>
                <a:gd name="T59" fmla="*/ 695 h 995"/>
                <a:gd name="T60" fmla="*/ 152 w 330"/>
                <a:gd name="T61" fmla="*/ 618 h 995"/>
                <a:gd name="T62" fmla="*/ 167 w 330"/>
                <a:gd name="T63" fmla="*/ 580 h 995"/>
                <a:gd name="T64" fmla="*/ 182 w 330"/>
                <a:gd name="T65" fmla="*/ 628 h 995"/>
                <a:gd name="T66" fmla="*/ 193 w 330"/>
                <a:gd name="T67" fmla="*/ 710 h 995"/>
                <a:gd name="T68" fmla="*/ 191 w 330"/>
                <a:gd name="T69" fmla="*/ 766 h 995"/>
                <a:gd name="T70" fmla="*/ 173 w 330"/>
                <a:gd name="T71" fmla="*/ 845 h 995"/>
                <a:gd name="T72" fmla="*/ 179 w 330"/>
                <a:gd name="T73" fmla="*/ 910 h 995"/>
                <a:gd name="T74" fmla="*/ 188 w 330"/>
                <a:gd name="T75" fmla="*/ 928 h 995"/>
                <a:gd name="T76" fmla="*/ 210 w 330"/>
                <a:gd name="T77" fmla="*/ 982 h 995"/>
                <a:gd name="T78" fmla="*/ 254 w 330"/>
                <a:gd name="T79" fmla="*/ 956 h 995"/>
                <a:gd name="T80" fmla="*/ 245 w 330"/>
                <a:gd name="T81" fmla="*/ 902 h 995"/>
                <a:gd name="T82" fmla="*/ 236 w 330"/>
                <a:gd name="T83" fmla="*/ 884 h 995"/>
                <a:gd name="T84" fmla="*/ 253 w 330"/>
                <a:gd name="T85" fmla="*/ 810 h 995"/>
                <a:gd name="T86" fmla="*/ 265 w 330"/>
                <a:gd name="T87" fmla="*/ 679 h 995"/>
                <a:gd name="T88" fmla="*/ 285 w 330"/>
                <a:gd name="T89" fmla="*/ 525 h 995"/>
                <a:gd name="T90" fmla="*/ 288 w 330"/>
                <a:gd name="T91" fmla="*/ 516 h 995"/>
                <a:gd name="T92" fmla="*/ 301 w 330"/>
                <a:gd name="T93" fmla="*/ 494 h 995"/>
                <a:gd name="T94" fmla="*/ 329 w 330"/>
                <a:gd name="T95" fmla="*/ 438 h 995"/>
                <a:gd name="T96" fmla="*/ 316 w 330"/>
                <a:gd name="T97" fmla="*/ 310 h 995"/>
                <a:gd name="T98" fmla="*/ 289 w 330"/>
                <a:gd name="T99" fmla="*/ 203 h 995"/>
                <a:gd name="T100" fmla="*/ 213 w 330"/>
                <a:gd name="T101" fmla="*/ 167 h 995"/>
                <a:gd name="T102" fmla="*/ 188 w 330"/>
                <a:gd name="T103" fmla="*/ 145 h 995"/>
                <a:gd name="T104" fmla="*/ 193 w 330"/>
                <a:gd name="T105" fmla="*/ 108 h 995"/>
                <a:gd name="T106" fmla="*/ 202 w 330"/>
                <a:gd name="T107" fmla="*/ 76 h 9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30" h="995">
                  <a:moveTo>
                    <a:pt x="196" y="71"/>
                  </a:moveTo>
                  <a:cubicBezTo>
                    <a:pt x="196" y="71"/>
                    <a:pt x="193" y="41"/>
                    <a:pt x="190" y="37"/>
                  </a:cubicBezTo>
                  <a:cubicBezTo>
                    <a:pt x="188" y="33"/>
                    <a:pt x="187" y="31"/>
                    <a:pt x="183" y="24"/>
                  </a:cubicBezTo>
                  <a:cubicBezTo>
                    <a:pt x="178" y="18"/>
                    <a:pt x="175" y="14"/>
                    <a:pt x="171" y="11"/>
                  </a:cubicBezTo>
                  <a:cubicBezTo>
                    <a:pt x="167" y="8"/>
                    <a:pt x="167" y="7"/>
                    <a:pt x="163" y="5"/>
                  </a:cubicBezTo>
                  <a:cubicBezTo>
                    <a:pt x="159" y="4"/>
                    <a:pt x="157" y="3"/>
                    <a:pt x="155" y="4"/>
                  </a:cubicBezTo>
                  <a:cubicBezTo>
                    <a:pt x="153" y="4"/>
                    <a:pt x="153" y="4"/>
                    <a:pt x="150" y="4"/>
                  </a:cubicBezTo>
                  <a:cubicBezTo>
                    <a:pt x="148" y="3"/>
                    <a:pt x="146" y="1"/>
                    <a:pt x="145" y="1"/>
                  </a:cubicBezTo>
                  <a:cubicBezTo>
                    <a:pt x="143" y="2"/>
                    <a:pt x="142" y="2"/>
                    <a:pt x="140" y="2"/>
                  </a:cubicBezTo>
                  <a:cubicBezTo>
                    <a:pt x="138" y="2"/>
                    <a:pt x="137" y="2"/>
                    <a:pt x="134" y="2"/>
                  </a:cubicBezTo>
                  <a:cubicBezTo>
                    <a:pt x="131" y="3"/>
                    <a:pt x="130" y="0"/>
                    <a:pt x="127" y="4"/>
                  </a:cubicBezTo>
                  <a:cubicBezTo>
                    <a:pt x="124" y="7"/>
                    <a:pt x="122" y="8"/>
                    <a:pt x="119" y="10"/>
                  </a:cubicBezTo>
                  <a:cubicBezTo>
                    <a:pt x="116" y="12"/>
                    <a:pt x="115" y="13"/>
                    <a:pt x="113" y="15"/>
                  </a:cubicBezTo>
                  <a:cubicBezTo>
                    <a:pt x="112" y="18"/>
                    <a:pt x="100" y="45"/>
                    <a:pt x="100" y="52"/>
                  </a:cubicBezTo>
                  <a:cubicBezTo>
                    <a:pt x="100" y="60"/>
                    <a:pt x="100" y="67"/>
                    <a:pt x="101" y="75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103" y="82"/>
                    <a:pt x="98" y="83"/>
                    <a:pt x="98" y="91"/>
                  </a:cubicBezTo>
                  <a:cubicBezTo>
                    <a:pt x="99" y="99"/>
                    <a:pt x="102" y="107"/>
                    <a:pt x="103" y="111"/>
                  </a:cubicBezTo>
                  <a:cubicBezTo>
                    <a:pt x="103" y="115"/>
                    <a:pt x="106" y="118"/>
                    <a:pt x="109" y="116"/>
                  </a:cubicBezTo>
                  <a:cubicBezTo>
                    <a:pt x="112" y="115"/>
                    <a:pt x="112" y="115"/>
                    <a:pt x="112" y="115"/>
                  </a:cubicBezTo>
                  <a:cubicBezTo>
                    <a:pt x="112" y="115"/>
                    <a:pt x="120" y="140"/>
                    <a:pt x="120" y="145"/>
                  </a:cubicBezTo>
                  <a:cubicBezTo>
                    <a:pt x="120" y="149"/>
                    <a:pt x="121" y="151"/>
                    <a:pt x="121" y="151"/>
                  </a:cubicBezTo>
                  <a:cubicBezTo>
                    <a:pt x="121" y="151"/>
                    <a:pt x="118" y="157"/>
                    <a:pt x="118" y="159"/>
                  </a:cubicBezTo>
                  <a:cubicBezTo>
                    <a:pt x="118" y="160"/>
                    <a:pt x="118" y="160"/>
                    <a:pt x="118" y="160"/>
                  </a:cubicBezTo>
                  <a:cubicBezTo>
                    <a:pt x="118" y="160"/>
                    <a:pt x="107" y="172"/>
                    <a:pt x="101" y="176"/>
                  </a:cubicBezTo>
                  <a:cubicBezTo>
                    <a:pt x="95" y="179"/>
                    <a:pt x="28" y="198"/>
                    <a:pt x="28" y="205"/>
                  </a:cubicBezTo>
                  <a:cubicBezTo>
                    <a:pt x="27" y="211"/>
                    <a:pt x="23" y="254"/>
                    <a:pt x="17" y="273"/>
                  </a:cubicBezTo>
                  <a:cubicBezTo>
                    <a:pt x="11" y="293"/>
                    <a:pt x="11" y="325"/>
                    <a:pt x="8" y="343"/>
                  </a:cubicBezTo>
                  <a:cubicBezTo>
                    <a:pt x="5" y="362"/>
                    <a:pt x="0" y="397"/>
                    <a:pt x="4" y="409"/>
                  </a:cubicBezTo>
                  <a:cubicBezTo>
                    <a:pt x="8" y="421"/>
                    <a:pt x="9" y="432"/>
                    <a:pt x="10" y="443"/>
                  </a:cubicBezTo>
                  <a:cubicBezTo>
                    <a:pt x="11" y="454"/>
                    <a:pt x="22" y="494"/>
                    <a:pt x="30" y="504"/>
                  </a:cubicBezTo>
                  <a:cubicBezTo>
                    <a:pt x="39" y="514"/>
                    <a:pt x="40" y="515"/>
                    <a:pt x="40" y="515"/>
                  </a:cubicBezTo>
                  <a:cubicBezTo>
                    <a:pt x="40" y="515"/>
                    <a:pt x="39" y="508"/>
                    <a:pt x="42" y="508"/>
                  </a:cubicBezTo>
                  <a:cubicBezTo>
                    <a:pt x="45" y="507"/>
                    <a:pt x="45" y="507"/>
                    <a:pt x="45" y="507"/>
                  </a:cubicBezTo>
                  <a:cubicBezTo>
                    <a:pt x="45" y="507"/>
                    <a:pt x="47" y="514"/>
                    <a:pt x="48" y="521"/>
                  </a:cubicBezTo>
                  <a:cubicBezTo>
                    <a:pt x="48" y="528"/>
                    <a:pt x="52" y="570"/>
                    <a:pt x="52" y="589"/>
                  </a:cubicBezTo>
                  <a:cubicBezTo>
                    <a:pt x="51" y="608"/>
                    <a:pt x="55" y="624"/>
                    <a:pt x="53" y="641"/>
                  </a:cubicBezTo>
                  <a:cubicBezTo>
                    <a:pt x="52" y="659"/>
                    <a:pt x="50" y="672"/>
                    <a:pt x="54" y="684"/>
                  </a:cubicBezTo>
                  <a:cubicBezTo>
                    <a:pt x="57" y="697"/>
                    <a:pt x="60" y="713"/>
                    <a:pt x="56" y="730"/>
                  </a:cubicBezTo>
                  <a:cubicBezTo>
                    <a:pt x="52" y="747"/>
                    <a:pt x="51" y="759"/>
                    <a:pt x="52" y="766"/>
                  </a:cubicBezTo>
                  <a:cubicBezTo>
                    <a:pt x="53" y="774"/>
                    <a:pt x="49" y="801"/>
                    <a:pt x="52" y="813"/>
                  </a:cubicBezTo>
                  <a:cubicBezTo>
                    <a:pt x="55" y="826"/>
                    <a:pt x="57" y="847"/>
                    <a:pt x="53" y="855"/>
                  </a:cubicBezTo>
                  <a:cubicBezTo>
                    <a:pt x="48" y="862"/>
                    <a:pt x="41" y="878"/>
                    <a:pt x="38" y="885"/>
                  </a:cubicBezTo>
                  <a:cubicBezTo>
                    <a:pt x="36" y="892"/>
                    <a:pt x="33" y="904"/>
                    <a:pt x="36" y="911"/>
                  </a:cubicBezTo>
                  <a:cubicBezTo>
                    <a:pt x="40" y="918"/>
                    <a:pt x="40" y="918"/>
                    <a:pt x="40" y="918"/>
                  </a:cubicBezTo>
                  <a:cubicBezTo>
                    <a:pt x="40" y="918"/>
                    <a:pt x="28" y="949"/>
                    <a:pt x="22" y="957"/>
                  </a:cubicBezTo>
                  <a:cubicBezTo>
                    <a:pt x="16" y="965"/>
                    <a:pt x="13" y="982"/>
                    <a:pt x="16" y="988"/>
                  </a:cubicBezTo>
                  <a:cubicBezTo>
                    <a:pt x="20" y="993"/>
                    <a:pt x="45" y="995"/>
                    <a:pt x="54" y="990"/>
                  </a:cubicBezTo>
                  <a:cubicBezTo>
                    <a:pt x="62" y="984"/>
                    <a:pt x="71" y="976"/>
                    <a:pt x="75" y="965"/>
                  </a:cubicBezTo>
                  <a:cubicBezTo>
                    <a:pt x="79" y="954"/>
                    <a:pt x="84" y="948"/>
                    <a:pt x="93" y="940"/>
                  </a:cubicBezTo>
                  <a:cubicBezTo>
                    <a:pt x="101" y="932"/>
                    <a:pt x="107" y="930"/>
                    <a:pt x="107" y="924"/>
                  </a:cubicBezTo>
                  <a:cubicBezTo>
                    <a:pt x="107" y="917"/>
                    <a:pt x="107" y="917"/>
                    <a:pt x="107" y="917"/>
                  </a:cubicBezTo>
                  <a:cubicBezTo>
                    <a:pt x="107" y="917"/>
                    <a:pt x="111" y="905"/>
                    <a:pt x="110" y="900"/>
                  </a:cubicBezTo>
                  <a:cubicBezTo>
                    <a:pt x="110" y="896"/>
                    <a:pt x="105" y="890"/>
                    <a:pt x="109" y="885"/>
                  </a:cubicBezTo>
                  <a:cubicBezTo>
                    <a:pt x="114" y="880"/>
                    <a:pt x="116" y="880"/>
                    <a:pt x="115" y="874"/>
                  </a:cubicBezTo>
                  <a:cubicBezTo>
                    <a:pt x="113" y="868"/>
                    <a:pt x="112" y="853"/>
                    <a:pt x="111" y="837"/>
                  </a:cubicBezTo>
                  <a:cubicBezTo>
                    <a:pt x="111" y="820"/>
                    <a:pt x="114" y="784"/>
                    <a:pt x="118" y="771"/>
                  </a:cubicBezTo>
                  <a:cubicBezTo>
                    <a:pt x="122" y="758"/>
                    <a:pt x="115" y="761"/>
                    <a:pt x="118" y="749"/>
                  </a:cubicBezTo>
                  <a:cubicBezTo>
                    <a:pt x="121" y="736"/>
                    <a:pt x="124" y="737"/>
                    <a:pt x="128" y="729"/>
                  </a:cubicBezTo>
                  <a:cubicBezTo>
                    <a:pt x="133" y="721"/>
                    <a:pt x="129" y="706"/>
                    <a:pt x="134" y="695"/>
                  </a:cubicBezTo>
                  <a:cubicBezTo>
                    <a:pt x="140" y="685"/>
                    <a:pt x="137" y="678"/>
                    <a:pt x="141" y="668"/>
                  </a:cubicBezTo>
                  <a:cubicBezTo>
                    <a:pt x="146" y="659"/>
                    <a:pt x="148" y="627"/>
                    <a:pt x="152" y="618"/>
                  </a:cubicBezTo>
                  <a:cubicBezTo>
                    <a:pt x="155" y="609"/>
                    <a:pt x="164" y="589"/>
                    <a:pt x="164" y="583"/>
                  </a:cubicBezTo>
                  <a:cubicBezTo>
                    <a:pt x="164" y="578"/>
                    <a:pt x="164" y="576"/>
                    <a:pt x="167" y="580"/>
                  </a:cubicBezTo>
                  <a:cubicBezTo>
                    <a:pt x="169" y="585"/>
                    <a:pt x="171" y="578"/>
                    <a:pt x="174" y="594"/>
                  </a:cubicBezTo>
                  <a:cubicBezTo>
                    <a:pt x="176" y="609"/>
                    <a:pt x="180" y="616"/>
                    <a:pt x="182" y="628"/>
                  </a:cubicBezTo>
                  <a:cubicBezTo>
                    <a:pt x="183" y="641"/>
                    <a:pt x="182" y="676"/>
                    <a:pt x="188" y="688"/>
                  </a:cubicBezTo>
                  <a:cubicBezTo>
                    <a:pt x="194" y="700"/>
                    <a:pt x="193" y="702"/>
                    <a:pt x="193" y="710"/>
                  </a:cubicBezTo>
                  <a:cubicBezTo>
                    <a:pt x="193" y="717"/>
                    <a:pt x="194" y="720"/>
                    <a:pt x="195" y="726"/>
                  </a:cubicBezTo>
                  <a:cubicBezTo>
                    <a:pt x="196" y="733"/>
                    <a:pt x="197" y="755"/>
                    <a:pt x="191" y="766"/>
                  </a:cubicBezTo>
                  <a:cubicBezTo>
                    <a:pt x="186" y="777"/>
                    <a:pt x="182" y="783"/>
                    <a:pt x="179" y="794"/>
                  </a:cubicBezTo>
                  <a:cubicBezTo>
                    <a:pt x="176" y="804"/>
                    <a:pt x="175" y="831"/>
                    <a:pt x="173" y="845"/>
                  </a:cubicBezTo>
                  <a:cubicBezTo>
                    <a:pt x="172" y="859"/>
                    <a:pt x="168" y="871"/>
                    <a:pt x="173" y="884"/>
                  </a:cubicBezTo>
                  <a:cubicBezTo>
                    <a:pt x="177" y="897"/>
                    <a:pt x="175" y="905"/>
                    <a:pt x="179" y="910"/>
                  </a:cubicBezTo>
                  <a:cubicBezTo>
                    <a:pt x="182" y="914"/>
                    <a:pt x="184" y="917"/>
                    <a:pt x="184" y="917"/>
                  </a:cubicBezTo>
                  <a:cubicBezTo>
                    <a:pt x="184" y="917"/>
                    <a:pt x="184" y="922"/>
                    <a:pt x="188" y="928"/>
                  </a:cubicBezTo>
                  <a:cubicBezTo>
                    <a:pt x="192" y="934"/>
                    <a:pt x="194" y="937"/>
                    <a:pt x="195" y="946"/>
                  </a:cubicBezTo>
                  <a:cubicBezTo>
                    <a:pt x="197" y="954"/>
                    <a:pt x="197" y="976"/>
                    <a:pt x="210" y="982"/>
                  </a:cubicBezTo>
                  <a:cubicBezTo>
                    <a:pt x="223" y="988"/>
                    <a:pt x="233" y="988"/>
                    <a:pt x="240" y="985"/>
                  </a:cubicBezTo>
                  <a:cubicBezTo>
                    <a:pt x="247" y="981"/>
                    <a:pt x="259" y="974"/>
                    <a:pt x="254" y="956"/>
                  </a:cubicBezTo>
                  <a:cubicBezTo>
                    <a:pt x="249" y="937"/>
                    <a:pt x="237" y="916"/>
                    <a:pt x="237" y="916"/>
                  </a:cubicBezTo>
                  <a:cubicBezTo>
                    <a:pt x="237" y="916"/>
                    <a:pt x="245" y="903"/>
                    <a:pt x="245" y="902"/>
                  </a:cubicBezTo>
                  <a:cubicBezTo>
                    <a:pt x="246" y="900"/>
                    <a:pt x="248" y="899"/>
                    <a:pt x="245" y="895"/>
                  </a:cubicBezTo>
                  <a:cubicBezTo>
                    <a:pt x="242" y="890"/>
                    <a:pt x="241" y="891"/>
                    <a:pt x="236" y="884"/>
                  </a:cubicBezTo>
                  <a:cubicBezTo>
                    <a:pt x="231" y="877"/>
                    <a:pt x="229" y="875"/>
                    <a:pt x="234" y="867"/>
                  </a:cubicBezTo>
                  <a:cubicBezTo>
                    <a:pt x="238" y="860"/>
                    <a:pt x="253" y="836"/>
                    <a:pt x="253" y="810"/>
                  </a:cubicBezTo>
                  <a:cubicBezTo>
                    <a:pt x="252" y="785"/>
                    <a:pt x="251" y="789"/>
                    <a:pt x="254" y="772"/>
                  </a:cubicBezTo>
                  <a:cubicBezTo>
                    <a:pt x="258" y="755"/>
                    <a:pt x="263" y="691"/>
                    <a:pt x="265" y="679"/>
                  </a:cubicBezTo>
                  <a:cubicBezTo>
                    <a:pt x="267" y="666"/>
                    <a:pt x="285" y="594"/>
                    <a:pt x="283" y="563"/>
                  </a:cubicBezTo>
                  <a:cubicBezTo>
                    <a:pt x="281" y="531"/>
                    <a:pt x="285" y="525"/>
                    <a:pt x="285" y="525"/>
                  </a:cubicBezTo>
                  <a:cubicBezTo>
                    <a:pt x="292" y="531"/>
                    <a:pt x="292" y="531"/>
                    <a:pt x="292" y="531"/>
                  </a:cubicBezTo>
                  <a:cubicBezTo>
                    <a:pt x="288" y="516"/>
                    <a:pt x="288" y="516"/>
                    <a:pt x="288" y="516"/>
                  </a:cubicBezTo>
                  <a:cubicBezTo>
                    <a:pt x="288" y="516"/>
                    <a:pt x="294" y="512"/>
                    <a:pt x="294" y="508"/>
                  </a:cubicBezTo>
                  <a:cubicBezTo>
                    <a:pt x="294" y="504"/>
                    <a:pt x="301" y="495"/>
                    <a:pt x="301" y="494"/>
                  </a:cubicBezTo>
                  <a:cubicBezTo>
                    <a:pt x="302" y="493"/>
                    <a:pt x="303" y="502"/>
                    <a:pt x="303" y="502"/>
                  </a:cubicBezTo>
                  <a:cubicBezTo>
                    <a:pt x="303" y="502"/>
                    <a:pt x="330" y="448"/>
                    <a:pt x="329" y="438"/>
                  </a:cubicBezTo>
                  <a:cubicBezTo>
                    <a:pt x="329" y="428"/>
                    <a:pt x="328" y="416"/>
                    <a:pt x="328" y="412"/>
                  </a:cubicBezTo>
                  <a:cubicBezTo>
                    <a:pt x="328" y="407"/>
                    <a:pt x="323" y="349"/>
                    <a:pt x="316" y="310"/>
                  </a:cubicBezTo>
                  <a:cubicBezTo>
                    <a:pt x="309" y="271"/>
                    <a:pt x="309" y="263"/>
                    <a:pt x="301" y="241"/>
                  </a:cubicBezTo>
                  <a:cubicBezTo>
                    <a:pt x="294" y="219"/>
                    <a:pt x="289" y="212"/>
                    <a:pt x="289" y="203"/>
                  </a:cubicBezTo>
                  <a:cubicBezTo>
                    <a:pt x="288" y="193"/>
                    <a:pt x="287" y="187"/>
                    <a:pt x="284" y="184"/>
                  </a:cubicBezTo>
                  <a:cubicBezTo>
                    <a:pt x="281" y="181"/>
                    <a:pt x="219" y="171"/>
                    <a:pt x="213" y="167"/>
                  </a:cubicBezTo>
                  <a:cubicBezTo>
                    <a:pt x="206" y="164"/>
                    <a:pt x="198" y="157"/>
                    <a:pt x="195" y="152"/>
                  </a:cubicBezTo>
                  <a:cubicBezTo>
                    <a:pt x="191" y="148"/>
                    <a:pt x="188" y="145"/>
                    <a:pt x="188" y="145"/>
                  </a:cubicBezTo>
                  <a:cubicBezTo>
                    <a:pt x="188" y="145"/>
                    <a:pt x="189" y="135"/>
                    <a:pt x="189" y="123"/>
                  </a:cubicBezTo>
                  <a:cubicBezTo>
                    <a:pt x="189" y="111"/>
                    <a:pt x="190" y="107"/>
                    <a:pt x="193" y="108"/>
                  </a:cubicBezTo>
                  <a:cubicBezTo>
                    <a:pt x="196" y="108"/>
                    <a:pt x="201" y="103"/>
                    <a:pt x="202" y="95"/>
                  </a:cubicBezTo>
                  <a:cubicBezTo>
                    <a:pt x="204" y="86"/>
                    <a:pt x="204" y="79"/>
                    <a:pt x="202" y="76"/>
                  </a:cubicBezTo>
                  <a:cubicBezTo>
                    <a:pt x="200" y="73"/>
                    <a:pt x="196" y="71"/>
                    <a:pt x="196" y="71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" name="Freeform 39"/>
            <p:cNvSpPr>
              <a:spLocks noEditPoints="1"/>
            </p:cNvSpPr>
            <p:nvPr/>
          </p:nvSpPr>
          <p:spPr bwMode="auto">
            <a:xfrm>
              <a:off x="4417" y="568"/>
              <a:ext cx="45" cy="105"/>
            </a:xfrm>
            <a:custGeom>
              <a:avLst/>
              <a:gdLst>
                <a:gd name="T0" fmla="*/ 43 w 78"/>
                <a:gd name="T1" fmla="*/ 27 h 181"/>
                <a:gd name="T2" fmla="*/ 43 w 78"/>
                <a:gd name="T3" fmla="*/ 27 h 181"/>
                <a:gd name="T4" fmla="*/ 38 w 78"/>
                <a:gd name="T5" fmla="*/ 27 h 181"/>
                <a:gd name="T6" fmla="*/ 24 w 78"/>
                <a:gd name="T7" fmla="*/ 24 h 181"/>
                <a:gd name="T8" fmla="*/ 4 w 78"/>
                <a:gd name="T9" fmla="*/ 5 h 181"/>
                <a:gd name="T10" fmla="*/ 4 w 78"/>
                <a:gd name="T11" fmla="*/ 5 h 181"/>
                <a:gd name="T12" fmla="*/ 2 w 78"/>
                <a:gd name="T13" fmla="*/ 10 h 181"/>
                <a:gd name="T14" fmla="*/ 1 w 78"/>
                <a:gd name="T15" fmla="*/ 42 h 181"/>
                <a:gd name="T16" fmla="*/ 11 w 78"/>
                <a:gd name="T17" fmla="*/ 109 h 181"/>
                <a:gd name="T18" fmla="*/ 12 w 78"/>
                <a:gd name="T19" fmla="*/ 100 h 181"/>
                <a:gd name="T20" fmla="*/ 27 w 78"/>
                <a:gd name="T21" fmla="*/ 56 h 181"/>
                <a:gd name="T22" fmla="*/ 26 w 78"/>
                <a:gd name="T23" fmla="*/ 38 h 181"/>
                <a:gd name="T24" fmla="*/ 35 w 78"/>
                <a:gd name="T25" fmla="*/ 31 h 181"/>
                <a:gd name="T26" fmla="*/ 38 w 78"/>
                <a:gd name="T27" fmla="*/ 27 h 181"/>
                <a:gd name="T28" fmla="*/ 78 w 78"/>
                <a:gd name="T29" fmla="*/ 6 h 181"/>
                <a:gd name="T30" fmla="*/ 72 w 78"/>
                <a:gd name="T31" fmla="*/ 0 h 181"/>
                <a:gd name="T32" fmla="*/ 61 w 78"/>
                <a:gd name="T33" fmla="*/ 15 h 181"/>
                <a:gd name="T34" fmla="*/ 43 w 78"/>
                <a:gd name="T35" fmla="*/ 27 h 181"/>
                <a:gd name="T36" fmla="*/ 55 w 78"/>
                <a:gd name="T37" fmla="*/ 31 h 181"/>
                <a:gd name="T38" fmla="*/ 63 w 78"/>
                <a:gd name="T39" fmla="*/ 38 h 181"/>
                <a:gd name="T40" fmla="*/ 45 w 78"/>
                <a:gd name="T41" fmla="*/ 48 h 181"/>
                <a:gd name="T42" fmla="*/ 41 w 78"/>
                <a:gd name="T43" fmla="*/ 60 h 181"/>
                <a:gd name="T44" fmla="*/ 56 w 78"/>
                <a:gd name="T45" fmla="*/ 92 h 181"/>
                <a:gd name="T46" fmla="*/ 59 w 78"/>
                <a:gd name="T47" fmla="*/ 169 h 181"/>
                <a:gd name="T48" fmla="*/ 58 w 78"/>
                <a:gd name="T49" fmla="*/ 181 h 181"/>
                <a:gd name="T50" fmla="*/ 70 w 78"/>
                <a:gd name="T51" fmla="*/ 74 h 181"/>
                <a:gd name="T52" fmla="*/ 76 w 78"/>
                <a:gd name="T53" fmla="*/ 21 h 181"/>
                <a:gd name="T54" fmla="*/ 78 w 78"/>
                <a:gd name="T55" fmla="*/ 8 h 181"/>
                <a:gd name="T56" fmla="*/ 78 w 78"/>
                <a:gd name="T57" fmla="*/ 7 h 181"/>
                <a:gd name="T58" fmla="*/ 78 w 78"/>
                <a:gd name="T59" fmla="*/ 6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8" h="181">
                  <a:moveTo>
                    <a:pt x="43" y="27"/>
                  </a:moveTo>
                  <a:cubicBezTo>
                    <a:pt x="43" y="27"/>
                    <a:pt x="43" y="27"/>
                    <a:pt x="43" y="27"/>
                  </a:cubicBezTo>
                  <a:close/>
                  <a:moveTo>
                    <a:pt x="38" y="27"/>
                  </a:moveTo>
                  <a:cubicBezTo>
                    <a:pt x="38" y="27"/>
                    <a:pt x="32" y="28"/>
                    <a:pt x="24" y="24"/>
                  </a:cubicBezTo>
                  <a:cubicBezTo>
                    <a:pt x="19" y="22"/>
                    <a:pt x="10" y="12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3" y="8"/>
                    <a:pt x="2" y="10"/>
                  </a:cubicBezTo>
                  <a:cubicBezTo>
                    <a:pt x="3" y="12"/>
                    <a:pt x="2" y="19"/>
                    <a:pt x="1" y="42"/>
                  </a:cubicBezTo>
                  <a:cubicBezTo>
                    <a:pt x="0" y="66"/>
                    <a:pt x="11" y="109"/>
                    <a:pt x="11" y="109"/>
                  </a:cubicBezTo>
                  <a:cubicBezTo>
                    <a:pt x="11" y="109"/>
                    <a:pt x="11" y="109"/>
                    <a:pt x="12" y="100"/>
                  </a:cubicBezTo>
                  <a:cubicBezTo>
                    <a:pt x="12" y="92"/>
                    <a:pt x="25" y="61"/>
                    <a:pt x="27" y="56"/>
                  </a:cubicBezTo>
                  <a:cubicBezTo>
                    <a:pt x="30" y="50"/>
                    <a:pt x="24" y="45"/>
                    <a:pt x="26" y="38"/>
                  </a:cubicBezTo>
                  <a:cubicBezTo>
                    <a:pt x="28" y="31"/>
                    <a:pt x="31" y="31"/>
                    <a:pt x="35" y="31"/>
                  </a:cubicBezTo>
                  <a:cubicBezTo>
                    <a:pt x="39" y="30"/>
                    <a:pt x="38" y="27"/>
                    <a:pt x="38" y="27"/>
                  </a:cubicBezTo>
                  <a:close/>
                  <a:moveTo>
                    <a:pt x="78" y="6"/>
                  </a:moveTo>
                  <a:cubicBezTo>
                    <a:pt x="75" y="3"/>
                    <a:pt x="73" y="1"/>
                    <a:pt x="72" y="0"/>
                  </a:cubicBezTo>
                  <a:cubicBezTo>
                    <a:pt x="70" y="5"/>
                    <a:pt x="66" y="11"/>
                    <a:pt x="61" y="15"/>
                  </a:cubicBezTo>
                  <a:cubicBezTo>
                    <a:pt x="53" y="22"/>
                    <a:pt x="45" y="26"/>
                    <a:pt x="43" y="27"/>
                  </a:cubicBezTo>
                  <a:cubicBezTo>
                    <a:pt x="44" y="26"/>
                    <a:pt x="48" y="26"/>
                    <a:pt x="55" y="31"/>
                  </a:cubicBezTo>
                  <a:cubicBezTo>
                    <a:pt x="63" y="38"/>
                    <a:pt x="63" y="38"/>
                    <a:pt x="63" y="38"/>
                  </a:cubicBezTo>
                  <a:cubicBezTo>
                    <a:pt x="63" y="38"/>
                    <a:pt x="48" y="42"/>
                    <a:pt x="45" y="48"/>
                  </a:cubicBezTo>
                  <a:cubicBezTo>
                    <a:pt x="43" y="55"/>
                    <a:pt x="41" y="60"/>
                    <a:pt x="41" y="60"/>
                  </a:cubicBezTo>
                  <a:cubicBezTo>
                    <a:pt x="41" y="60"/>
                    <a:pt x="55" y="78"/>
                    <a:pt x="56" y="92"/>
                  </a:cubicBezTo>
                  <a:cubicBezTo>
                    <a:pt x="58" y="106"/>
                    <a:pt x="59" y="157"/>
                    <a:pt x="59" y="169"/>
                  </a:cubicBezTo>
                  <a:cubicBezTo>
                    <a:pt x="58" y="180"/>
                    <a:pt x="58" y="181"/>
                    <a:pt x="58" y="181"/>
                  </a:cubicBezTo>
                  <a:cubicBezTo>
                    <a:pt x="58" y="181"/>
                    <a:pt x="65" y="104"/>
                    <a:pt x="70" y="74"/>
                  </a:cubicBezTo>
                  <a:cubicBezTo>
                    <a:pt x="74" y="43"/>
                    <a:pt x="75" y="28"/>
                    <a:pt x="76" y="21"/>
                  </a:cubicBezTo>
                  <a:cubicBezTo>
                    <a:pt x="77" y="14"/>
                    <a:pt x="77" y="13"/>
                    <a:pt x="78" y="8"/>
                  </a:cubicBezTo>
                  <a:cubicBezTo>
                    <a:pt x="78" y="7"/>
                    <a:pt x="78" y="7"/>
                    <a:pt x="78" y="7"/>
                  </a:cubicBezTo>
                  <a:lnTo>
                    <a:pt x="78" y="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5" name="Group 40"/>
          <p:cNvGrpSpPr>
            <a:grpSpLocks/>
          </p:cNvGrpSpPr>
          <p:nvPr/>
        </p:nvGrpSpPr>
        <p:grpSpPr bwMode="auto">
          <a:xfrm>
            <a:off x="3792735" y="2298724"/>
            <a:ext cx="727075" cy="2214563"/>
            <a:chOff x="4195" y="2069"/>
            <a:chExt cx="308" cy="939"/>
          </a:xfrm>
        </p:grpSpPr>
        <p:sp>
          <p:nvSpPr>
            <p:cNvPr id="56" name="Freeform 41"/>
            <p:cNvSpPr>
              <a:spLocks noEditPoints="1"/>
            </p:cNvSpPr>
            <p:nvPr/>
          </p:nvSpPr>
          <p:spPr bwMode="auto">
            <a:xfrm>
              <a:off x="4195" y="2069"/>
              <a:ext cx="308" cy="939"/>
            </a:xfrm>
            <a:custGeom>
              <a:avLst/>
              <a:gdLst>
                <a:gd name="T0" fmla="*/ 23 w 527"/>
                <a:gd name="T1" fmla="*/ 772 h 1608"/>
                <a:gd name="T2" fmla="*/ 45 w 527"/>
                <a:gd name="T3" fmla="*/ 796 h 1608"/>
                <a:gd name="T4" fmla="*/ 47 w 527"/>
                <a:gd name="T5" fmla="*/ 871 h 1608"/>
                <a:gd name="T6" fmla="*/ 90 w 527"/>
                <a:gd name="T7" fmla="*/ 1089 h 1608"/>
                <a:gd name="T8" fmla="*/ 115 w 527"/>
                <a:gd name="T9" fmla="*/ 1325 h 1608"/>
                <a:gd name="T10" fmla="*/ 110 w 527"/>
                <a:gd name="T11" fmla="*/ 1408 h 1608"/>
                <a:gd name="T12" fmla="*/ 92 w 527"/>
                <a:gd name="T13" fmla="*/ 1515 h 1608"/>
                <a:gd name="T14" fmla="*/ 214 w 527"/>
                <a:gd name="T15" fmla="*/ 1437 h 1608"/>
                <a:gd name="T16" fmla="*/ 224 w 527"/>
                <a:gd name="T17" fmla="*/ 1360 h 1608"/>
                <a:gd name="T18" fmla="*/ 199 w 527"/>
                <a:gd name="T19" fmla="*/ 1173 h 1608"/>
                <a:gd name="T20" fmla="*/ 195 w 527"/>
                <a:gd name="T21" fmla="*/ 1133 h 1608"/>
                <a:gd name="T22" fmla="*/ 207 w 527"/>
                <a:gd name="T23" fmla="*/ 1060 h 1608"/>
                <a:gd name="T24" fmla="*/ 231 w 527"/>
                <a:gd name="T25" fmla="*/ 916 h 1608"/>
                <a:gd name="T26" fmla="*/ 274 w 527"/>
                <a:gd name="T27" fmla="*/ 1089 h 1608"/>
                <a:gd name="T28" fmla="*/ 294 w 527"/>
                <a:gd name="T29" fmla="*/ 1217 h 1608"/>
                <a:gd name="T30" fmla="*/ 326 w 527"/>
                <a:gd name="T31" fmla="*/ 1428 h 1608"/>
                <a:gd name="T32" fmla="*/ 357 w 527"/>
                <a:gd name="T33" fmla="*/ 1509 h 1608"/>
                <a:gd name="T34" fmla="*/ 440 w 527"/>
                <a:gd name="T35" fmla="*/ 1599 h 1608"/>
                <a:gd name="T36" fmla="*/ 442 w 527"/>
                <a:gd name="T37" fmla="*/ 1467 h 1608"/>
                <a:gd name="T38" fmla="*/ 424 w 527"/>
                <a:gd name="T39" fmla="*/ 1375 h 1608"/>
                <a:gd name="T40" fmla="*/ 422 w 527"/>
                <a:gd name="T41" fmla="*/ 1243 h 1608"/>
                <a:gd name="T42" fmla="*/ 418 w 527"/>
                <a:gd name="T43" fmla="*/ 1156 h 1608"/>
                <a:gd name="T44" fmla="*/ 401 w 527"/>
                <a:gd name="T45" fmla="*/ 1052 h 1608"/>
                <a:gd name="T46" fmla="*/ 408 w 527"/>
                <a:gd name="T47" fmla="*/ 860 h 1608"/>
                <a:gd name="T48" fmla="*/ 414 w 527"/>
                <a:gd name="T49" fmla="*/ 837 h 1608"/>
                <a:gd name="T50" fmla="*/ 436 w 527"/>
                <a:gd name="T51" fmla="*/ 807 h 1608"/>
                <a:gd name="T52" fmla="*/ 434 w 527"/>
                <a:gd name="T53" fmla="*/ 844 h 1608"/>
                <a:gd name="T54" fmla="*/ 427 w 527"/>
                <a:gd name="T55" fmla="*/ 880 h 1608"/>
                <a:gd name="T56" fmla="*/ 456 w 527"/>
                <a:gd name="T57" fmla="*/ 870 h 1608"/>
                <a:gd name="T58" fmla="*/ 487 w 527"/>
                <a:gd name="T59" fmla="*/ 858 h 1608"/>
                <a:gd name="T60" fmla="*/ 510 w 527"/>
                <a:gd name="T61" fmla="*/ 780 h 1608"/>
                <a:gd name="T62" fmla="*/ 501 w 527"/>
                <a:gd name="T63" fmla="*/ 460 h 1608"/>
                <a:gd name="T64" fmla="*/ 339 w 527"/>
                <a:gd name="T65" fmla="*/ 259 h 1608"/>
                <a:gd name="T66" fmla="*/ 305 w 527"/>
                <a:gd name="T67" fmla="*/ 227 h 1608"/>
                <a:gd name="T68" fmla="*/ 317 w 527"/>
                <a:gd name="T69" fmla="*/ 171 h 1608"/>
                <a:gd name="T70" fmla="*/ 318 w 527"/>
                <a:gd name="T71" fmla="*/ 121 h 1608"/>
                <a:gd name="T72" fmla="*/ 305 w 527"/>
                <a:gd name="T73" fmla="*/ 29 h 1608"/>
                <a:gd name="T74" fmla="*/ 277 w 527"/>
                <a:gd name="T75" fmla="*/ 7 h 1608"/>
                <a:gd name="T76" fmla="*/ 250 w 527"/>
                <a:gd name="T77" fmla="*/ 0 h 1608"/>
                <a:gd name="T78" fmla="*/ 227 w 527"/>
                <a:gd name="T79" fmla="*/ 4 h 1608"/>
                <a:gd name="T80" fmla="*/ 199 w 527"/>
                <a:gd name="T81" fmla="*/ 19 h 1608"/>
                <a:gd name="T82" fmla="*/ 179 w 527"/>
                <a:gd name="T83" fmla="*/ 39 h 1608"/>
                <a:gd name="T84" fmla="*/ 177 w 527"/>
                <a:gd name="T85" fmla="*/ 130 h 1608"/>
                <a:gd name="T86" fmla="*/ 174 w 527"/>
                <a:gd name="T87" fmla="*/ 175 h 1608"/>
                <a:gd name="T88" fmla="*/ 201 w 527"/>
                <a:gd name="T89" fmla="*/ 218 h 1608"/>
                <a:gd name="T90" fmla="*/ 129 w 527"/>
                <a:gd name="T91" fmla="*/ 277 h 1608"/>
                <a:gd name="T92" fmla="*/ 38 w 527"/>
                <a:gd name="T93" fmla="*/ 403 h 1608"/>
                <a:gd name="T94" fmla="*/ 9 w 527"/>
                <a:gd name="T95" fmla="*/ 593 h 1608"/>
                <a:gd name="T96" fmla="*/ 417 w 527"/>
                <a:gd name="T97" fmla="*/ 576 h 1608"/>
                <a:gd name="T98" fmla="*/ 427 w 527"/>
                <a:gd name="T99" fmla="*/ 743 h 1608"/>
                <a:gd name="T100" fmla="*/ 412 w 527"/>
                <a:gd name="T101" fmla="*/ 716 h 1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27" h="1608">
                  <a:moveTo>
                    <a:pt x="9" y="593"/>
                  </a:moveTo>
                  <a:cubicBezTo>
                    <a:pt x="9" y="611"/>
                    <a:pt x="0" y="664"/>
                    <a:pt x="1" y="689"/>
                  </a:cubicBezTo>
                  <a:cubicBezTo>
                    <a:pt x="2" y="714"/>
                    <a:pt x="18" y="758"/>
                    <a:pt x="23" y="772"/>
                  </a:cubicBezTo>
                  <a:cubicBezTo>
                    <a:pt x="28" y="786"/>
                    <a:pt x="28" y="770"/>
                    <a:pt x="28" y="770"/>
                  </a:cubicBezTo>
                  <a:cubicBezTo>
                    <a:pt x="28" y="770"/>
                    <a:pt x="39" y="792"/>
                    <a:pt x="39" y="802"/>
                  </a:cubicBezTo>
                  <a:cubicBezTo>
                    <a:pt x="40" y="811"/>
                    <a:pt x="45" y="796"/>
                    <a:pt x="45" y="796"/>
                  </a:cubicBezTo>
                  <a:cubicBezTo>
                    <a:pt x="45" y="796"/>
                    <a:pt x="46" y="799"/>
                    <a:pt x="47" y="802"/>
                  </a:cubicBezTo>
                  <a:cubicBezTo>
                    <a:pt x="48" y="805"/>
                    <a:pt x="48" y="814"/>
                    <a:pt x="50" y="827"/>
                  </a:cubicBezTo>
                  <a:cubicBezTo>
                    <a:pt x="53" y="841"/>
                    <a:pt x="47" y="865"/>
                    <a:pt x="47" y="871"/>
                  </a:cubicBezTo>
                  <a:cubicBezTo>
                    <a:pt x="48" y="877"/>
                    <a:pt x="53" y="898"/>
                    <a:pt x="56" y="912"/>
                  </a:cubicBezTo>
                  <a:cubicBezTo>
                    <a:pt x="60" y="925"/>
                    <a:pt x="70" y="989"/>
                    <a:pt x="72" y="1006"/>
                  </a:cubicBezTo>
                  <a:cubicBezTo>
                    <a:pt x="74" y="1023"/>
                    <a:pt x="87" y="1080"/>
                    <a:pt x="90" y="1089"/>
                  </a:cubicBezTo>
                  <a:cubicBezTo>
                    <a:pt x="92" y="1098"/>
                    <a:pt x="88" y="1100"/>
                    <a:pt x="91" y="1120"/>
                  </a:cubicBezTo>
                  <a:cubicBezTo>
                    <a:pt x="93" y="1139"/>
                    <a:pt x="99" y="1179"/>
                    <a:pt x="89" y="1202"/>
                  </a:cubicBezTo>
                  <a:cubicBezTo>
                    <a:pt x="80" y="1226"/>
                    <a:pt x="112" y="1316"/>
                    <a:pt x="115" y="1325"/>
                  </a:cubicBezTo>
                  <a:cubicBezTo>
                    <a:pt x="117" y="1334"/>
                    <a:pt x="122" y="1338"/>
                    <a:pt x="116" y="1353"/>
                  </a:cubicBezTo>
                  <a:cubicBezTo>
                    <a:pt x="110" y="1368"/>
                    <a:pt x="111" y="1383"/>
                    <a:pt x="111" y="1393"/>
                  </a:cubicBezTo>
                  <a:cubicBezTo>
                    <a:pt x="111" y="1402"/>
                    <a:pt x="110" y="1408"/>
                    <a:pt x="110" y="1408"/>
                  </a:cubicBezTo>
                  <a:cubicBezTo>
                    <a:pt x="110" y="1408"/>
                    <a:pt x="81" y="1442"/>
                    <a:pt x="64" y="1461"/>
                  </a:cubicBezTo>
                  <a:cubicBezTo>
                    <a:pt x="47" y="1480"/>
                    <a:pt x="50" y="1490"/>
                    <a:pt x="54" y="1499"/>
                  </a:cubicBezTo>
                  <a:cubicBezTo>
                    <a:pt x="57" y="1508"/>
                    <a:pt x="71" y="1514"/>
                    <a:pt x="92" y="1515"/>
                  </a:cubicBezTo>
                  <a:cubicBezTo>
                    <a:pt x="113" y="1516"/>
                    <a:pt x="138" y="1499"/>
                    <a:pt x="150" y="1484"/>
                  </a:cubicBezTo>
                  <a:cubicBezTo>
                    <a:pt x="162" y="1469"/>
                    <a:pt x="176" y="1461"/>
                    <a:pt x="192" y="1453"/>
                  </a:cubicBezTo>
                  <a:cubicBezTo>
                    <a:pt x="208" y="1445"/>
                    <a:pt x="214" y="1437"/>
                    <a:pt x="214" y="1437"/>
                  </a:cubicBezTo>
                  <a:cubicBezTo>
                    <a:pt x="214" y="1410"/>
                    <a:pt x="214" y="1410"/>
                    <a:pt x="214" y="1410"/>
                  </a:cubicBezTo>
                  <a:cubicBezTo>
                    <a:pt x="214" y="1410"/>
                    <a:pt x="218" y="1406"/>
                    <a:pt x="222" y="1398"/>
                  </a:cubicBezTo>
                  <a:cubicBezTo>
                    <a:pt x="226" y="1390"/>
                    <a:pt x="227" y="1368"/>
                    <a:pt x="224" y="1360"/>
                  </a:cubicBezTo>
                  <a:cubicBezTo>
                    <a:pt x="221" y="1351"/>
                    <a:pt x="218" y="1346"/>
                    <a:pt x="223" y="1334"/>
                  </a:cubicBezTo>
                  <a:cubicBezTo>
                    <a:pt x="227" y="1322"/>
                    <a:pt x="223" y="1291"/>
                    <a:pt x="220" y="1263"/>
                  </a:cubicBezTo>
                  <a:cubicBezTo>
                    <a:pt x="217" y="1235"/>
                    <a:pt x="202" y="1176"/>
                    <a:pt x="199" y="1173"/>
                  </a:cubicBezTo>
                  <a:cubicBezTo>
                    <a:pt x="195" y="1169"/>
                    <a:pt x="198" y="1163"/>
                    <a:pt x="200" y="1156"/>
                  </a:cubicBezTo>
                  <a:cubicBezTo>
                    <a:pt x="203" y="1148"/>
                    <a:pt x="200" y="1151"/>
                    <a:pt x="196" y="1144"/>
                  </a:cubicBezTo>
                  <a:cubicBezTo>
                    <a:pt x="192" y="1138"/>
                    <a:pt x="191" y="1139"/>
                    <a:pt x="195" y="1133"/>
                  </a:cubicBezTo>
                  <a:cubicBezTo>
                    <a:pt x="198" y="1126"/>
                    <a:pt x="203" y="1124"/>
                    <a:pt x="199" y="1114"/>
                  </a:cubicBezTo>
                  <a:cubicBezTo>
                    <a:pt x="194" y="1104"/>
                    <a:pt x="197" y="1093"/>
                    <a:pt x="201" y="1086"/>
                  </a:cubicBezTo>
                  <a:cubicBezTo>
                    <a:pt x="206" y="1079"/>
                    <a:pt x="205" y="1072"/>
                    <a:pt x="207" y="1060"/>
                  </a:cubicBezTo>
                  <a:cubicBezTo>
                    <a:pt x="208" y="1048"/>
                    <a:pt x="218" y="1008"/>
                    <a:pt x="221" y="993"/>
                  </a:cubicBezTo>
                  <a:cubicBezTo>
                    <a:pt x="224" y="978"/>
                    <a:pt x="221" y="949"/>
                    <a:pt x="222" y="938"/>
                  </a:cubicBezTo>
                  <a:cubicBezTo>
                    <a:pt x="224" y="927"/>
                    <a:pt x="231" y="916"/>
                    <a:pt x="231" y="916"/>
                  </a:cubicBezTo>
                  <a:cubicBezTo>
                    <a:pt x="231" y="916"/>
                    <a:pt x="231" y="917"/>
                    <a:pt x="234" y="930"/>
                  </a:cubicBezTo>
                  <a:cubicBezTo>
                    <a:pt x="237" y="943"/>
                    <a:pt x="253" y="998"/>
                    <a:pt x="256" y="1007"/>
                  </a:cubicBezTo>
                  <a:cubicBezTo>
                    <a:pt x="259" y="1016"/>
                    <a:pt x="271" y="1075"/>
                    <a:pt x="274" y="1089"/>
                  </a:cubicBezTo>
                  <a:cubicBezTo>
                    <a:pt x="278" y="1103"/>
                    <a:pt x="275" y="1110"/>
                    <a:pt x="283" y="1129"/>
                  </a:cubicBezTo>
                  <a:cubicBezTo>
                    <a:pt x="292" y="1148"/>
                    <a:pt x="289" y="1181"/>
                    <a:pt x="288" y="1187"/>
                  </a:cubicBezTo>
                  <a:cubicBezTo>
                    <a:pt x="287" y="1193"/>
                    <a:pt x="288" y="1197"/>
                    <a:pt x="294" y="1217"/>
                  </a:cubicBezTo>
                  <a:cubicBezTo>
                    <a:pt x="301" y="1238"/>
                    <a:pt x="300" y="1264"/>
                    <a:pt x="301" y="1298"/>
                  </a:cubicBezTo>
                  <a:cubicBezTo>
                    <a:pt x="303" y="1331"/>
                    <a:pt x="318" y="1374"/>
                    <a:pt x="327" y="1388"/>
                  </a:cubicBezTo>
                  <a:cubicBezTo>
                    <a:pt x="335" y="1403"/>
                    <a:pt x="333" y="1417"/>
                    <a:pt x="326" y="1428"/>
                  </a:cubicBezTo>
                  <a:cubicBezTo>
                    <a:pt x="319" y="1438"/>
                    <a:pt x="328" y="1457"/>
                    <a:pt x="331" y="1466"/>
                  </a:cubicBezTo>
                  <a:cubicBezTo>
                    <a:pt x="333" y="1476"/>
                    <a:pt x="352" y="1496"/>
                    <a:pt x="352" y="1496"/>
                  </a:cubicBezTo>
                  <a:cubicBezTo>
                    <a:pt x="352" y="1496"/>
                    <a:pt x="352" y="1496"/>
                    <a:pt x="357" y="1509"/>
                  </a:cubicBezTo>
                  <a:cubicBezTo>
                    <a:pt x="363" y="1522"/>
                    <a:pt x="358" y="1534"/>
                    <a:pt x="357" y="1558"/>
                  </a:cubicBezTo>
                  <a:cubicBezTo>
                    <a:pt x="356" y="1581"/>
                    <a:pt x="367" y="1589"/>
                    <a:pt x="380" y="1598"/>
                  </a:cubicBezTo>
                  <a:cubicBezTo>
                    <a:pt x="392" y="1608"/>
                    <a:pt x="433" y="1606"/>
                    <a:pt x="440" y="1599"/>
                  </a:cubicBezTo>
                  <a:cubicBezTo>
                    <a:pt x="448" y="1592"/>
                    <a:pt x="449" y="1567"/>
                    <a:pt x="448" y="1556"/>
                  </a:cubicBezTo>
                  <a:cubicBezTo>
                    <a:pt x="447" y="1545"/>
                    <a:pt x="440" y="1488"/>
                    <a:pt x="440" y="1488"/>
                  </a:cubicBezTo>
                  <a:cubicBezTo>
                    <a:pt x="440" y="1488"/>
                    <a:pt x="439" y="1480"/>
                    <a:pt x="442" y="1467"/>
                  </a:cubicBezTo>
                  <a:cubicBezTo>
                    <a:pt x="446" y="1454"/>
                    <a:pt x="437" y="1430"/>
                    <a:pt x="434" y="1421"/>
                  </a:cubicBezTo>
                  <a:cubicBezTo>
                    <a:pt x="431" y="1413"/>
                    <a:pt x="424" y="1411"/>
                    <a:pt x="418" y="1402"/>
                  </a:cubicBezTo>
                  <a:cubicBezTo>
                    <a:pt x="413" y="1393"/>
                    <a:pt x="418" y="1389"/>
                    <a:pt x="424" y="1375"/>
                  </a:cubicBezTo>
                  <a:cubicBezTo>
                    <a:pt x="431" y="1361"/>
                    <a:pt x="427" y="1345"/>
                    <a:pt x="424" y="1332"/>
                  </a:cubicBezTo>
                  <a:cubicBezTo>
                    <a:pt x="421" y="1318"/>
                    <a:pt x="424" y="1316"/>
                    <a:pt x="425" y="1308"/>
                  </a:cubicBezTo>
                  <a:cubicBezTo>
                    <a:pt x="426" y="1300"/>
                    <a:pt x="423" y="1252"/>
                    <a:pt x="422" y="1243"/>
                  </a:cubicBezTo>
                  <a:cubicBezTo>
                    <a:pt x="420" y="1235"/>
                    <a:pt x="418" y="1232"/>
                    <a:pt x="423" y="1223"/>
                  </a:cubicBezTo>
                  <a:cubicBezTo>
                    <a:pt x="428" y="1213"/>
                    <a:pt x="421" y="1199"/>
                    <a:pt x="418" y="1192"/>
                  </a:cubicBezTo>
                  <a:cubicBezTo>
                    <a:pt x="416" y="1185"/>
                    <a:pt x="410" y="1172"/>
                    <a:pt x="418" y="1156"/>
                  </a:cubicBezTo>
                  <a:cubicBezTo>
                    <a:pt x="426" y="1140"/>
                    <a:pt x="416" y="1151"/>
                    <a:pt x="413" y="1134"/>
                  </a:cubicBezTo>
                  <a:cubicBezTo>
                    <a:pt x="410" y="1117"/>
                    <a:pt x="409" y="1090"/>
                    <a:pt x="405" y="1080"/>
                  </a:cubicBezTo>
                  <a:cubicBezTo>
                    <a:pt x="402" y="1069"/>
                    <a:pt x="401" y="1065"/>
                    <a:pt x="401" y="1052"/>
                  </a:cubicBezTo>
                  <a:cubicBezTo>
                    <a:pt x="401" y="1040"/>
                    <a:pt x="400" y="1040"/>
                    <a:pt x="400" y="1025"/>
                  </a:cubicBezTo>
                  <a:cubicBezTo>
                    <a:pt x="399" y="1011"/>
                    <a:pt x="404" y="955"/>
                    <a:pt x="405" y="940"/>
                  </a:cubicBezTo>
                  <a:cubicBezTo>
                    <a:pt x="406" y="924"/>
                    <a:pt x="408" y="860"/>
                    <a:pt x="408" y="860"/>
                  </a:cubicBezTo>
                  <a:cubicBezTo>
                    <a:pt x="408" y="860"/>
                    <a:pt x="411" y="858"/>
                    <a:pt x="414" y="858"/>
                  </a:cubicBezTo>
                  <a:cubicBezTo>
                    <a:pt x="416" y="857"/>
                    <a:pt x="412" y="840"/>
                    <a:pt x="412" y="840"/>
                  </a:cubicBezTo>
                  <a:cubicBezTo>
                    <a:pt x="412" y="840"/>
                    <a:pt x="412" y="840"/>
                    <a:pt x="414" y="837"/>
                  </a:cubicBezTo>
                  <a:cubicBezTo>
                    <a:pt x="417" y="834"/>
                    <a:pt x="424" y="818"/>
                    <a:pt x="424" y="818"/>
                  </a:cubicBezTo>
                  <a:cubicBezTo>
                    <a:pt x="424" y="818"/>
                    <a:pt x="424" y="818"/>
                    <a:pt x="425" y="816"/>
                  </a:cubicBezTo>
                  <a:cubicBezTo>
                    <a:pt x="427" y="813"/>
                    <a:pt x="432" y="808"/>
                    <a:pt x="436" y="807"/>
                  </a:cubicBezTo>
                  <a:cubicBezTo>
                    <a:pt x="439" y="807"/>
                    <a:pt x="442" y="810"/>
                    <a:pt x="441" y="816"/>
                  </a:cubicBezTo>
                  <a:cubicBezTo>
                    <a:pt x="440" y="822"/>
                    <a:pt x="440" y="835"/>
                    <a:pt x="440" y="835"/>
                  </a:cubicBezTo>
                  <a:cubicBezTo>
                    <a:pt x="440" y="835"/>
                    <a:pt x="436" y="839"/>
                    <a:pt x="434" y="844"/>
                  </a:cubicBezTo>
                  <a:cubicBezTo>
                    <a:pt x="432" y="848"/>
                    <a:pt x="428" y="860"/>
                    <a:pt x="423" y="865"/>
                  </a:cubicBezTo>
                  <a:cubicBezTo>
                    <a:pt x="418" y="871"/>
                    <a:pt x="425" y="876"/>
                    <a:pt x="425" y="876"/>
                  </a:cubicBezTo>
                  <a:cubicBezTo>
                    <a:pt x="425" y="876"/>
                    <a:pt x="425" y="878"/>
                    <a:pt x="427" y="880"/>
                  </a:cubicBezTo>
                  <a:cubicBezTo>
                    <a:pt x="429" y="881"/>
                    <a:pt x="432" y="881"/>
                    <a:pt x="438" y="879"/>
                  </a:cubicBezTo>
                  <a:cubicBezTo>
                    <a:pt x="443" y="877"/>
                    <a:pt x="453" y="870"/>
                    <a:pt x="453" y="870"/>
                  </a:cubicBezTo>
                  <a:cubicBezTo>
                    <a:pt x="453" y="870"/>
                    <a:pt x="453" y="870"/>
                    <a:pt x="456" y="870"/>
                  </a:cubicBezTo>
                  <a:cubicBezTo>
                    <a:pt x="460" y="870"/>
                    <a:pt x="468" y="865"/>
                    <a:pt x="468" y="865"/>
                  </a:cubicBezTo>
                  <a:cubicBezTo>
                    <a:pt x="468" y="865"/>
                    <a:pt x="468" y="865"/>
                    <a:pt x="469" y="865"/>
                  </a:cubicBezTo>
                  <a:cubicBezTo>
                    <a:pt x="471" y="865"/>
                    <a:pt x="479" y="861"/>
                    <a:pt x="487" y="858"/>
                  </a:cubicBezTo>
                  <a:cubicBezTo>
                    <a:pt x="494" y="854"/>
                    <a:pt x="500" y="829"/>
                    <a:pt x="503" y="822"/>
                  </a:cubicBezTo>
                  <a:cubicBezTo>
                    <a:pt x="505" y="815"/>
                    <a:pt x="505" y="798"/>
                    <a:pt x="505" y="798"/>
                  </a:cubicBezTo>
                  <a:cubicBezTo>
                    <a:pt x="507" y="798"/>
                    <a:pt x="508" y="790"/>
                    <a:pt x="510" y="780"/>
                  </a:cubicBezTo>
                  <a:cubicBezTo>
                    <a:pt x="511" y="770"/>
                    <a:pt x="512" y="748"/>
                    <a:pt x="516" y="728"/>
                  </a:cubicBezTo>
                  <a:cubicBezTo>
                    <a:pt x="520" y="709"/>
                    <a:pt x="527" y="637"/>
                    <a:pt x="527" y="607"/>
                  </a:cubicBezTo>
                  <a:cubicBezTo>
                    <a:pt x="527" y="577"/>
                    <a:pt x="509" y="488"/>
                    <a:pt x="501" y="460"/>
                  </a:cubicBezTo>
                  <a:cubicBezTo>
                    <a:pt x="493" y="432"/>
                    <a:pt x="468" y="338"/>
                    <a:pt x="466" y="315"/>
                  </a:cubicBezTo>
                  <a:cubicBezTo>
                    <a:pt x="465" y="292"/>
                    <a:pt x="450" y="285"/>
                    <a:pt x="435" y="282"/>
                  </a:cubicBezTo>
                  <a:cubicBezTo>
                    <a:pt x="420" y="279"/>
                    <a:pt x="347" y="263"/>
                    <a:pt x="339" y="259"/>
                  </a:cubicBezTo>
                  <a:cubicBezTo>
                    <a:pt x="332" y="254"/>
                    <a:pt x="311" y="236"/>
                    <a:pt x="311" y="236"/>
                  </a:cubicBezTo>
                  <a:cubicBezTo>
                    <a:pt x="311" y="236"/>
                    <a:pt x="311" y="236"/>
                    <a:pt x="311" y="233"/>
                  </a:cubicBezTo>
                  <a:cubicBezTo>
                    <a:pt x="311" y="231"/>
                    <a:pt x="305" y="227"/>
                    <a:pt x="305" y="227"/>
                  </a:cubicBezTo>
                  <a:cubicBezTo>
                    <a:pt x="305" y="227"/>
                    <a:pt x="305" y="227"/>
                    <a:pt x="306" y="216"/>
                  </a:cubicBezTo>
                  <a:cubicBezTo>
                    <a:pt x="307" y="205"/>
                    <a:pt x="312" y="171"/>
                    <a:pt x="312" y="171"/>
                  </a:cubicBezTo>
                  <a:cubicBezTo>
                    <a:pt x="312" y="171"/>
                    <a:pt x="312" y="171"/>
                    <a:pt x="317" y="171"/>
                  </a:cubicBezTo>
                  <a:cubicBezTo>
                    <a:pt x="323" y="171"/>
                    <a:pt x="327" y="151"/>
                    <a:pt x="329" y="140"/>
                  </a:cubicBezTo>
                  <a:cubicBezTo>
                    <a:pt x="331" y="128"/>
                    <a:pt x="329" y="117"/>
                    <a:pt x="326" y="116"/>
                  </a:cubicBezTo>
                  <a:cubicBezTo>
                    <a:pt x="324" y="116"/>
                    <a:pt x="318" y="121"/>
                    <a:pt x="318" y="121"/>
                  </a:cubicBezTo>
                  <a:cubicBezTo>
                    <a:pt x="318" y="121"/>
                    <a:pt x="320" y="89"/>
                    <a:pt x="318" y="84"/>
                  </a:cubicBezTo>
                  <a:cubicBezTo>
                    <a:pt x="317" y="78"/>
                    <a:pt x="320" y="71"/>
                    <a:pt x="317" y="64"/>
                  </a:cubicBezTo>
                  <a:cubicBezTo>
                    <a:pt x="315" y="56"/>
                    <a:pt x="308" y="33"/>
                    <a:pt x="305" y="29"/>
                  </a:cubicBezTo>
                  <a:cubicBezTo>
                    <a:pt x="302" y="24"/>
                    <a:pt x="300" y="25"/>
                    <a:pt x="295" y="22"/>
                  </a:cubicBezTo>
                  <a:cubicBezTo>
                    <a:pt x="291" y="20"/>
                    <a:pt x="291" y="15"/>
                    <a:pt x="288" y="10"/>
                  </a:cubicBezTo>
                  <a:cubicBezTo>
                    <a:pt x="284" y="6"/>
                    <a:pt x="281" y="9"/>
                    <a:pt x="277" y="7"/>
                  </a:cubicBezTo>
                  <a:cubicBezTo>
                    <a:pt x="274" y="6"/>
                    <a:pt x="272" y="5"/>
                    <a:pt x="269" y="3"/>
                  </a:cubicBezTo>
                  <a:cubicBezTo>
                    <a:pt x="265" y="2"/>
                    <a:pt x="264" y="3"/>
                    <a:pt x="261" y="2"/>
                  </a:cubicBezTo>
                  <a:cubicBezTo>
                    <a:pt x="259" y="2"/>
                    <a:pt x="254" y="1"/>
                    <a:pt x="250" y="0"/>
                  </a:cubicBezTo>
                  <a:cubicBezTo>
                    <a:pt x="245" y="0"/>
                    <a:pt x="242" y="3"/>
                    <a:pt x="239" y="2"/>
                  </a:cubicBezTo>
                  <a:cubicBezTo>
                    <a:pt x="236" y="2"/>
                    <a:pt x="234" y="2"/>
                    <a:pt x="234" y="2"/>
                  </a:cubicBezTo>
                  <a:cubicBezTo>
                    <a:pt x="234" y="2"/>
                    <a:pt x="230" y="2"/>
                    <a:pt x="227" y="4"/>
                  </a:cubicBezTo>
                  <a:cubicBezTo>
                    <a:pt x="223" y="5"/>
                    <a:pt x="220" y="7"/>
                    <a:pt x="220" y="7"/>
                  </a:cubicBezTo>
                  <a:cubicBezTo>
                    <a:pt x="220" y="7"/>
                    <a:pt x="219" y="7"/>
                    <a:pt x="211" y="10"/>
                  </a:cubicBezTo>
                  <a:cubicBezTo>
                    <a:pt x="203" y="13"/>
                    <a:pt x="205" y="16"/>
                    <a:pt x="199" y="19"/>
                  </a:cubicBezTo>
                  <a:cubicBezTo>
                    <a:pt x="194" y="22"/>
                    <a:pt x="194" y="22"/>
                    <a:pt x="190" y="26"/>
                  </a:cubicBezTo>
                  <a:cubicBezTo>
                    <a:pt x="185" y="30"/>
                    <a:pt x="188" y="32"/>
                    <a:pt x="186" y="33"/>
                  </a:cubicBezTo>
                  <a:cubicBezTo>
                    <a:pt x="185" y="34"/>
                    <a:pt x="182" y="36"/>
                    <a:pt x="179" y="39"/>
                  </a:cubicBezTo>
                  <a:cubicBezTo>
                    <a:pt x="176" y="42"/>
                    <a:pt x="176" y="47"/>
                    <a:pt x="174" y="58"/>
                  </a:cubicBezTo>
                  <a:cubicBezTo>
                    <a:pt x="172" y="68"/>
                    <a:pt x="172" y="73"/>
                    <a:pt x="172" y="91"/>
                  </a:cubicBezTo>
                  <a:cubicBezTo>
                    <a:pt x="172" y="106"/>
                    <a:pt x="176" y="126"/>
                    <a:pt x="177" y="130"/>
                  </a:cubicBezTo>
                  <a:cubicBezTo>
                    <a:pt x="177" y="130"/>
                    <a:pt x="176" y="129"/>
                    <a:pt x="176" y="128"/>
                  </a:cubicBezTo>
                  <a:cubicBezTo>
                    <a:pt x="176" y="125"/>
                    <a:pt x="169" y="125"/>
                    <a:pt x="166" y="131"/>
                  </a:cubicBezTo>
                  <a:cubicBezTo>
                    <a:pt x="163" y="137"/>
                    <a:pt x="171" y="165"/>
                    <a:pt x="174" y="175"/>
                  </a:cubicBezTo>
                  <a:cubicBezTo>
                    <a:pt x="177" y="185"/>
                    <a:pt x="187" y="180"/>
                    <a:pt x="187" y="180"/>
                  </a:cubicBezTo>
                  <a:cubicBezTo>
                    <a:pt x="187" y="180"/>
                    <a:pt x="187" y="180"/>
                    <a:pt x="189" y="185"/>
                  </a:cubicBezTo>
                  <a:cubicBezTo>
                    <a:pt x="191" y="189"/>
                    <a:pt x="201" y="218"/>
                    <a:pt x="201" y="218"/>
                  </a:cubicBezTo>
                  <a:cubicBezTo>
                    <a:pt x="201" y="218"/>
                    <a:pt x="201" y="221"/>
                    <a:pt x="197" y="235"/>
                  </a:cubicBezTo>
                  <a:cubicBezTo>
                    <a:pt x="192" y="248"/>
                    <a:pt x="175" y="262"/>
                    <a:pt x="175" y="262"/>
                  </a:cubicBezTo>
                  <a:cubicBezTo>
                    <a:pt x="175" y="262"/>
                    <a:pt x="150" y="270"/>
                    <a:pt x="129" y="277"/>
                  </a:cubicBezTo>
                  <a:cubicBezTo>
                    <a:pt x="107" y="284"/>
                    <a:pt x="72" y="298"/>
                    <a:pt x="66" y="303"/>
                  </a:cubicBezTo>
                  <a:cubicBezTo>
                    <a:pt x="60" y="309"/>
                    <a:pt x="55" y="341"/>
                    <a:pt x="52" y="360"/>
                  </a:cubicBezTo>
                  <a:cubicBezTo>
                    <a:pt x="50" y="379"/>
                    <a:pt x="41" y="395"/>
                    <a:pt x="38" y="403"/>
                  </a:cubicBezTo>
                  <a:cubicBezTo>
                    <a:pt x="35" y="410"/>
                    <a:pt x="35" y="413"/>
                    <a:pt x="31" y="442"/>
                  </a:cubicBezTo>
                  <a:cubicBezTo>
                    <a:pt x="27" y="471"/>
                    <a:pt x="22" y="498"/>
                    <a:pt x="15" y="529"/>
                  </a:cubicBezTo>
                  <a:cubicBezTo>
                    <a:pt x="9" y="560"/>
                    <a:pt x="8" y="576"/>
                    <a:pt x="9" y="593"/>
                  </a:cubicBezTo>
                  <a:close/>
                  <a:moveTo>
                    <a:pt x="408" y="514"/>
                  </a:moveTo>
                  <a:cubicBezTo>
                    <a:pt x="408" y="514"/>
                    <a:pt x="408" y="520"/>
                    <a:pt x="409" y="532"/>
                  </a:cubicBezTo>
                  <a:cubicBezTo>
                    <a:pt x="410" y="544"/>
                    <a:pt x="413" y="567"/>
                    <a:pt x="417" y="576"/>
                  </a:cubicBezTo>
                  <a:cubicBezTo>
                    <a:pt x="421" y="585"/>
                    <a:pt x="419" y="613"/>
                    <a:pt x="423" y="644"/>
                  </a:cubicBezTo>
                  <a:cubicBezTo>
                    <a:pt x="428" y="675"/>
                    <a:pt x="435" y="697"/>
                    <a:pt x="431" y="706"/>
                  </a:cubicBezTo>
                  <a:cubicBezTo>
                    <a:pt x="427" y="716"/>
                    <a:pt x="427" y="731"/>
                    <a:pt x="427" y="743"/>
                  </a:cubicBezTo>
                  <a:cubicBezTo>
                    <a:pt x="428" y="755"/>
                    <a:pt x="422" y="768"/>
                    <a:pt x="421" y="774"/>
                  </a:cubicBezTo>
                  <a:cubicBezTo>
                    <a:pt x="420" y="781"/>
                    <a:pt x="414" y="788"/>
                    <a:pt x="414" y="788"/>
                  </a:cubicBezTo>
                  <a:cubicBezTo>
                    <a:pt x="414" y="788"/>
                    <a:pt x="413" y="727"/>
                    <a:pt x="412" y="716"/>
                  </a:cubicBezTo>
                  <a:cubicBezTo>
                    <a:pt x="411" y="706"/>
                    <a:pt x="406" y="653"/>
                    <a:pt x="398" y="605"/>
                  </a:cubicBezTo>
                  <a:cubicBezTo>
                    <a:pt x="390" y="557"/>
                    <a:pt x="408" y="514"/>
                    <a:pt x="408" y="514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" name="Freeform 42"/>
            <p:cNvSpPr>
              <a:spLocks/>
            </p:cNvSpPr>
            <p:nvPr/>
          </p:nvSpPr>
          <p:spPr bwMode="auto">
            <a:xfrm>
              <a:off x="4306" y="2200"/>
              <a:ext cx="71" cy="188"/>
            </a:xfrm>
            <a:custGeom>
              <a:avLst/>
              <a:gdLst>
                <a:gd name="T0" fmla="*/ 2 w 122"/>
                <a:gd name="T1" fmla="*/ 18 h 321"/>
                <a:gd name="T2" fmla="*/ 7 w 122"/>
                <a:gd name="T3" fmla="*/ 9 h 321"/>
                <a:gd name="T4" fmla="*/ 9 w 122"/>
                <a:gd name="T5" fmla="*/ 2 h 321"/>
                <a:gd name="T6" fmla="*/ 10 w 122"/>
                <a:gd name="T7" fmla="*/ 11 h 321"/>
                <a:gd name="T8" fmla="*/ 39 w 122"/>
                <a:gd name="T9" fmla="*/ 43 h 321"/>
                <a:gd name="T10" fmla="*/ 53 w 122"/>
                <a:gd name="T11" fmla="*/ 47 h 321"/>
                <a:gd name="T12" fmla="*/ 54 w 122"/>
                <a:gd name="T13" fmla="*/ 47 h 321"/>
                <a:gd name="T14" fmla="*/ 54 w 122"/>
                <a:gd name="T15" fmla="*/ 48 h 321"/>
                <a:gd name="T16" fmla="*/ 57 w 122"/>
                <a:gd name="T17" fmla="*/ 49 h 321"/>
                <a:gd name="T18" fmla="*/ 60 w 122"/>
                <a:gd name="T19" fmla="*/ 46 h 321"/>
                <a:gd name="T20" fmla="*/ 80 w 122"/>
                <a:gd name="T21" fmla="*/ 39 h 321"/>
                <a:gd name="T22" fmla="*/ 105 w 122"/>
                <a:gd name="T23" fmla="*/ 13 h 321"/>
                <a:gd name="T24" fmla="*/ 115 w 122"/>
                <a:gd name="T25" fmla="*/ 0 h 321"/>
                <a:gd name="T26" fmla="*/ 115 w 122"/>
                <a:gd name="T27" fmla="*/ 1 h 321"/>
                <a:gd name="T28" fmla="*/ 121 w 122"/>
                <a:gd name="T29" fmla="*/ 7 h 321"/>
                <a:gd name="T30" fmla="*/ 121 w 122"/>
                <a:gd name="T31" fmla="*/ 10 h 321"/>
                <a:gd name="T32" fmla="*/ 122 w 122"/>
                <a:gd name="T33" fmla="*/ 11 h 321"/>
                <a:gd name="T34" fmla="*/ 117 w 122"/>
                <a:gd name="T35" fmla="*/ 36 h 321"/>
                <a:gd name="T36" fmla="*/ 112 w 122"/>
                <a:gd name="T37" fmla="*/ 70 h 321"/>
                <a:gd name="T38" fmla="*/ 105 w 122"/>
                <a:gd name="T39" fmla="*/ 92 h 321"/>
                <a:gd name="T40" fmla="*/ 98 w 122"/>
                <a:gd name="T41" fmla="*/ 121 h 321"/>
                <a:gd name="T42" fmla="*/ 95 w 122"/>
                <a:gd name="T43" fmla="*/ 117 h 321"/>
                <a:gd name="T44" fmla="*/ 77 w 122"/>
                <a:gd name="T45" fmla="*/ 94 h 321"/>
                <a:gd name="T46" fmla="*/ 73 w 122"/>
                <a:gd name="T47" fmla="*/ 78 h 321"/>
                <a:gd name="T48" fmla="*/ 78 w 122"/>
                <a:gd name="T49" fmla="*/ 70 h 321"/>
                <a:gd name="T50" fmla="*/ 63 w 122"/>
                <a:gd name="T51" fmla="*/ 51 h 321"/>
                <a:gd name="T52" fmla="*/ 53 w 122"/>
                <a:gd name="T53" fmla="*/ 49 h 321"/>
                <a:gd name="T54" fmla="*/ 32 w 122"/>
                <a:gd name="T55" fmla="*/ 65 h 321"/>
                <a:gd name="T56" fmla="*/ 51 w 122"/>
                <a:gd name="T57" fmla="*/ 86 h 321"/>
                <a:gd name="T58" fmla="*/ 53 w 122"/>
                <a:gd name="T59" fmla="*/ 98 h 321"/>
                <a:gd name="T60" fmla="*/ 40 w 122"/>
                <a:gd name="T61" fmla="*/ 132 h 321"/>
                <a:gd name="T62" fmla="*/ 42 w 122"/>
                <a:gd name="T63" fmla="*/ 214 h 321"/>
                <a:gd name="T64" fmla="*/ 44 w 122"/>
                <a:gd name="T65" fmla="*/ 273 h 321"/>
                <a:gd name="T66" fmla="*/ 33 w 122"/>
                <a:gd name="T67" fmla="*/ 321 h 321"/>
                <a:gd name="T68" fmla="*/ 29 w 122"/>
                <a:gd name="T69" fmla="*/ 302 h 321"/>
                <a:gd name="T70" fmla="*/ 13 w 122"/>
                <a:gd name="T71" fmla="*/ 210 h 321"/>
                <a:gd name="T72" fmla="*/ 1 w 122"/>
                <a:gd name="T73" fmla="*/ 102 h 321"/>
                <a:gd name="T74" fmla="*/ 1 w 122"/>
                <a:gd name="T75" fmla="*/ 43 h 321"/>
                <a:gd name="T76" fmla="*/ 2 w 122"/>
                <a:gd name="T77" fmla="*/ 26 h 321"/>
                <a:gd name="T78" fmla="*/ 2 w 122"/>
                <a:gd name="T79" fmla="*/ 18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2" h="321">
                  <a:moveTo>
                    <a:pt x="2" y="18"/>
                  </a:moveTo>
                  <a:cubicBezTo>
                    <a:pt x="4" y="15"/>
                    <a:pt x="6" y="12"/>
                    <a:pt x="7" y="9"/>
                  </a:cubicBezTo>
                  <a:cubicBezTo>
                    <a:pt x="8" y="6"/>
                    <a:pt x="8" y="4"/>
                    <a:pt x="9" y="2"/>
                  </a:cubicBezTo>
                  <a:cubicBezTo>
                    <a:pt x="9" y="3"/>
                    <a:pt x="10" y="6"/>
                    <a:pt x="10" y="11"/>
                  </a:cubicBezTo>
                  <a:cubicBezTo>
                    <a:pt x="10" y="23"/>
                    <a:pt x="34" y="41"/>
                    <a:pt x="39" y="43"/>
                  </a:cubicBezTo>
                  <a:cubicBezTo>
                    <a:pt x="42" y="44"/>
                    <a:pt x="48" y="46"/>
                    <a:pt x="53" y="47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56" y="48"/>
                    <a:pt x="57" y="49"/>
                    <a:pt x="57" y="49"/>
                  </a:cubicBezTo>
                  <a:cubicBezTo>
                    <a:pt x="57" y="49"/>
                    <a:pt x="57" y="49"/>
                    <a:pt x="60" y="46"/>
                  </a:cubicBezTo>
                  <a:cubicBezTo>
                    <a:pt x="63" y="44"/>
                    <a:pt x="76" y="43"/>
                    <a:pt x="80" y="39"/>
                  </a:cubicBezTo>
                  <a:cubicBezTo>
                    <a:pt x="84" y="35"/>
                    <a:pt x="99" y="17"/>
                    <a:pt x="105" y="13"/>
                  </a:cubicBezTo>
                  <a:cubicBezTo>
                    <a:pt x="109" y="11"/>
                    <a:pt x="113" y="5"/>
                    <a:pt x="115" y="0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5" y="1"/>
                    <a:pt x="121" y="5"/>
                    <a:pt x="121" y="7"/>
                  </a:cubicBezTo>
                  <a:cubicBezTo>
                    <a:pt x="121" y="10"/>
                    <a:pt x="121" y="10"/>
                    <a:pt x="121" y="10"/>
                  </a:cubicBezTo>
                  <a:cubicBezTo>
                    <a:pt x="121" y="10"/>
                    <a:pt x="122" y="10"/>
                    <a:pt x="122" y="11"/>
                  </a:cubicBezTo>
                  <a:cubicBezTo>
                    <a:pt x="122" y="22"/>
                    <a:pt x="122" y="26"/>
                    <a:pt x="117" y="36"/>
                  </a:cubicBezTo>
                  <a:cubicBezTo>
                    <a:pt x="111" y="47"/>
                    <a:pt x="113" y="65"/>
                    <a:pt x="112" y="70"/>
                  </a:cubicBezTo>
                  <a:cubicBezTo>
                    <a:pt x="112" y="75"/>
                    <a:pt x="105" y="86"/>
                    <a:pt x="105" y="92"/>
                  </a:cubicBezTo>
                  <a:cubicBezTo>
                    <a:pt x="105" y="98"/>
                    <a:pt x="98" y="121"/>
                    <a:pt x="98" y="121"/>
                  </a:cubicBezTo>
                  <a:cubicBezTo>
                    <a:pt x="98" y="121"/>
                    <a:pt x="98" y="121"/>
                    <a:pt x="95" y="117"/>
                  </a:cubicBezTo>
                  <a:cubicBezTo>
                    <a:pt x="92" y="113"/>
                    <a:pt x="77" y="94"/>
                    <a:pt x="77" y="94"/>
                  </a:cubicBezTo>
                  <a:cubicBezTo>
                    <a:pt x="77" y="94"/>
                    <a:pt x="73" y="79"/>
                    <a:pt x="73" y="78"/>
                  </a:cubicBezTo>
                  <a:cubicBezTo>
                    <a:pt x="73" y="77"/>
                    <a:pt x="75" y="73"/>
                    <a:pt x="78" y="70"/>
                  </a:cubicBezTo>
                  <a:cubicBezTo>
                    <a:pt x="63" y="51"/>
                    <a:pt x="63" y="51"/>
                    <a:pt x="63" y="51"/>
                  </a:cubicBezTo>
                  <a:cubicBezTo>
                    <a:pt x="59" y="49"/>
                    <a:pt x="55" y="49"/>
                    <a:pt x="53" y="49"/>
                  </a:cubicBezTo>
                  <a:cubicBezTo>
                    <a:pt x="32" y="65"/>
                    <a:pt x="32" y="65"/>
                    <a:pt x="32" y="65"/>
                  </a:cubicBezTo>
                  <a:cubicBezTo>
                    <a:pt x="38" y="71"/>
                    <a:pt x="51" y="86"/>
                    <a:pt x="51" y="86"/>
                  </a:cubicBezTo>
                  <a:cubicBezTo>
                    <a:pt x="53" y="98"/>
                    <a:pt x="53" y="98"/>
                    <a:pt x="53" y="98"/>
                  </a:cubicBezTo>
                  <a:cubicBezTo>
                    <a:pt x="53" y="98"/>
                    <a:pt x="45" y="114"/>
                    <a:pt x="40" y="132"/>
                  </a:cubicBezTo>
                  <a:cubicBezTo>
                    <a:pt x="35" y="150"/>
                    <a:pt x="39" y="197"/>
                    <a:pt x="42" y="214"/>
                  </a:cubicBezTo>
                  <a:cubicBezTo>
                    <a:pt x="45" y="230"/>
                    <a:pt x="46" y="256"/>
                    <a:pt x="44" y="273"/>
                  </a:cubicBezTo>
                  <a:cubicBezTo>
                    <a:pt x="41" y="290"/>
                    <a:pt x="33" y="321"/>
                    <a:pt x="33" y="321"/>
                  </a:cubicBezTo>
                  <a:cubicBezTo>
                    <a:pt x="33" y="321"/>
                    <a:pt x="32" y="318"/>
                    <a:pt x="29" y="302"/>
                  </a:cubicBezTo>
                  <a:cubicBezTo>
                    <a:pt x="27" y="287"/>
                    <a:pt x="17" y="226"/>
                    <a:pt x="13" y="210"/>
                  </a:cubicBezTo>
                  <a:cubicBezTo>
                    <a:pt x="10" y="194"/>
                    <a:pt x="2" y="117"/>
                    <a:pt x="1" y="102"/>
                  </a:cubicBezTo>
                  <a:cubicBezTo>
                    <a:pt x="1" y="88"/>
                    <a:pt x="0" y="48"/>
                    <a:pt x="1" y="43"/>
                  </a:cubicBezTo>
                  <a:cubicBezTo>
                    <a:pt x="2" y="37"/>
                    <a:pt x="5" y="32"/>
                    <a:pt x="2" y="26"/>
                  </a:cubicBezTo>
                  <a:cubicBezTo>
                    <a:pt x="1" y="23"/>
                    <a:pt x="2" y="21"/>
                    <a:pt x="2" y="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8" name="Freeform 43"/>
          <p:cNvSpPr>
            <a:spLocks noEditPoints="1"/>
          </p:cNvSpPr>
          <p:nvPr/>
        </p:nvSpPr>
        <p:spPr bwMode="auto">
          <a:xfrm>
            <a:off x="6537523" y="1722462"/>
            <a:ext cx="398462" cy="939800"/>
          </a:xfrm>
          <a:custGeom>
            <a:avLst/>
            <a:gdLst>
              <a:gd name="T0" fmla="*/ 117 w 486"/>
              <a:gd name="T1" fmla="*/ 1131 h 1145"/>
              <a:gd name="T2" fmla="*/ 164 w 486"/>
              <a:gd name="T3" fmla="*/ 1076 h 1145"/>
              <a:gd name="T4" fmla="*/ 172 w 486"/>
              <a:gd name="T5" fmla="*/ 1095 h 1145"/>
              <a:gd name="T6" fmla="*/ 177 w 486"/>
              <a:gd name="T7" fmla="*/ 1023 h 1145"/>
              <a:gd name="T8" fmla="*/ 167 w 486"/>
              <a:gd name="T9" fmla="*/ 846 h 1145"/>
              <a:gd name="T10" fmla="*/ 191 w 486"/>
              <a:gd name="T11" fmla="*/ 723 h 1145"/>
              <a:gd name="T12" fmla="*/ 247 w 486"/>
              <a:gd name="T13" fmla="*/ 799 h 1145"/>
              <a:gd name="T14" fmla="*/ 247 w 486"/>
              <a:gd name="T15" fmla="*/ 955 h 1145"/>
              <a:gd name="T16" fmla="*/ 258 w 486"/>
              <a:gd name="T17" fmla="*/ 1102 h 1145"/>
              <a:gd name="T18" fmla="*/ 285 w 486"/>
              <a:gd name="T19" fmla="*/ 1034 h 1145"/>
              <a:gd name="T20" fmla="*/ 276 w 486"/>
              <a:gd name="T21" fmla="*/ 992 h 1145"/>
              <a:gd name="T22" fmla="*/ 315 w 486"/>
              <a:gd name="T23" fmla="*/ 843 h 1145"/>
              <a:gd name="T24" fmla="*/ 322 w 486"/>
              <a:gd name="T25" fmla="*/ 736 h 1145"/>
              <a:gd name="T26" fmla="*/ 342 w 486"/>
              <a:gd name="T27" fmla="*/ 561 h 1145"/>
              <a:gd name="T28" fmla="*/ 391 w 486"/>
              <a:gd name="T29" fmla="*/ 545 h 1145"/>
              <a:gd name="T30" fmla="*/ 485 w 486"/>
              <a:gd name="T31" fmla="*/ 418 h 1145"/>
              <a:gd name="T32" fmla="*/ 371 w 486"/>
              <a:gd name="T33" fmla="*/ 229 h 1145"/>
              <a:gd name="T34" fmla="*/ 346 w 486"/>
              <a:gd name="T35" fmla="*/ 209 h 1145"/>
              <a:gd name="T36" fmla="*/ 347 w 486"/>
              <a:gd name="T37" fmla="*/ 168 h 1145"/>
              <a:gd name="T38" fmla="*/ 330 w 486"/>
              <a:gd name="T39" fmla="*/ 114 h 1145"/>
              <a:gd name="T40" fmla="*/ 354 w 486"/>
              <a:gd name="T41" fmla="*/ 156 h 1145"/>
              <a:gd name="T42" fmla="*/ 357 w 486"/>
              <a:gd name="T43" fmla="*/ 185 h 1145"/>
              <a:gd name="T44" fmla="*/ 338 w 486"/>
              <a:gd name="T45" fmla="*/ 100 h 1145"/>
              <a:gd name="T46" fmla="*/ 324 w 486"/>
              <a:gd name="T47" fmla="*/ 63 h 1145"/>
              <a:gd name="T48" fmla="*/ 253 w 486"/>
              <a:gd name="T49" fmla="*/ 7 h 1145"/>
              <a:gd name="T50" fmla="*/ 158 w 486"/>
              <a:gd name="T51" fmla="*/ 90 h 1145"/>
              <a:gd name="T52" fmla="*/ 153 w 486"/>
              <a:gd name="T53" fmla="*/ 144 h 1145"/>
              <a:gd name="T54" fmla="*/ 155 w 486"/>
              <a:gd name="T55" fmla="*/ 191 h 1145"/>
              <a:gd name="T56" fmla="*/ 148 w 486"/>
              <a:gd name="T57" fmla="*/ 206 h 1145"/>
              <a:gd name="T58" fmla="*/ 155 w 486"/>
              <a:gd name="T59" fmla="*/ 204 h 1145"/>
              <a:gd name="T60" fmla="*/ 111 w 486"/>
              <a:gd name="T61" fmla="*/ 265 h 1145"/>
              <a:gd name="T62" fmla="*/ 14 w 486"/>
              <a:gd name="T63" fmla="*/ 265 h 1145"/>
              <a:gd name="T64" fmla="*/ 85 w 486"/>
              <a:gd name="T65" fmla="*/ 376 h 1145"/>
              <a:gd name="T66" fmla="*/ 139 w 486"/>
              <a:gd name="T67" fmla="*/ 461 h 1145"/>
              <a:gd name="T68" fmla="*/ 139 w 486"/>
              <a:gd name="T69" fmla="*/ 528 h 1145"/>
              <a:gd name="T70" fmla="*/ 119 w 486"/>
              <a:gd name="T71" fmla="*/ 617 h 1145"/>
              <a:gd name="T72" fmla="*/ 95 w 486"/>
              <a:gd name="T73" fmla="*/ 701 h 1145"/>
              <a:gd name="T74" fmla="*/ 94 w 486"/>
              <a:gd name="T75" fmla="*/ 830 h 1145"/>
              <a:gd name="T76" fmla="*/ 92 w 486"/>
              <a:gd name="T77" fmla="*/ 1091 h 1145"/>
              <a:gd name="T78" fmla="*/ 328 w 486"/>
              <a:gd name="T79" fmla="*/ 92 h 1145"/>
              <a:gd name="T80" fmla="*/ 320 w 486"/>
              <a:gd name="T81" fmla="*/ 76 h 1145"/>
              <a:gd name="T82" fmla="*/ 328 w 486"/>
              <a:gd name="T83" fmla="*/ 83 h 1145"/>
              <a:gd name="T84" fmla="*/ 346 w 486"/>
              <a:gd name="T85" fmla="*/ 207 h 1145"/>
              <a:gd name="T86" fmla="*/ 351 w 486"/>
              <a:gd name="T87" fmla="*/ 189 h 1145"/>
              <a:gd name="T88" fmla="*/ 334 w 486"/>
              <a:gd name="T89" fmla="*/ 392 h 1145"/>
              <a:gd name="T90" fmla="*/ 416 w 486"/>
              <a:gd name="T91" fmla="*/ 381 h 1145"/>
              <a:gd name="T92" fmla="*/ 432 w 486"/>
              <a:gd name="T93" fmla="*/ 415 h 1145"/>
              <a:gd name="T94" fmla="*/ 412 w 486"/>
              <a:gd name="T95" fmla="*/ 451 h 1145"/>
              <a:gd name="T96" fmla="*/ 376 w 486"/>
              <a:gd name="T97" fmla="*/ 499 h 1145"/>
              <a:gd name="T98" fmla="*/ 357 w 486"/>
              <a:gd name="T99" fmla="*/ 510 h 1145"/>
              <a:gd name="T100" fmla="*/ 334 w 486"/>
              <a:gd name="T101" fmla="*/ 392 h 1145"/>
              <a:gd name="T102" fmla="*/ 326 w 486"/>
              <a:gd name="T103" fmla="*/ 76 h 1145"/>
              <a:gd name="T104" fmla="*/ 312 w 486"/>
              <a:gd name="T105" fmla="*/ 59 h 1145"/>
              <a:gd name="T106" fmla="*/ 159 w 486"/>
              <a:gd name="T107" fmla="*/ 135 h 1145"/>
              <a:gd name="T108" fmla="*/ 153 w 486"/>
              <a:gd name="T109" fmla="*/ 110 h 1145"/>
              <a:gd name="T110" fmla="*/ 158 w 486"/>
              <a:gd name="T111" fmla="*/ 133 h 1145"/>
              <a:gd name="T112" fmla="*/ 155 w 486"/>
              <a:gd name="T113" fmla="*/ 164 h 1145"/>
              <a:gd name="T114" fmla="*/ 159 w 486"/>
              <a:gd name="T115" fmla="*/ 156 h 1145"/>
              <a:gd name="T116" fmla="*/ 163 w 486"/>
              <a:gd name="T117" fmla="*/ 151 h 1145"/>
              <a:gd name="T118" fmla="*/ 156 w 486"/>
              <a:gd name="T119" fmla="*/ 188 h 1145"/>
              <a:gd name="T120" fmla="*/ 144 w 486"/>
              <a:gd name="T121" fmla="*/ 345 h 1145"/>
              <a:gd name="T122" fmla="*/ 151 w 486"/>
              <a:gd name="T123" fmla="*/ 349 h 1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86" h="1145">
                <a:moveTo>
                  <a:pt x="56" y="1136"/>
                </a:moveTo>
                <a:cubicBezTo>
                  <a:pt x="67" y="1145"/>
                  <a:pt x="102" y="1144"/>
                  <a:pt x="117" y="1131"/>
                </a:cubicBezTo>
                <a:cubicBezTo>
                  <a:pt x="132" y="1118"/>
                  <a:pt x="147" y="1089"/>
                  <a:pt x="153" y="1084"/>
                </a:cubicBezTo>
                <a:cubicBezTo>
                  <a:pt x="160" y="1078"/>
                  <a:pt x="164" y="1076"/>
                  <a:pt x="164" y="1076"/>
                </a:cubicBezTo>
                <a:cubicBezTo>
                  <a:pt x="165" y="1096"/>
                  <a:pt x="165" y="1096"/>
                  <a:pt x="165" y="1096"/>
                </a:cubicBezTo>
                <a:cubicBezTo>
                  <a:pt x="172" y="1095"/>
                  <a:pt x="172" y="1095"/>
                  <a:pt x="172" y="1095"/>
                </a:cubicBezTo>
                <a:cubicBezTo>
                  <a:pt x="172" y="1095"/>
                  <a:pt x="171" y="1071"/>
                  <a:pt x="175" y="1066"/>
                </a:cubicBezTo>
                <a:cubicBezTo>
                  <a:pt x="180" y="1060"/>
                  <a:pt x="185" y="1036"/>
                  <a:pt x="177" y="1023"/>
                </a:cubicBezTo>
                <a:cubicBezTo>
                  <a:pt x="169" y="1011"/>
                  <a:pt x="166" y="966"/>
                  <a:pt x="167" y="951"/>
                </a:cubicBezTo>
                <a:cubicBezTo>
                  <a:pt x="168" y="935"/>
                  <a:pt x="173" y="869"/>
                  <a:pt x="167" y="846"/>
                </a:cubicBezTo>
                <a:cubicBezTo>
                  <a:pt x="162" y="823"/>
                  <a:pt x="170" y="775"/>
                  <a:pt x="177" y="762"/>
                </a:cubicBezTo>
                <a:cubicBezTo>
                  <a:pt x="183" y="749"/>
                  <a:pt x="191" y="723"/>
                  <a:pt x="191" y="723"/>
                </a:cubicBezTo>
                <a:cubicBezTo>
                  <a:pt x="240" y="731"/>
                  <a:pt x="240" y="731"/>
                  <a:pt x="240" y="731"/>
                </a:cubicBezTo>
                <a:cubicBezTo>
                  <a:pt x="240" y="731"/>
                  <a:pt x="240" y="770"/>
                  <a:pt x="247" y="799"/>
                </a:cubicBezTo>
                <a:cubicBezTo>
                  <a:pt x="253" y="828"/>
                  <a:pt x="251" y="872"/>
                  <a:pt x="251" y="882"/>
                </a:cubicBezTo>
                <a:cubicBezTo>
                  <a:pt x="251" y="892"/>
                  <a:pt x="255" y="934"/>
                  <a:pt x="247" y="955"/>
                </a:cubicBezTo>
                <a:cubicBezTo>
                  <a:pt x="240" y="976"/>
                  <a:pt x="235" y="999"/>
                  <a:pt x="236" y="1008"/>
                </a:cubicBezTo>
                <a:cubicBezTo>
                  <a:pt x="236" y="1017"/>
                  <a:pt x="243" y="1091"/>
                  <a:pt x="258" y="1102"/>
                </a:cubicBezTo>
                <a:cubicBezTo>
                  <a:pt x="273" y="1113"/>
                  <a:pt x="299" y="1111"/>
                  <a:pt x="297" y="1088"/>
                </a:cubicBezTo>
                <a:cubicBezTo>
                  <a:pt x="296" y="1066"/>
                  <a:pt x="287" y="1045"/>
                  <a:pt x="285" y="1034"/>
                </a:cubicBezTo>
                <a:cubicBezTo>
                  <a:pt x="282" y="1023"/>
                  <a:pt x="277" y="1020"/>
                  <a:pt x="277" y="1010"/>
                </a:cubicBezTo>
                <a:cubicBezTo>
                  <a:pt x="277" y="1000"/>
                  <a:pt x="276" y="1003"/>
                  <a:pt x="276" y="992"/>
                </a:cubicBezTo>
                <a:cubicBezTo>
                  <a:pt x="276" y="980"/>
                  <a:pt x="281" y="963"/>
                  <a:pt x="281" y="963"/>
                </a:cubicBezTo>
                <a:cubicBezTo>
                  <a:pt x="281" y="963"/>
                  <a:pt x="316" y="886"/>
                  <a:pt x="315" y="843"/>
                </a:cubicBezTo>
                <a:cubicBezTo>
                  <a:pt x="314" y="800"/>
                  <a:pt x="313" y="786"/>
                  <a:pt x="313" y="768"/>
                </a:cubicBezTo>
                <a:cubicBezTo>
                  <a:pt x="314" y="751"/>
                  <a:pt x="322" y="736"/>
                  <a:pt x="322" y="736"/>
                </a:cubicBezTo>
                <a:cubicBezTo>
                  <a:pt x="359" y="724"/>
                  <a:pt x="359" y="724"/>
                  <a:pt x="359" y="724"/>
                </a:cubicBezTo>
                <a:cubicBezTo>
                  <a:pt x="342" y="561"/>
                  <a:pt x="342" y="561"/>
                  <a:pt x="342" y="561"/>
                </a:cubicBezTo>
                <a:cubicBezTo>
                  <a:pt x="342" y="561"/>
                  <a:pt x="356" y="551"/>
                  <a:pt x="363" y="552"/>
                </a:cubicBezTo>
                <a:cubicBezTo>
                  <a:pt x="370" y="552"/>
                  <a:pt x="386" y="548"/>
                  <a:pt x="391" y="545"/>
                </a:cubicBezTo>
                <a:cubicBezTo>
                  <a:pt x="396" y="542"/>
                  <a:pt x="410" y="535"/>
                  <a:pt x="415" y="527"/>
                </a:cubicBezTo>
                <a:cubicBezTo>
                  <a:pt x="421" y="519"/>
                  <a:pt x="486" y="431"/>
                  <a:pt x="485" y="418"/>
                </a:cubicBezTo>
                <a:cubicBezTo>
                  <a:pt x="484" y="404"/>
                  <a:pt x="467" y="355"/>
                  <a:pt x="433" y="302"/>
                </a:cubicBezTo>
                <a:cubicBezTo>
                  <a:pt x="400" y="249"/>
                  <a:pt x="383" y="234"/>
                  <a:pt x="371" y="229"/>
                </a:cubicBezTo>
                <a:cubicBezTo>
                  <a:pt x="359" y="224"/>
                  <a:pt x="347" y="213"/>
                  <a:pt x="347" y="213"/>
                </a:cubicBezTo>
                <a:cubicBezTo>
                  <a:pt x="347" y="213"/>
                  <a:pt x="346" y="212"/>
                  <a:pt x="346" y="209"/>
                </a:cubicBezTo>
                <a:cubicBezTo>
                  <a:pt x="349" y="206"/>
                  <a:pt x="352" y="203"/>
                  <a:pt x="354" y="200"/>
                </a:cubicBezTo>
                <a:cubicBezTo>
                  <a:pt x="358" y="193"/>
                  <a:pt x="354" y="178"/>
                  <a:pt x="347" y="168"/>
                </a:cubicBezTo>
                <a:cubicBezTo>
                  <a:pt x="347" y="162"/>
                  <a:pt x="346" y="157"/>
                  <a:pt x="340" y="144"/>
                </a:cubicBezTo>
                <a:cubicBezTo>
                  <a:pt x="331" y="126"/>
                  <a:pt x="330" y="123"/>
                  <a:pt x="330" y="114"/>
                </a:cubicBezTo>
                <a:cubicBezTo>
                  <a:pt x="331" y="113"/>
                  <a:pt x="331" y="111"/>
                  <a:pt x="331" y="110"/>
                </a:cubicBezTo>
                <a:cubicBezTo>
                  <a:pt x="333" y="122"/>
                  <a:pt x="348" y="147"/>
                  <a:pt x="354" y="156"/>
                </a:cubicBezTo>
                <a:cubicBezTo>
                  <a:pt x="360" y="166"/>
                  <a:pt x="355" y="195"/>
                  <a:pt x="355" y="195"/>
                </a:cubicBezTo>
                <a:cubicBezTo>
                  <a:pt x="355" y="195"/>
                  <a:pt x="355" y="195"/>
                  <a:pt x="357" y="185"/>
                </a:cubicBezTo>
                <a:cubicBezTo>
                  <a:pt x="359" y="175"/>
                  <a:pt x="362" y="160"/>
                  <a:pt x="351" y="143"/>
                </a:cubicBezTo>
                <a:cubicBezTo>
                  <a:pt x="340" y="126"/>
                  <a:pt x="339" y="119"/>
                  <a:pt x="338" y="100"/>
                </a:cubicBezTo>
                <a:cubicBezTo>
                  <a:pt x="338" y="95"/>
                  <a:pt x="336" y="90"/>
                  <a:pt x="332" y="85"/>
                </a:cubicBezTo>
                <a:cubicBezTo>
                  <a:pt x="331" y="78"/>
                  <a:pt x="329" y="71"/>
                  <a:pt x="324" y="63"/>
                </a:cubicBezTo>
                <a:cubicBezTo>
                  <a:pt x="319" y="56"/>
                  <a:pt x="311" y="50"/>
                  <a:pt x="303" y="45"/>
                </a:cubicBezTo>
                <a:cubicBezTo>
                  <a:pt x="288" y="30"/>
                  <a:pt x="253" y="7"/>
                  <a:pt x="253" y="7"/>
                </a:cubicBezTo>
                <a:cubicBezTo>
                  <a:pt x="253" y="7"/>
                  <a:pt x="215" y="0"/>
                  <a:pt x="199" y="27"/>
                </a:cubicBezTo>
                <a:cubicBezTo>
                  <a:pt x="183" y="55"/>
                  <a:pt x="169" y="72"/>
                  <a:pt x="158" y="90"/>
                </a:cubicBezTo>
                <a:cubicBezTo>
                  <a:pt x="147" y="108"/>
                  <a:pt x="140" y="117"/>
                  <a:pt x="150" y="137"/>
                </a:cubicBezTo>
                <a:cubicBezTo>
                  <a:pt x="151" y="139"/>
                  <a:pt x="152" y="142"/>
                  <a:pt x="153" y="144"/>
                </a:cubicBezTo>
                <a:cubicBezTo>
                  <a:pt x="149" y="152"/>
                  <a:pt x="146" y="160"/>
                  <a:pt x="149" y="166"/>
                </a:cubicBezTo>
                <a:cubicBezTo>
                  <a:pt x="152" y="175"/>
                  <a:pt x="155" y="183"/>
                  <a:pt x="155" y="191"/>
                </a:cubicBezTo>
                <a:cubicBezTo>
                  <a:pt x="154" y="194"/>
                  <a:pt x="154" y="196"/>
                  <a:pt x="154" y="198"/>
                </a:cubicBezTo>
                <a:cubicBezTo>
                  <a:pt x="153" y="201"/>
                  <a:pt x="151" y="204"/>
                  <a:pt x="148" y="206"/>
                </a:cubicBezTo>
                <a:cubicBezTo>
                  <a:pt x="137" y="216"/>
                  <a:pt x="137" y="216"/>
                  <a:pt x="137" y="216"/>
                </a:cubicBezTo>
                <a:cubicBezTo>
                  <a:pt x="137" y="216"/>
                  <a:pt x="150" y="212"/>
                  <a:pt x="155" y="204"/>
                </a:cubicBezTo>
                <a:cubicBezTo>
                  <a:pt x="157" y="210"/>
                  <a:pt x="157" y="210"/>
                  <a:pt x="157" y="210"/>
                </a:cubicBezTo>
                <a:cubicBezTo>
                  <a:pt x="157" y="210"/>
                  <a:pt x="118" y="230"/>
                  <a:pt x="111" y="265"/>
                </a:cubicBezTo>
                <a:cubicBezTo>
                  <a:pt x="103" y="300"/>
                  <a:pt x="100" y="313"/>
                  <a:pt x="100" y="313"/>
                </a:cubicBezTo>
                <a:cubicBezTo>
                  <a:pt x="14" y="265"/>
                  <a:pt x="14" y="265"/>
                  <a:pt x="14" y="265"/>
                </a:cubicBezTo>
                <a:cubicBezTo>
                  <a:pt x="0" y="296"/>
                  <a:pt x="0" y="296"/>
                  <a:pt x="0" y="296"/>
                </a:cubicBezTo>
                <a:cubicBezTo>
                  <a:pt x="85" y="376"/>
                  <a:pt x="85" y="376"/>
                  <a:pt x="85" y="376"/>
                </a:cubicBezTo>
                <a:cubicBezTo>
                  <a:pt x="85" y="376"/>
                  <a:pt x="71" y="428"/>
                  <a:pt x="81" y="435"/>
                </a:cubicBezTo>
                <a:cubicBezTo>
                  <a:pt x="91" y="442"/>
                  <a:pt x="131" y="461"/>
                  <a:pt x="139" y="461"/>
                </a:cubicBezTo>
                <a:cubicBezTo>
                  <a:pt x="147" y="461"/>
                  <a:pt x="154" y="461"/>
                  <a:pt x="154" y="461"/>
                </a:cubicBezTo>
                <a:cubicBezTo>
                  <a:pt x="154" y="461"/>
                  <a:pt x="138" y="522"/>
                  <a:pt x="139" y="528"/>
                </a:cubicBezTo>
                <a:cubicBezTo>
                  <a:pt x="139" y="534"/>
                  <a:pt x="139" y="534"/>
                  <a:pt x="139" y="534"/>
                </a:cubicBezTo>
                <a:cubicBezTo>
                  <a:pt x="139" y="534"/>
                  <a:pt x="125" y="599"/>
                  <a:pt x="119" y="617"/>
                </a:cubicBezTo>
                <a:cubicBezTo>
                  <a:pt x="113" y="634"/>
                  <a:pt x="107" y="658"/>
                  <a:pt x="103" y="671"/>
                </a:cubicBezTo>
                <a:cubicBezTo>
                  <a:pt x="100" y="684"/>
                  <a:pt x="95" y="701"/>
                  <a:pt x="95" y="701"/>
                </a:cubicBezTo>
                <a:cubicBezTo>
                  <a:pt x="97" y="706"/>
                  <a:pt x="97" y="706"/>
                  <a:pt x="97" y="706"/>
                </a:cubicBezTo>
                <a:cubicBezTo>
                  <a:pt x="97" y="706"/>
                  <a:pt x="87" y="803"/>
                  <a:pt x="94" y="830"/>
                </a:cubicBezTo>
                <a:cubicBezTo>
                  <a:pt x="101" y="857"/>
                  <a:pt x="123" y="1003"/>
                  <a:pt x="121" y="1024"/>
                </a:cubicBezTo>
                <a:cubicBezTo>
                  <a:pt x="120" y="1045"/>
                  <a:pt x="110" y="1078"/>
                  <a:pt x="92" y="1091"/>
                </a:cubicBezTo>
                <a:cubicBezTo>
                  <a:pt x="73" y="1105"/>
                  <a:pt x="46" y="1128"/>
                  <a:pt x="56" y="1136"/>
                </a:cubicBezTo>
                <a:close/>
                <a:moveTo>
                  <a:pt x="328" y="92"/>
                </a:moveTo>
                <a:cubicBezTo>
                  <a:pt x="328" y="93"/>
                  <a:pt x="328" y="95"/>
                  <a:pt x="328" y="98"/>
                </a:cubicBezTo>
                <a:cubicBezTo>
                  <a:pt x="326" y="92"/>
                  <a:pt x="323" y="84"/>
                  <a:pt x="320" y="76"/>
                </a:cubicBezTo>
                <a:cubicBezTo>
                  <a:pt x="321" y="77"/>
                  <a:pt x="322" y="78"/>
                  <a:pt x="323" y="79"/>
                </a:cubicBezTo>
                <a:cubicBezTo>
                  <a:pt x="325" y="80"/>
                  <a:pt x="327" y="82"/>
                  <a:pt x="328" y="83"/>
                </a:cubicBezTo>
                <a:cubicBezTo>
                  <a:pt x="328" y="87"/>
                  <a:pt x="328" y="90"/>
                  <a:pt x="328" y="92"/>
                </a:cubicBezTo>
                <a:close/>
                <a:moveTo>
                  <a:pt x="346" y="207"/>
                </a:moveTo>
                <a:cubicBezTo>
                  <a:pt x="344" y="200"/>
                  <a:pt x="343" y="189"/>
                  <a:pt x="344" y="179"/>
                </a:cubicBezTo>
                <a:cubicBezTo>
                  <a:pt x="347" y="183"/>
                  <a:pt x="349" y="186"/>
                  <a:pt x="351" y="189"/>
                </a:cubicBezTo>
                <a:cubicBezTo>
                  <a:pt x="354" y="194"/>
                  <a:pt x="350" y="201"/>
                  <a:pt x="346" y="207"/>
                </a:cubicBezTo>
                <a:close/>
                <a:moveTo>
                  <a:pt x="334" y="392"/>
                </a:moveTo>
                <a:cubicBezTo>
                  <a:pt x="359" y="339"/>
                  <a:pt x="361" y="336"/>
                  <a:pt x="379" y="346"/>
                </a:cubicBezTo>
                <a:cubicBezTo>
                  <a:pt x="397" y="356"/>
                  <a:pt x="410" y="370"/>
                  <a:pt x="416" y="381"/>
                </a:cubicBezTo>
                <a:cubicBezTo>
                  <a:pt x="421" y="392"/>
                  <a:pt x="417" y="391"/>
                  <a:pt x="425" y="399"/>
                </a:cubicBezTo>
                <a:cubicBezTo>
                  <a:pt x="432" y="407"/>
                  <a:pt x="435" y="410"/>
                  <a:pt x="432" y="415"/>
                </a:cubicBezTo>
                <a:cubicBezTo>
                  <a:pt x="430" y="420"/>
                  <a:pt x="420" y="437"/>
                  <a:pt x="419" y="440"/>
                </a:cubicBezTo>
                <a:cubicBezTo>
                  <a:pt x="417" y="443"/>
                  <a:pt x="422" y="438"/>
                  <a:pt x="412" y="451"/>
                </a:cubicBezTo>
                <a:cubicBezTo>
                  <a:pt x="402" y="463"/>
                  <a:pt x="396" y="479"/>
                  <a:pt x="393" y="485"/>
                </a:cubicBezTo>
                <a:cubicBezTo>
                  <a:pt x="389" y="491"/>
                  <a:pt x="378" y="493"/>
                  <a:pt x="376" y="499"/>
                </a:cubicBezTo>
                <a:cubicBezTo>
                  <a:pt x="375" y="506"/>
                  <a:pt x="366" y="511"/>
                  <a:pt x="364" y="511"/>
                </a:cubicBezTo>
                <a:cubicBezTo>
                  <a:pt x="362" y="511"/>
                  <a:pt x="357" y="510"/>
                  <a:pt x="357" y="510"/>
                </a:cubicBezTo>
                <a:cubicBezTo>
                  <a:pt x="336" y="504"/>
                  <a:pt x="336" y="504"/>
                  <a:pt x="336" y="504"/>
                </a:cubicBezTo>
                <a:cubicBezTo>
                  <a:pt x="336" y="504"/>
                  <a:pt x="309" y="445"/>
                  <a:pt x="334" y="392"/>
                </a:cubicBezTo>
                <a:close/>
                <a:moveTo>
                  <a:pt x="312" y="59"/>
                </a:moveTo>
                <a:cubicBezTo>
                  <a:pt x="320" y="64"/>
                  <a:pt x="324" y="70"/>
                  <a:pt x="326" y="76"/>
                </a:cubicBezTo>
                <a:cubicBezTo>
                  <a:pt x="322" y="71"/>
                  <a:pt x="318" y="67"/>
                  <a:pt x="314" y="63"/>
                </a:cubicBezTo>
                <a:cubicBezTo>
                  <a:pt x="314" y="61"/>
                  <a:pt x="313" y="60"/>
                  <a:pt x="312" y="59"/>
                </a:cubicBezTo>
                <a:close/>
                <a:moveTo>
                  <a:pt x="158" y="133"/>
                </a:moveTo>
                <a:cubicBezTo>
                  <a:pt x="159" y="134"/>
                  <a:pt x="159" y="134"/>
                  <a:pt x="159" y="135"/>
                </a:cubicBezTo>
                <a:cubicBezTo>
                  <a:pt x="157" y="137"/>
                  <a:pt x="156" y="139"/>
                  <a:pt x="154" y="142"/>
                </a:cubicBezTo>
                <a:cubicBezTo>
                  <a:pt x="151" y="131"/>
                  <a:pt x="149" y="117"/>
                  <a:pt x="153" y="110"/>
                </a:cubicBezTo>
                <a:cubicBezTo>
                  <a:pt x="160" y="96"/>
                  <a:pt x="174" y="85"/>
                  <a:pt x="174" y="85"/>
                </a:cubicBezTo>
                <a:cubicBezTo>
                  <a:pt x="174" y="85"/>
                  <a:pt x="154" y="110"/>
                  <a:pt x="158" y="133"/>
                </a:cubicBezTo>
                <a:close/>
                <a:moveTo>
                  <a:pt x="156" y="188"/>
                </a:moveTo>
                <a:cubicBezTo>
                  <a:pt x="155" y="178"/>
                  <a:pt x="155" y="167"/>
                  <a:pt x="155" y="164"/>
                </a:cubicBezTo>
                <a:cubicBezTo>
                  <a:pt x="156" y="162"/>
                  <a:pt x="157" y="159"/>
                  <a:pt x="159" y="156"/>
                </a:cubicBezTo>
                <a:cubicBezTo>
                  <a:pt x="159" y="156"/>
                  <a:pt x="159" y="156"/>
                  <a:pt x="159" y="156"/>
                </a:cubicBezTo>
                <a:cubicBezTo>
                  <a:pt x="159" y="156"/>
                  <a:pt x="159" y="156"/>
                  <a:pt x="159" y="156"/>
                </a:cubicBezTo>
                <a:cubicBezTo>
                  <a:pt x="160" y="154"/>
                  <a:pt x="161" y="152"/>
                  <a:pt x="163" y="151"/>
                </a:cubicBezTo>
                <a:cubicBezTo>
                  <a:pt x="166" y="160"/>
                  <a:pt x="167" y="164"/>
                  <a:pt x="163" y="170"/>
                </a:cubicBezTo>
                <a:cubicBezTo>
                  <a:pt x="160" y="175"/>
                  <a:pt x="158" y="182"/>
                  <a:pt x="156" y="188"/>
                </a:cubicBezTo>
                <a:close/>
                <a:moveTo>
                  <a:pt x="155" y="358"/>
                </a:moveTo>
                <a:cubicBezTo>
                  <a:pt x="144" y="345"/>
                  <a:pt x="144" y="345"/>
                  <a:pt x="144" y="345"/>
                </a:cubicBezTo>
                <a:cubicBezTo>
                  <a:pt x="151" y="326"/>
                  <a:pt x="151" y="326"/>
                  <a:pt x="151" y="326"/>
                </a:cubicBezTo>
                <a:cubicBezTo>
                  <a:pt x="151" y="326"/>
                  <a:pt x="147" y="340"/>
                  <a:pt x="151" y="349"/>
                </a:cubicBezTo>
                <a:cubicBezTo>
                  <a:pt x="155" y="358"/>
                  <a:pt x="155" y="358"/>
                  <a:pt x="155" y="358"/>
                </a:cubicBezTo>
                <a:close/>
              </a:path>
            </a:pathLst>
          </a:custGeom>
          <a:solidFill>
            <a:srgbClr val="3333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9" name="Line 44"/>
          <p:cNvSpPr>
            <a:spLocks noChangeShapeType="1"/>
          </p:cNvSpPr>
          <p:nvPr/>
        </p:nvSpPr>
        <p:spPr bwMode="auto">
          <a:xfrm>
            <a:off x="5065910" y="4918099"/>
            <a:ext cx="3182938" cy="1588"/>
          </a:xfrm>
          <a:prstGeom prst="line">
            <a:avLst/>
          </a:prstGeom>
          <a:noFill/>
          <a:ln w="15875">
            <a:solidFill>
              <a:srgbClr val="333333"/>
            </a:solidFill>
            <a:prstDash val="dash"/>
            <a:round/>
            <a:headEnd type="triangle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0" name="Rectangle 45"/>
          <p:cNvSpPr>
            <a:spLocks noChangeArrowheads="1"/>
          </p:cNvSpPr>
          <p:nvPr/>
        </p:nvSpPr>
        <p:spPr bwMode="auto">
          <a:xfrm>
            <a:off x="5869185" y="4491062"/>
            <a:ext cx="22161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/>
            <a:r>
              <a:rPr lang="zh-CN" altLang="en-US" sz="1600" i="0">
                <a:solidFill>
                  <a:srgbClr val="080808"/>
                </a:solidFill>
              </a:rPr>
              <a:t>单击此处添加标题文字</a:t>
            </a:r>
          </a:p>
        </p:txBody>
      </p:sp>
      <p:sp>
        <p:nvSpPr>
          <p:cNvPr id="61" name="Rectangle 46"/>
          <p:cNvSpPr>
            <a:spLocks noChangeArrowheads="1"/>
          </p:cNvSpPr>
          <p:nvPr/>
        </p:nvSpPr>
        <p:spPr bwMode="auto">
          <a:xfrm>
            <a:off x="5257998" y="4960962"/>
            <a:ext cx="2879725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zh-CN" altLang="en-US" sz="900" i="0">
                <a:solidFill>
                  <a:srgbClr val="080808"/>
                </a:solidFill>
              </a:rPr>
              <a:t>单击此处添加文字内容   单击此处添加文字内容</a:t>
            </a:r>
          </a:p>
          <a:p>
            <a:pPr algn="r">
              <a:spcBef>
                <a:spcPct val="50000"/>
              </a:spcBef>
            </a:pPr>
            <a:r>
              <a:rPr lang="zh-CN" altLang="en-US" sz="900" i="0">
                <a:solidFill>
                  <a:srgbClr val="080808"/>
                </a:solidFill>
              </a:rPr>
              <a:t>单击此处添加文字内容   单击此处添加文字内容</a:t>
            </a:r>
          </a:p>
          <a:p>
            <a:pPr algn="r">
              <a:spcBef>
                <a:spcPct val="50000"/>
              </a:spcBef>
            </a:pPr>
            <a:r>
              <a:rPr lang="zh-CN" altLang="en-US" sz="900" i="0">
                <a:solidFill>
                  <a:srgbClr val="080808"/>
                </a:solidFill>
              </a:rPr>
              <a:t>单击此处添加文字内容</a:t>
            </a:r>
            <a:endParaRPr lang="en-US" altLang="zh-CN" sz="900" i="0">
              <a:solidFill>
                <a:srgbClr val="080808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18365</TotalTime>
  <Words>30</Words>
  <Application>Microsoft Office PowerPoint</Application>
  <PresentationFormat>全屏显示(4:3)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782</cp:revision>
  <dcterms:created xsi:type="dcterms:W3CDTF">2009-02-11T05:37:22Z</dcterms:created>
  <dcterms:modified xsi:type="dcterms:W3CDTF">2012-08-13T06:41:50Z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