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58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66FF33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80" d="100"/>
          <a:sy n="80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2012/8/12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2012/8/12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DEE79-D6A9-404B-B2E7-14B1D3548937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68014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2012/8/12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84"/>
          <p:cNvGrpSpPr>
            <a:grpSpLocks/>
          </p:cNvGrpSpPr>
          <p:nvPr/>
        </p:nvGrpSpPr>
        <p:grpSpPr bwMode="auto">
          <a:xfrm>
            <a:off x="611188" y="1772816"/>
            <a:ext cx="8131175" cy="3756025"/>
            <a:chOff x="385" y="1873"/>
            <a:chExt cx="5122" cy="2366"/>
          </a:xfrm>
        </p:grpSpPr>
        <p:sp>
          <p:nvSpPr>
            <p:cNvPr id="24" name="Oval 71"/>
            <p:cNvSpPr>
              <a:spLocks noChangeArrowheads="1"/>
            </p:cNvSpPr>
            <p:nvPr/>
          </p:nvSpPr>
          <p:spPr bwMode="gray">
            <a:xfrm>
              <a:off x="1111" y="2115"/>
              <a:ext cx="3552" cy="1728"/>
            </a:xfrm>
            <a:prstGeom prst="ellipse">
              <a:avLst/>
            </a:prstGeom>
            <a:noFill/>
            <a:ln w="19050" cap="rnd">
              <a:solidFill>
                <a:schemeClr val="tx1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1600"/>
            </a:p>
          </p:txBody>
        </p:sp>
        <p:grpSp>
          <p:nvGrpSpPr>
            <p:cNvPr id="25" name="Group 78"/>
            <p:cNvGrpSpPr>
              <a:grpSpLocks/>
            </p:cNvGrpSpPr>
            <p:nvPr/>
          </p:nvGrpSpPr>
          <p:grpSpPr bwMode="auto">
            <a:xfrm>
              <a:off x="2245" y="1873"/>
              <a:ext cx="1379" cy="922"/>
              <a:chOff x="2245" y="1873"/>
              <a:chExt cx="1379" cy="922"/>
            </a:xfrm>
          </p:grpSpPr>
          <p:pic>
            <p:nvPicPr>
              <p:cNvPr id="35" name="Picture 70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2245" y="1873"/>
                <a:ext cx="1379" cy="92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36" name="Rectangle 72"/>
              <p:cNvSpPr>
                <a:spLocks noChangeArrowheads="1"/>
              </p:cNvSpPr>
              <p:nvPr/>
            </p:nvSpPr>
            <p:spPr bwMode="auto">
              <a:xfrm>
                <a:off x="2582" y="1946"/>
                <a:ext cx="698" cy="23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dirty="0" smtClean="0">
                    <a:ea typeface="黑体" pitchFamily="2" charset="-122"/>
                  </a:rPr>
                  <a:t>文字内容</a:t>
                </a:r>
                <a:endParaRPr lang="en-US" altLang="zh-CN" dirty="0">
                  <a:latin typeface="黑体" pitchFamily="2" charset="-122"/>
                  <a:ea typeface="黑体" pitchFamily="2" charset="-122"/>
                </a:endParaRPr>
              </a:p>
            </p:txBody>
          </p:sp>
        </p:grpSp>
        <p:grpSp>
          <p:nvGrpSpPr>
            <p:cNvPr id="26" name="Group 77"/>
            <p:cNvGrpSpPr>
              <a:grpSpLocks/>
            </p:cNvGrpSpPr>
            <p:nvPr/>
          </p:nvGrpSpPr>
          <p:grpSpPr bwMode="auto">
            <a:xfrm>
              <a:off x="385" y="2523"/>
              <a:ext cx="1584" cy="990"/>
              <a:chOff x="385" y="2523"/>
              <a:chExt cx="1584" cy="990"/>
            </a:xfrm>
          </p:grpSpPr>
          <p:pic>
            <p:nvPicPr>
              <p:cNvPr id="33" name="Picture 66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385" y="2523"/>
                <a:ext cx="1584" cy="99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34" name="Rectangle 73"/>
              <p:cNvSpPr>
                <a:spLocks noChangeArrowheads="1"/>
              </p:cNvSpPr>
              <p:nvPr/>
            </p:nvSpPr>
            <p:spPr bwMode="auto">
              <a:xfrm>
                <a:off x="776" y="2634"/>
                <a:ext cx="698" cy="23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dirty="0" smtClean="0">
                    <a:ea typeface="黑体" pitchFamily="2" charset="-122"/>
                  </a:rPr>
                  <a:t>文字内容</a:t>
                </a:r>
                <a:endParaRPr lang="en-US" altLang="zh-CN" dirty="0">
                  <a:ea typeface="黑体" pitchFamily="2" charset="-122"/>
                </a:endParaRPr>
              </a:p>
            </p:txBody>
          </p:sp>
        </p:grpSp>
        <p:grpSp>
          <p:nvGrpSpPr>
            <p:cNvPr id="27" name="Group 79"/>
            <p:cNvGrpSpPr>
              <a:grpSpLocks/>
            </p:cNvGrpSpPr>
            <p:nvPr/>
          </p:nvGrpSpPr>
          <p:grpSpPr bwMode="auto">
            <a:xfrm>
              <a:off x="3923" y="2523"/>
              <a:ext cx="1584" cy="990"/>
              <a:chOff x="3923" y="2523"/>
              <a:chExt cx="1584" cy="990"/>
            </a:xfrm>
          </p:grpSpPr>
          <p:pic>
            <p:nvPicPr>
              <p:cNvPr id="31" name="Picture 69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3923" y="2523"/>
                <a:ext cx="1584" cy="99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32" name="Rectangle 74"/>
              <p:cNvSpPr>
                <a:spLocks noChangeArrowheads="1"/>
              </p:cNvSpPr>
              <p:nvPr/>
            </p:nvSpPr>
            <p:spPr bwMode="auto">
              <a:xfrm>
                <a:off x="4405" y="2634"/>
                <a:ext cx="698" cy="23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zh-CN" altLang="en-US" dirty="0" smtClean="0">
                    <a:ea typeface="黑体" pitchFamily="2" charset="-122"/>
                  </a:rPr>
                  <a:t>文字内容</a:t>
                </a:r>
                <a:endParaRPr lang="en-US" altLang="zh-CN" dirty="0">
                  <a:ea typeface="黑体" pitchFamily="2" charset="-122"/>
                </a:endParaRPr>
              </a:p>
            </p:txBody>
          </p:sp>
        </p:grpSp>
        <p:grpSp>
          <p:nvGrpSpPr>
            <p:cNvPr id="28" name="Group 80"/>
            <p:cNvGrpSpPr>
              <a:grpSpLocks/>
            </p:cNvGrpSpPr>
            <p:nvPr/>
          </p:nvGrpSpPr>
          <p:grpSpPr bwMode="auto">
            <a:xfrm>
              <a:off x="2154" y="3249"/>
              <a:ext cx="1584" cy="990"/>
              <a:chOff x="2154" y="3249"/>
              <a:chExt cx="1584" cy="990"/>
            </a:xfrm>
          </p:grpSpPr>
          <p:pic>
            <p:nvPicPr>
              <p:cNvPr id="29" name="Picture 68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2154" y="3249"/>
                <a:ext cx="1584" cy="99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30" name="Rectangle 75"/>
              <p:cNvSpPr>
                <a:spLocks noChangeArrowheads="1"/>
              </p:cNvSpPr>
              <p:nvPr/>
            </p:nvSpPr>
            <p:spPr bwMode="auto">
              <a:xfrm>
                <a:off x="2636" y="3415"/>
                <a:ext cx="698" cy="23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zh-CN" altLang="en-US" dirty="0" smtClean="0">
                    <a:latin typeface="黑体" pitchFamily="2" charset="-122"/>
                    <a:ea typeface="黑体" pitchFamily="2" charset="-122"/>
                  </a:rPr>
                  <a:t>文字内容</a:t>
                </a:r>
                <a:endParaRPr lang="en-US" altLang="zh-CN" dirty="0">
                  <a:latin typeface="黑体" pitchFamily="2" charset="-122"/>
                  <a:ea typeface="黑体" pitchFamily="2" charset="-122"/>
                </a:endParaRPr>
              </a:p>
            </p:txBody>
          </p:sp>
        </p:grpSp>
      </p:grpSp>
      <p:grpSp>
        <p:nvGrpSpPr>
          <p:cNvPr id="37" name="Group 81"/>
          <p:cNvGrpSpPr>
            <a:grpSpLocks/>
          </p:cNvGrpSpPr>
          <p:nvPr/>
        </p:nvGrpSpPr>
        <p:grpSpPr bwMode="auto">
          <a:xfrm>
            <a:off x="2771775" y="2372891"/>
            <a:ext cx="3816350" cy="2016125"/>
            <a:chOff x="385" y="2523"/>
            <a:chExt cx="1584" cy="990"/>
          </a:xfrm>
        </p:grpSpPr>
        <p:pic>
          <p:nvPicPr>
            <p:cNvPr id="38" name="Picture 8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385" y="2523"/>
              <a:ext cx="1584" cy="99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9" name="Rectangle 83"/>
            <p:cNvSpPr>
              <a:spLocks noChangeArrowheads="1"/>
            </p:cNvSpPr>
            <p:nvPr/>
          </p:nvSpPr>
          <p:spPr bwMode="auto">
            <a:xfrm>
              <a:off x="873" y="2653"/>
              <a:ext cx="588" cy="2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400" dirty="0" smtClean="0">
                  <a:ea typeface="黑体" pitchFamily="2" charset="-122"/>
                </a:rPr>
                <a:t>文字内容</a:t>
              </a:r>
              <a:endParaRPr lang="en-US" altLang="zh-CN" sz="2400" dirty="0">
                <a:ea typeface="黑体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9" presetClass="emph" presetSubtype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0" dur="indefinite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11" dur="indefinite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0" fill="hold" nodeType="after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18680</TotalTime>
  <Words>11</Words>
  <Application>Microsoft Office PowerPoint</Application>
  <PresentationFormat>全屏显示(4:3)</PresentationFormat>
  <Paragraphs>6</Paragraphs>
  <Slides>1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852</cp:revision>
  <dcterms:created xsi:type="dcterms:W3CDTF">2009-02-11T05:37:22Z</dcterms:created>
  <dcterms:modified xsi:type="dcterms:W3CDTF">2012-08-12T04:51:58Z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