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3"/>
          <p:cNvGrpSpPr>
            <a:grpSpLocks/>
          </p:cNvGrpSpPr>
          <p:nvPr/>
        </p:nvGrpSpPr>
        <p:grpSpPr bwMode="auto">
          <a:xfrm>
            <a:off x="2719388" y="1773238"/>
            <a:ext cx="3887787" cy="3859212"/>
            <a:chOff x="0" y="0"/>
            <a:chExt cx="2449" cy="2431"/>
          </a:xfrm>
        </p:grpSpPr>
        <p:sp>
          <p:nvSpPr>
            <p:cNvPr id="56" name="未知"/>
            <p:cNvSpPr>
              <a:spLocks/>
            </p:cNvSpPr>
            <p:nvPr/>
          </p:nvSpPr>
          <p:spPr bwMode="auto">
            <a:xfrm>
              <a:off x="454" y="0"/>
              <a:ext cx="1521" cy="1066"/>
            </a:xfrm>
            <a:custGeom>
              <a:avLst/>
              <a:gdLst>
                <a:gd name="T0" fmla="*/ 679 w 1339"/>
                <a:gd name="T1" fmla="*/ 937 h 937"/>
                <a:gd name="T2" fmla="*/ 1087 w 1339"/>
                <a:gd name="T3" fmla="*/ 798 h 937"/>
                <a:gd name="T4" fmla="*/ 1317 w 1339"/>
                <a:gd name="T5" fmla="*/ 839 h 937"/>
                <a:gd name="T6" fmla="*/ 1339 w 1339"/>
                <a:gd name="T7" fmla="*/ 669 h 937"/>
                <a:gd name="T8" fmla="*/ 669 w 1339"/>
                <a:gd name="T9" fmla="*/ 0 h 937"/>
                <a:gd name="T10" fmla="*/ 0 w 1339"/>
                <a:gd name="T11" fmla="*/ 669 h 937"/>
                <a:gd name="T12" fmla="*/ 23 w 1339"/>
                <a:gd name="T13" fmla="*/ 845 h 937"/>
                <a:gd name="T14" fmla="*/ 271 w 1339"/>
                <a:gd name="T15" fmla="*/ 798 h 937"/>
                <a:gd name="T16" fmla="*/ 679 w 1339"/>
                <a:gd name="T17" fmla="*/ 937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39" h="937">
                  <a:moveTo>
                    <a:pt x="679" y="937"/>
                  </a:moveTo>
                  <a:cubicBezTo>
                    <a:pt x="792" y="850"/>
                    <a:pt x="933" y="798"/>
                    <a:pt x="1087" y="798"/>
                  </a:cubicBezTo>
                  <a:cubicBezTo>
                    <a:pt x="1168" y="798"/>
                    <a:pt x="1245" y="812"/>
                    <a:pt x="1317" y="839"/>
                  </a:cubicBezTo>
                  <a:cubicBezTo>
                    <a:pt x="1331" y="785"/>
                    <a:pt x="1339" y="728"/>
                    <a:pt x="1339" y="669"/>
                  </a:cubicBezTo>
                  <a:cubicBezTo>
                    <a:pt x="1339" y="300"/>
                    <a:pt x="1039" y="0"/>
                    <a:pt x="669" y="0"/>
                  </a:cubicBezTo>
                  <a:cubicBezTo>
                    <a:pt x="299" y="0"/>
                    <a:pt x="0" y="300"/>
                    <a:pt x="0" y="669"/>
                  </a:cubicBezTo>
                  <a:cubicBezTo>
                    <a:pt x="0" y="730"/>
                    <a:pt x="8" y="789"/>
                    <a:pt x="23" y="845"/>
                  </a:cubicBezTo>
                  <a:cubicBezTo>
                    <a:pt x="100" y="815"/>
                    <a:pt x="183" y="798"/>
                    <a:pt x="271" y="798"/>
                  </a:cubicBezTo>
                  <a:cubicBezTo>
                    <a:pt x="424" y="798"/>
                    <a:pt x="566" y="850"/>
                    <a:pt x="679" y="937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ffectLst>
              <a:prstShdw prst="shdw18" dist="17961" dir="13500000">
                <a:srgbClr val="EAEAEA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未知"/>
            <p:cNvSpPr>
              <a:spLocks/>
            </p:cNvSpPr>
            <p:nvPr/>
          </p:nvSpPr>
          <p:spPr bwMode="auto">
            <a:xfrm>
              <a:off x="0" y="961"/>
              <a:ext cx="1225" cy="1470"/>
            </a:xfrm>
            <a:custGeom>
              <a:avLst/>
              <a:gdLst>
                <a:gd name="T0" fmla="*/ 816 w 1078"/>
                <a:gd name="T1" fmla="*/ 623 h 1292"/>
                <a:gd name="T2" fmla="*/ 838 w 1078"/>
                <a:gd name="T3" fmla="*/ 453 h 1292"/>
                <a:gd name="T4" fmla="*/ 422 w 1078"/>
                <a:gd name="T5" fmla="*/ 0 h 1292"/>
                <a:gd name="T6" fmla="*/ 0 w 1078"/>
                <a:gd name="T7" fmla="*/ 623 h 1292"/>
                <a:gd name="T8" fmla="*/ 670 w 1078"/>
                <a:gd name="T9" fmla="*/ 1292 h 1292"/>
                <a:gd name="T10" fmla="*/ 1078 w 1078"/>
                <a:gd name="T11" fmla="*/ 1154 h 1292"/>
                <a:gd name="T12" fmla="*/ 816 w 1078"/>
                <a:gd name="T13" fmla="*/ 623 h 1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8" h="1292">
                  <a:moveTo>
                    <a:pt x="816" y="623"/>
                  </a:moveTo>
                  <a:cubicBezTo>
                    <a:pt x="816" y="564"/>
                    <a:pt x="823" y="507"/>
                    <a:pt x="838" y="453"/>
                  </a:cubicBezTo>
                  <a:cubicBezTo>
                    <a:pt x="635" y="379"/>
                    <a:pt x="479" y="210"/>
                    <a:pt x="422" y="0"/>
                  </a:cubicBezTo>
                  <a:cubicBezTo>
                    <a:pt x="175" y="99"/>
                    <a:pt x="0" y="340"/>
                    <a:pt x="0" y="623"/>
                  </a:cubicBezTo>
                  <a:cubicBezTo>
                    <a:pt x="0" y="992"/>
                    <a:pt x="300" y="1292"/>
                    <a:pt x="670" y="1292"/>
                  </a:cubicBezTo>
                  <a:cubicBezTo>
                    <a:pt x="823" y="1292"/>
                    <a:pt x="965" y="1241"/>
                    <a:pt x="1078" y="1154"/>
                  </a:cubicBezTo>
                  <a:cubicBezTo>
                    <a:pt x="919" y="1031"/>
                    <a:pt x="816" y="839"/>
                    <a:pt x="816" y="623"/>
                  </a:cubicBezTo>
                  <a:close/>
                </a:path>
              </a:pathLst>
            </a:custGeom>
            <a:gradFill rotWithShape="1">
              <a:gsLst>
                <a:gs pos="0">
                  <a:srgbClr val="EAEAEA"/>
                </a:gs>
                <a:gs pos="100000">
                  <a:srgbClr val="808080"/>
                </a:gs>
              </a:gsLst>
              <a:lin ang="5400000" scaled="1"/>
            </a:gradFill>
            <a:ln>
              <a:noFill/>
            </a:ln>
            <a:effectLst>
              <a:prstShdw prst="shdw18" dist="17961" dir="13500000">
                <a:srgbClr val="EAEAEA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未知"/>
            <p:cNvSpPr>
              <a:spLocks/>
            </p:cNvSpPr>
            <p:nvPr/>
          </p:nvSpPr>
          <p:spPr bwMode="auto">
            <a:xfrm>
              <a:off x="1225" y="955"/>
              <a:ext cx="1224" cy="1476"/>
            </a:xfrm>
            <a:custGeom>
              <a:avLst/>
              <a:gdLst>
                <a:gd name="T0" fmla="*/ 638 w 1077"/>
                <a:gd name="T1" fmla="*/ 0 h 1298"/>
                <a:gd name="T2" fmla="*/ 238 w 1077"/>
                <a:gd name="T3" fmla="*/ 453 h 1298"/>
                <a:gd name="T4" fmla="*/ 261 w 1077"/>
                <a:gd name="T5" fmla="*/ 629 h 1298"/>
                <a:gd name="T6" fmla="*/ 0 w 1077"/>
                <a:gd name="T7" fmla="*/ 1160 h 1298"/>
                <a:gd name="T8" fmla="*/ 408 w 1077"/>
                <a:gd name="T9" fmla="*/ 1298 h 1298"/>
                <a:gd name="T10" fmla="*/ 1077 w 1077"/>
                <a:gd name="T11" fmla="*/ 629 h 1298"/>
                <a:gd name="T12" fmla="*/ 638 w 1077"/>
                <a:gd name="T13" fmla="*/ 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7" h="1298">
                  <a:moveTo>
                    <a:pt x="638" y="0"/>
                  </a:moveTo>
                  <a:cubicBezTo>
                    <a:pt x="584" y="207"/>
                    <a:pt x="434" y="375"/>
                    <a:pt x="238" y="453"/>
                  </a:cubicBezTo>
                  <a:cubicBezTo>
                    <a:pt x="253" y="509"/>
                    <a:pt x="261" y="568"/>
                    <a:pt x="261" y="629"/>
                  </a:cubicBezTo>
                  <a:cubicBezTo>
                    <a:pt x="261" y="845"/>
                    <a:pt x="159" y="1037"/>
                    <a:pt x="0" y="1160"/>
                  </a:cubicBezTo>
                  <a:cubicBezTo>
                    <a:pt x="113" y="1247"/>
                    <a:pt x="254" y="1298"/>
                    <a:pt x="408" y="1298"/>
                  </a:cubicBezTo>
                  <a:cubicBezTo>
                    <a:pt x="777" y="1298"/>
                    <a:pt x="1077" y="998"/>
                    <a:pt x="1077" y="629"/>
                  </a:cubicBezTo>
                  <a:cubicBezTo>
                    <a:pt x="1077" y="340"/>
                    <a:pt x="894" y="94"/>
                    <a:pt x="638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E2009C"/>
                </a:gs>
                <a:gs pos="100000">
                  <a:srgbClr val="660033"/>
                </a:gs>
              </a:gsLst>
              <a:lin ang="5400000" scaled="1"/>
            </a:gradFill>
            <a:ln>
              <a:noFill/>
            </a:ln>
            <a:effectLst>
              <a:prstShdw prst="shdw18" dist="17961" dir="13500000">
                <a:srgbClr val="E2009C">
                  <a:gamma/>
                  <a:shade val="60000"/>
                  <a:invGamma/>
                </a:srgbClr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未知"/>
            <p:cNvSpPr>
              <a:spLocks/>
            </p:cNvSpPr>
            <p:nvPr/>
          </p:nvSpPr>
          <p:spPr bwMode="auto">
            <a:xfrm>
              <a:off x="927" y="1470"/>
              <a:ext cx="595" cy="804"/>
            </a:xfrm>
            <a:custGeom>
              <a:avLst/>
              <a:gdLst>
                <a:gd name="T0" fmla="*/ 523 w 523"/>
                <a:gd name="T1" fmla="*/ 176 h 707"/>
                <a:gd name="T2" fmla="*/ 500 w 523"/>
                <a:gd name="T3" fmla="*/ 0 h 707"/>
                <a:gd name="T4" fmla="*/ 252 w 523"/>
                <a:gd name="T5" fmla="*/ 47 h 707"/>
                <a:gd name="T6" fmla="*/ 22 w 523"/>
                <a:gd name="T7" fmla="*/ 6 h 707"/>
                <a:gd name="T8" fmla="*/ 0 w 523"/>
                <a:gd name="T9" fmla="*/ 176 h 707"/>
                <a:gd name="T10" fmla="*/ 262 w 523"/>
                <a:gd name="T11" fmla="*/ 707 h 707"/>
                <a:gd name="T12" fmla="*/ 523 w 523"/>
                <a:gd name="T13" fmla="*/ 176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707">
                  <a:moveTo>
                    <a:pt x="523" y="176"/>
                  </a:moveTo>
                  <a:cubicBezTo>
                    <a:pt x="523" y="115"/>
                    <a:pt x="515" y="56"/>
                    <a:pt x="500" y="0"/>
                  </a:cubicBezTo>
                  <a:cubicBezTo>
                    <a:pt x="423" y="30"/>
                    <a:pt x="340" y="47"/>
                    <a:pt x="252" y="47"/>
                  </a:cubicBezTo>
                  <a:cubicBezTo>
                    <a:pt x="171" y="47"/>
                    <a:pt x="93" y="33"/>
                    <a:pt x="22" y="6"/>
                  </a:cubicBezTo>
                  <a:cubicBezTo>
                    <a:pt x="7" y="60"/>
                    <a:pt x="0" y="117"/>
                    <a:pt x="0" y="176"/>
                  </a:cubicBezTo>
                  <a:cubicBezTo>
                    <a:pt x="0" y="392"/>
                    <a:pt x="103" y="584"/>
                    <a:pt x="262" y="707"/>
                  </a:cubicBezTo>
                  <a:cubicBezTo>
                    <a:pt x="421" y="584"/>
                    <a:pt x="523" y="392"/>
                    <a:pt x="523" y="176"/>
                  </a:cubicBezTo>
                  <a:close/>
                </a:path>
              </a:pathLst>
            </a:custGeom>
            <a:gradFill rotWithShape="1">
              <a:gsLst>
                <a:gs pos="0">
                  <a:srgbClr val="D60093"/>
                </a:gs>
                <a:gs pos="100000">
                  <a:srgbClr val="D0009A">
                    <a:alpha val="59999"/>
                  </a:srgbClr>
                </a:gs>
              </a:gsLst>
              <a:lin ang="5400000" scaled="1"/>
            </a:gradFill>
            <a:ln w="254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未知"/>
            <p:cNvSpPr>
              <a:spLocks/>
            </p:cNvSpPr>
            <p:nvPr/>
          </p:nvSpPr>
          <p:spPr bwMode="auto">
            <a:xfrm>
              <a:off x="480" y="907"/>
              <a:ext cx="745" cy="569"/>
            </a:xfrm>
            <a:custGeom>
              <a:avLst/>
              <a:gdLst>
                <a:gd name="T0" fmla="*/ 416 w 656"/>
                <a:gd name="T1" fmla="*/ 500 h 500"/>
                <a:gd name="T2" fmla="*/ 656 w 656"/>
                <a:gd name="T3" fmla="*/ 139 h 500"/>
                <a:gd name="T4" fmla="*/ 248 w 656"/>
                <a:gd name="T5" fmla="*/ 0 h 500"/>
                <a:gd name="T6" fmla="*/ 0 w 656"/>
                <a:gd name="T7" fmla="*/ 47 h 500"/>
                <a:gd name="T8" fmla="*/ 416 w 656"/>
                <a:gd name="T9" fmla="*/ 50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6" h="500">
                  <a:moveTo>
                    <a:pt x="416" y="500"/>
                  </a:moveTo>
                  <a:cubicBezTo>
                    <a:pt x="454" y="354"/>
                    <a:pt x="540" y="228"/>
                    <a:pt x="656" y="139"/>
                  </a:cubicBezTo>
                  <a:cubicBezTo>
                    <a:pt x="543" y="52"/>
                    <a:pt x="401" y="0"/>
                    <a:pt x="248" y="0"/>
                  </a:cubicBezTo>
                  <a:cubicBezTo>
                    <a:pt x="160" y="0"/>
                    <a:pt x="77" y="17"/>
                    <a:pt x="0" y="47"/>
                  </a:cubicBezTo>
                  <a:cubicBezTo>
                    <a:pt x="57" y="257"/>
                    <a:pt x="213" y="426"/>
                    <a:pt x="416" y="50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C0C0C0"/>
                </a:gs>
              </a:gsLst>
              <a:lin ang="5400000" scaled="1"/>
            </a:gradFill>
            <a:ln w="254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未知"/>
            <p:cNvSpPr>
              <a:spLocks/>
            </p:cNvSpPr>
            <p:nvPr/>
          </p:nvSpPr>
          <p:spPr bwMode="auto">
            <a:xfrm>
              <a:off x="1225" y="907"/>
              <a:ext cx="725" cy="563"/>
            </a:xfrm>
            <a:custGeom>
              <a:avLst/>
              <a:gdLst>
                <a:gd name="T0" fmla="*/ 0 w 638"/>
                <a:gd name="T1" fmla="*/ 139 h 494"/>
                <a:gd name="T2" fmla="*/ 238 w 638"/>
                <a:gd name="T3" fmla="*/ 494 h 494"/>
                <a:gd name="T4" fmla="*/ 638 w 638"/>
                <a:gd name="T5" fmla="*/ 41 h 494"/>
                <a:gd name="T6" fmla="*/ 408 w 638"/>
                <a:gd name="T7" fmla="*/ 0 h 494"/>
                <a:gd name="T8" fmla="*/ 0 w 638"/>
                <a:gd name="T9" fmla="*/ 139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8" h="494">
                  <a:moveTo>
                    <a:pt x="0" y="139"/>
                  </a:moveTo>
                  <a:cubicBezTo>
                    <a:pt x="114" y="227"/>
                    <a:pt x="199" y="351"/>
                    <a:pt x="238" y="494"/>
                  </a:cubicBezTo>
                  <a:cubicBezTo>
                    <a:pt x="434" y="416"/>
                    <a:pt x="584" y="248"/>
                    <a:pt x="638" y="41"/>
                  </a:cubicBezTo>
                  <a:cubicBezTo>
                    <a:pt x="566" y="14"/>
                    <a:pt x="489" y="0"/>
                    <a:pt x="408" y="0"/>
                  </a:cubicBezTo>
                  <a:cubicBezTo>
                    <a:pt x="254" y="0"/>
                    <a:pt x="113" y="52"/>
                    <a:pt x="0" y="139"/>
                  </a:cubicBezTo>
                  <a:close/>
                </a:path>
              </a:pathLst>
            </a:custGeom>
            <a:gradFill rotWithShape="1">
              <a:gsLst>
                <a:gs pos="0">
                  <a:srgbClr val="D60093"/>
                </a:gs>
                <a:gs pos="100000">
                  <a:srgbClr val="D0009A">
                    <a:alpha val="59999"/>
                  </a:srgbClr>
                </a:gs>
              </a:gsLst>
              <a:lin ang="5400000" scaled="1"/>
            </a:gradFill>
            <a:ln w="25400" cmpd="sng">
              <a:solidFill>
                <a:srgbClr val="FFFFFF"/>
              </a:solidFill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2" name="Line 10"/>
          <p:cNvSpPr>
            <a:spLocks noChangeShapeType="1"/>
          </p:cNvSpPr>
          <p:nvPr/>
        </p:nvSpPr>
        <p:spPr bwMode="auto">
          <a:xfrm flipH="1">
            <a:off x="6032500" y="2390775"/>
            <a:ext cx="2693988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3" name="Line 11"/>
          <p:cNvSpPr>
            <a:spLocks noChangeShapeType="1"/>
          </p:cNvSpPr>
          <p:nvPr/>
        </p:nvSpPr>
        <p:spPr bwMode="auto">
          <a:xfrm flipH="1">
            <a:off x="558800" y="3255963"/>
            <a:ext cx="2693988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4" name="Rectangle 12"/>
          <p:cNvSpPr>
            <a:spLocks noChangeArrowheads="1"/>
          </p:cNvSpPr>
          <p:nvPr/>
        </p:nvSpPr>
        <p:spPr bwMode="auto">
          <a:xfrm>
            <a:off x="468313" y="2895600"/>
            <a:ext cx="2317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5" name="Rectangle 13"/>
          <p:cNvSpPr>
            <a:spLocks noChangeArrowheads="1"/>
          </p:cNvSpPr>
          <p:nvPr/>
        </p:nvSpPr>
        <p:spPr bwMode="auto">
          <a:xfrm>
            <a:off x="487363" y="3255963"/>
            <a:ext cx="1250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单击添加文字</a:t>
            </a:r>
          </a:p>
        </p:txBody>
      </p:sp>
      <p:sp>
        <p:nvSpPr>
          <p:cNvPr id="66" name="Rectangle 14"/>
          <p:cNvSpPr>
            <a:spLocks noChangeArrowheads="1"/>
          </p:cNvSpPr>
          <p:nvPr/>
        </p:nvSpPr>
        <p:spPr bwMode="auto">
          <a:xfrm>
            <a:off x="6464300" y="2032000"/>
            <a:ext cx="2317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7" name="Rectangle 15"/>
          <p:cNvSpPr>
            <a:spLocks noChangeArrowheads="1"/>
          </p:cNvSpPr>
          <p:nvPr/>
        </p:nvSpPr>
        <p:spPr bwMode="auto">
          <a:xfrm>
            <a:off x="7518400" y="2446338"/>
            <a:ext cx="12509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单击添加文字</a:t>
            </a:r>
          </a:p>
        </p:txBody>
      </p:sp>
      <p:sp>
        <p:nvSpPr>
          <p:cNvPr id="68" name="Rectangle 16"/>
          <p:cNvSpPr>
            <a:spLocks noChangeArrowheads="1"/>
          </p:cNvSpPr>
          <p:nvPr/>
        </p:nvSpPr>
        <p:spPr bwMode="auto">
          <a:xfrm>
            <a:off x="471488" y="1290638"/>
            <a:ext cx="292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5F5F5F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69" name="Rectangle 17"/>
          <p:cNvSpPr>
            <a:spLocks noChangeArrowheads="1"/>
          </p:cNvSpPr>
          <p:nvPr/>
        </p:nvSpPr>
        <p:spPr bwMode="auto">
          <a:xfrm>
            <a:off x="6464300" y="3832225"/>
            <a:ext cx="23177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srgbClr val="D0009A"/>
                </a:solidFill>
                <a:effectLst/>
                <a:uLnTx/>
                <a:uFillTx/>
              </a:rPr>
              <a:t>单击此处添加段落文字内容</a:t>
            </a:r>
          </a:p>
        </p:txBody>
      </p:sp>
      <p:sp>
        <p:nvSpPr>
          <p:cNvPr id="70" name="Rectangle 18"/>
          <p:cNvSpPr>
            <a:spLocks noChangeArrowheads="1"/>
          </p:cNvSpPr>
          <p:nvPr/>
        </p:nvSpPr>
        <p:spPr bwMode="auto">
          <a:xfrm>
            <a:off x="7512933" y="4208463"/>
            <a:ext cx="126188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rgbClr val="DDDDDD"/>
                    </a:gs>
                    <a:gs pos="100000">
                      <a:schemeClr val="bg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D0009A"/>
                </a:solidFill>
                <a:effectLst/>
                <a:uLnTx/>
                <a:uFillTx/>
              </a:rPr>
              <a:t>单击添加文字</a:t>
            </a:r>
          </a:p>
        </p:txBody>
      </p:sp>
      <p:sp>
        <p:nvSpPr>
          <p:cNvPr id="71" name="Line 19"/>
          <p:cNvSpPr>
            <a:spLocks noChangeShapeType="1"/>
          </p:cNvSpPr>
          <p:nvPr/>
        </p:nvSpPr>
        <p:spPr bwMode="auto">
          <a:xfrm flipH="1">
            <a:off x="6002338" y="4208463"/>
            <a:ext cx="2693987" cy="0"/>
          </a:xfrm>
          <a:prstGeom prst="line">
            <a:avLst/>
          </a:prstGeom>
          <a:noFill/>
          <a:ln w="9525">
            <a:solidFill>
              <a:srgbClr val="66003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未知"/>
          <p:cNvSpPr>
            <a:spLocks/>
          </p:cNvSpPr>
          <p:nvPr/>
        </p:nvSpPr>
        <p:spPr bwMode="auto">
          <a:xfrm>
            <a:off x="4232275" y="3465513"/>
            <a:ext cx="860425" cy="727075"/>
          </a:xfrm>
          <a:custGeom>
            <a:avLst/>
            <a:gdLst>
              <a:gd name="T0" fmla="*/ 240 w 478"/>
              <a:gd name="T1" fmla="*/ 0 h 402"/>
              <a:gd name="T2" fmla="*/ 0 w 478"/>
              <a:gd name="T3" fmla="*/ 361 h 402"/>
              <a:gd name="T4" fmla="*/ 230 w 478"/>
              <a:gd name="T5" fmla="*/ 402 h 402"/>
              <a:gd name="T6" fmla="*/ 478 w 478"/>
              <a:gd name="T7" fmla="*/ 355 h 402"/>
              <a:gd name="T8" fmla="*/ 240 w 478"/>
              <a:gd name="T9" fmla="*/ 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78" h="402">
                <a:moveTo>
                  <a:pt x="240" y="0"/>
                </a:moveTo>
                <a:cubicBezTo>
                  <a:pt x="124" y="89"/>
                  <a:pt x="38" y="215"/>
                  <a:pt x="0" y="361"/>
                </a:cubicBezTo>
                <a:cubicBezTo>
                  <a:pt x="71" y="388"/>
                  <a:pt x="149" y="402"/>
                  <a:pt x="230" y="402"/>
                </a:cubicBezTo>
                <a:cubicBezTo>
                  <a:pt x="318" y="402"/>
                  <a:pt x="401" y="385"/>
                  <a:pt x="478" y="355"/>
                </a:cubicBezTo>
                <a:cubicBezTo>
                  <a:pt x="439" y="212"/>
                  <a:pt x="354" y="88"/>
                  <a:pt x="240" y="0"/>
                </a:cubicBezTo>
                <a:close/>
              </a:path>
            </a:pathLst>
          </a:custGeom>
          <a:solidFill>
            <a:srgbClr val="D60093"/>
          </a:solidFill>
          <a:ln w="25400" cmpd="sng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Rectangle 21"/>
          <p:cNvSpPr>
            <a:spLocks noChangeArrowheads="1"/>
          </p:cNvSpPr>
          <p:nvPr/>
        </p:nvSpPr>
        <p:spPr bwMode="auto">
          <a:xfrm>
            <a:off x="4056063" y="2463800"/>
            <a:ext cx="10985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sp>
        <p:nvSpPr>
          <p:cNvPr id="74" name="Rectangle 22"/>
          <p:cNvSpPr>
            <a:spLocks noChangeArrowheads="1"/>
          </p:cNvSpPr>
          <p:nvPr/>
        </p:nvSpPr>
        <p:spPr bwMode="auto">
          <a:xfrm>
            <a:off x="3092450" y="4335463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  <p:sp>
        <p:nvSpPr>
          <p:cNvPr id="75" name="Rectangle 23"/>
          <p:cNvSpPr>
            <a:spLocks noChangeArrowheads="1"/>
          </p:cNvSpPr>
          <p:nvPr/>
        </p:nvSpPr>
        <p:spPr bwMode="auto">
          <a:xfrm>
            <a:off x="5253038" y="4335463"/>
            <a:ext cx="10985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文字内容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18678</TotalTime>
  <Words>40</Words>
  <Application>Microsoft Office PowerPoint</Application>
  <PresentationFormat>全屏显示(4:3)</PresentationFormat>
  <Paragraphs>11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849</cp:revision>
  <dcterms:created xsi:type="dcterms:W3CDTF">2009-02-11T05:37:22Z</dcterms:created>
  <dcterms:modified xsi:type="dcterms:W3CDTF">2012-08-10T09:26:20Z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