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3"/>
          <p:cNvSpPr>
            <a:spLocks noChangeArrowheads="1"/>
          </p:cNvSpPr>
          <p:nvPr/>
        </p:nvSpPr>
        <p:spPr bwMode="auto">
          <a:xfrm rot="7200000">
            <a:off x="2829470" y="1801925"/>
            <a:ext cx="3708400" cy="320833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 rot="7200000" flipH="1" flipV="1">
            <a:off x="1157038" y="2178957"/>
            <a:ext cx="3744913" cy="5476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2009C">
                  <a:alpha val="3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WordArt 5"/>
          <p:cNvSpPr>
            <a:spLocks noChangeArrowheads="1" noChangeShapeType="1"/>
          </p:cNvSpPr>
          <p:nvPr/>
        </p:nvSpPr>
        <p:spPr bwMode="auto">
          <a:xfrm rot="18000000">
            <a:off x="2412752" y="2613931"/>
            <a:ext cx="2438400" cy="314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 rot="14400000">
            <a:off x="2756445" y="1801925"/>
            <a:ext cx="3708400" cy="320833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800000"/>
              </a:gs>
              <a:gs pos="100000">
                <a:srgbClr val="FF9900"/>
              </a:gs>
            </a:gsLst>
            <a:lin ang="18900000" scaled="1"/>
          </a:gradFill>
          <a:ln w="1905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auto">
          <a:xfrm>
            <a:off x="2790576" y="1731282"/>
            <a:ext cx="3708400" cy="320833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D0009A"/>
              </a:gs>
              <a:gs pos="100000">
                <a:srgbClr val="E2009C"/>
              </a:gs>
            </a:gsLst>
            <a:lin ang="5400000" scaled="1"/>
          </a:gradFill>
          <a:ln w="19050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AutoShape 8"/>
          <p:cNvSpPr>
            <a:spLocks noChangeArrowheads="1"/>
          </p:cNvSpPr>
          <p:nvPr/>
        </p:nvSpPr>
        <p:spPr bwMode="auto">
          <a:xfrm>
            <a:off x="3219201" y="1748744"/>
            <a:ext cx="2851150" cy="24669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AutoShape 9"/>
          <p:cNvSpPr>
            <a:spLocks noChangeArrowheads="1"/>
          </p:cNvSpPr>
          <p:nvPr/>
        </p:nvSpPr>
        <p:spPr bwMode="auto">
          <a:xfrm flipV="1">
            <a:off x="2790576" y="4972957"/>
            <a:ext cx="3708400" cy="7556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2009C">
                  <a:alpha val="3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541089" y="1875744"/>
            <a:ext cx="2447925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30" name="AutoShape 11"/>
          <p:cNvSpPr>
            <a:spLocks noChangeArrowheads="1"/>
          </p:cNvSpPr>
          <p:nvPr/>
        </p:nvSpPr>
        <p:spPr bwMode="auto">
          <a:xfrm rot="14400000" flipV="1">
            <a:off x="4389189" y="2177369"/>
            <a:ext cx="3744912" cy="547688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9900">
                  <a:alpha val="39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WordArt 12"/>
          <p:cNvSpPr>
            <a:spLocks noChangeArrowheads="1" noChangeShapeType="1"/>
          </p:cNvSpPr>
          <p:nvPr/>
        </p:nvSpPr>
        <p:spPr bwMode="auto">
          <a:xfrm rot="3600000">
            <a:off x="4428877" y="2613931"/>
            <a:ext cx="2438400" cy="314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32" name="WordArt 13"/>
          <p:cNvSpPr>
            <a:spLocks noChangeArrowheads="1" noChangeShapeType="1"/>
          </p:cNvSpPr>
          <p:nvPr/>
        </p:nvSpPr>
        <p:spPr bwMode="auto">
          <a:xfrm>
            <a:off x="3474789" y="4396694"/>
            <a:ext cx="2438400" cy="3143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6300539" y="1875744"/>
            <a:ext cx="2447925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34" name="Rectangle 15"/>
          <p:cNvSpPr>
            <a:spLocks noChangeArrowheads="1"/>
          </p:cNvSpPr>
          <p:nvPr/>
        </p:nvSpPr>
        <p:spPr bwMode="auto">
          <a:xfrm>
            <a:off x="3474789" y="5265057"/>
            <a:ext cx="2447925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  <a:p>
            <a:pPr>
              <a:lnSpc>
                <a:spcPct val="120000"/>
              </a:lnSpc>
              <a:buFontTx/>
              <a:buChar char="•"/>
            </a:pPr>
            <a:r>
              <a:rPr lang="zh-CN" sz="1400" i="0">
                <a:solidFill>
                  <a:srgbClr val="333333"/>
                </a:solidFill>
                <a:ea typeface="黑体" pitchFamily="2" charset="-122"/>
              </a:rPr>
              <a:t>单击此处添加段落文字内容</a:t>
            </a:r>
          </a:p>
        </p:txBody>
      </p:sp>
      <p:sp>
        <p:nvSpPr>
          <p:cNvPr id="35" name="Line 16"/>
          <p:cNvSpPr>
            <a:spLocks noChangeShapeType="1"/>
          </p:cNvSpPr>
          <p:nvPr/>
        </p:nvSpPr>
        <p:spPr bwMode="auto">
          <a:xfrm flipH="1">
            <a:off x="3744664" y="2417082"/>
            <a:ext cx="768350" cy="1330325"/>
          </a:xfrm>
          <a:prstGeom prst="line">
            <a:avLst/>
          </a:prstGeom>
          <a:noFill/>
          <a:ln w="9525">
            <a:solidFill>
              <a:srgbClr val="00008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Line 17"/>
          <p:cNvSpPr>
            <a:spLocks noChangeShapeType="1"/>
          </p:cNvSpPr>
          <p:nvPr/>
        </p:nvSpPr>
        <p:spPr bwMode="auto">
          <a:xfrm flipV="1">
            <a:off x="3903414" y="3964894"/>
            <a:ext cx="1600200" cy="0"/>
          </a:xfrm>
          <a:prstGeom prst="line">
            <a:avLst/>
          </a:prstGeom>
          <a:noFill/>
          <a:ln w="9525">
            <a:solidFill>
              <a:srgbClr val="00008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Line 18"/>
          <p:cNvSpPr>
            <a:spLocks noChangeShapeType="1"/>
          </p:cNvSpPr>
          <p:nvPr/>
        </p:nvSpPr>
        <p:spPr bwMode="auto">
          <a:xfrm>
            <a:off x="4803526" y="2417082"/>
            <a:ext cx="768350" cy="1330325"/>
          </a:xfrm>
          <a:prstGeom prst="line">
            <a:avLst/>
          </a:prstGeom>
          <a:noFill/>
          <a:ln w="9525">
            <a:solidFill>
              <a:srgbClr val="000080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67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847</cp:revision>
  <dcterms:created xsi:type="dcterms:W3CDTF">2009-02-11T05:37:22Z</dcterms:created>
  <dcterms:modified xsi:type="dcterms:W3CDTF">2012-08-10T09:23:03Z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