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468313" y="984250"/>
          <a:ext cx="7962900" cy="482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8835480" imgH="5375880" progId="MSGraph.Chart.8">
                  <p:embed/>
                </p:oleObj>
              </mc:Choice>
              <mc:Fallback>
                <p:oleObj r:id="rId4" imgW="8835480" imgH="5375880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984250"/>
                        <a:ext cx="7962900" cy="482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1</Words>
  <Application>Microsoft Office PowerPoint</Application>
  <PresentationFormat>全屏显示(4:3)</PresentationFormat>
  <Paragraphs>1</Paragraphs>
  <Slides>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Graph 图表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846</cp:revision>
  <dcterms:created xsi:type="dcterms:W3CDTF">2009-02-11T05:37:22Z</dcterms:created>
  <dcterms:modified xsi:type="dcterms:W3CDTF">2012-08-10T09:19:28Z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