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AutoShape 3"/>
          <p:cNvSpPr>
            <a:spLocks noChangeArrowheads="1"/>
          </p:cNvSpPr>
          <p:nvPr/>
        </p:nvSpPr>
        <p:spPr bwMode="auto">
          <a:xfrm>
            <a:off x="1116013" y="1905298"/>
            <a:ext cx="3422650" cy="3910012"/>
          </a:xfrm>
          <a:prstGeom prst="roundRect">
            <a:avLst>
              <a:gd name="adj" fmla="val 1625"/>
            </a:avLst>
          </a:prstGeom>
          <a:gradFill rotWithShape="1">
            <a:gsLst>
              <a:gs pos="0">
                <a:srgbClr val="DDDDDD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AutoShape 4"/>
          <p:cNvSpPr>
            <a:spLocks noChangeArrowheads="1"/>
          </p:cNvSpPr>
          <p:nvPr/>
        </p:nvSpPr>
        <p:spPr bwMode="auto">
          <a:xfrm>
            <a:off x="1116013" y="1267123"/>
            <a:ext cx="6878637" cy="566737"/>
          </a:xfrm>
          <a:prstGeom prst="roundRect">
            <a:avLst>
              <a:gd name="adj" fmla="val 13444"/>
            </a:avLst>
          </a:prstGeom>
          <a:gradFill rotWithShape="1">
            <a:gsLst>
              <a:gs pos="0">
                <a:srgbClr val="D0009A"/>
              </a:gs>
              <a:gs pos="100000">
                <a:srgbClr val="E2009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WordArt 5"/>
          <p:cNvSpPr>
            <a:spLocks noChangeArrowheads="1" noChangeShapeType="1"/>
          </p:cNvSpPr>
          <p:nvPr/>
        </p:nvSpPr>
        <p:spPr bwMode="auto">
          <a:xfrm>
            <a:off x="3556000" y="1424285"/>
            <a:ext cx="1879600" cy="2635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grpSp>
        <p:nvGrpSpPr>
          <p:cNvPr id="67" name="Group 6"/>
          <p:cNvGrpSpPr>
            <a:grpSpLocks/>
          </p:cNvGrpSpPr>
          <p:nvPr/>
        </p:nvGrpSpPr>
        <p:grpSpPr bwMode="auto">
          <a:xfrm>
            <a:off x="1411288" y="1986260"/>
            <a:ext cx="3054350" cy="3536950"/>
            <a:chOff x="0" y="0"/>
            <a:chExt cx="1472" cy="1703"/>
          </a:xfrm>
        </p:grpSpPr>
        <p:grpSp>
          <p:nvGrpSpPr>
            <p:cNvPr id="68" name="Group 7"/>
            <p:cNvGrpSpPr>
              <a:grpSpLocks/>
            </p:cNvGrpSpPr>
            <p:nvPr/>
          </p:nvGrpSpPr>
          <p:grpSpPr bwMode="auto">
            <a:xfrm>
              <a:off x="13" y="0"/>
              <a:ext cx="1441" cy="1534"/>
              <a:chOff x="0" y="0"/>
              <a:chExt cx="1854" cy="1974"/>
            </a:xfrm>
          </p:grpSpPr>
          <p:sp>
            <p:nvSpPr>
              <p:cNvPr id="70" name="未知"/>
              <p:cNvSpPr>
                <a:spLocks/>
              </p:cNvSpPr>
              <p:nvPr/>
            </p:nvSpPr>
            <p:spPr bwMode="auto">
              <a:xfrm>
                <a:off x="978" y="0"/>
                <a:ext cx="876" cy="921"/>
              </a:xfrm>
              <a:custGeom>
                <a:avLst/>
                <a:gdLst>
                  <a:gd name="T0" fmla="*/ 165 w 165"/>
                  <a:gd name="T1" fmla="*/ 119 h 174"/>
                  <a:gd name="T2" fmla="*/ 0 w 165"/>
                  <a:gd name="T3" fmla="*/ 0 h 174"/>
                  <a:gd name="T4" fmla="*/ 0 w 165"/>
                  <a:gd name="T5" fmla="*/ 174 h 174"/>
                  <a:gd name="T6" fmla="*/ 165 w 165"/>
                  <a:gd name="T7" fmla="*/ 11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174">
                    <a:moveTo>
                      <a:pt x="165" y="119"/>
                    </a:moveTo>
                    <a:cubicBezTo>
                      <a:pt x="141" y="48"/>
                      <a:pt x="75" y="0"/>
                      <a:pt x="0" y="0"/>
                    </a:cubicBezTo>
                    <a:lnTo>
                      <a:pt x="0" y="174"/>
                    </a:lnTo>
                    <a:lnTo>
                      <a:pt x="165" y="11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009C"/>
                  </a:gs>
                  <a:gs pos="100000">
                    <a:srgbClr val="D0009A"/>
                  </a:gs>
                </a:gsLst>
                <a:lin ang="5400000" scaled="1"/>
              </a:gradFill>
              <a:ln w="28575" cmpd="sng">
                <a:solidFill>
                  <a:srgbClr val="FFFFFF"/>
                </a:solidFill>
                <a:round/>
                <a:headEnd/>
                <a:tailEnd/>
              </a:ln>
              <a:effectLst>
                <a:outerShdw dist="56796" dir="3806097" algn="ctr" rotWithShape="0">
                  <a:srgbClr val="A7A7A7">
                    <a:alpha val="50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未知"/>
              <p:cNvSpPr>
                <a:spLocks/>
              </p:cNvSpPr>
              <p:nvPr/>
            </p:nvSpPr>
            <p:spPr bwMode="auto">
              <a:xfrm>
                <a:off x="930" y="767"/>
                <a:ext cx="924" cy="1032"/>
              </a:xfrm>
              <a:custGeom>
                <a:avLst/>
                <a:gdLst>
                  <a:gd name="T0" fmla="*/ 101 w 174"/>
                  <a:gd name="T1" fmla="*/ 195 h 195"/>
                  <a:gd name="T2" fmla="*/ 174 w 174"/>
                  <a:gd name="T3" fmla="*/ 55 h 195"/>
                  <a:gd name="T4" fmla="*/ 165 w 174"/>
                  <a:gd name="T5" fmla="*/ 0 h 195"/>
                  <a:gd name="T6" fmla="*/ 0 w 174"/>
                  <a:gd name="T7" fmla="*/ 55 h 195"/>
                  <a:gd name="T8" fmla="*/ 101 w 174"/>
                  <a:gd name="T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195">
                    <a:moveTo>
                      <a:pt x="101" y="195"/>
                    </a:moveTo>
                    <a:cubicBezTo>
                      <a:pt x="147" y="163"/>
                      <a:pt x="174" y="110"/>
                      <a:pt x="174" y="55"/>
                    </a:cubicBezTo>
                    <a:cubicBezTo>
                      <a:pt x="174" y="36"/>
                      <a:pt x="171" y="18"/>
                      <a:pt x="165" y="0"/>
                    </a:cubicBezTo>
                    <a:lnTo>
                      <a:pt x="0" y="55"/>
                    </a:lnTo>
                    <a:lnTo>
                      <a:pt x="101" y="19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DDDDDD"/>
                  </a:gs>
                </a:gsLst>
                <a:lin ang="5400000" scaled="1"/>
              </a:gradFill>
              <a:ln w="28575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未知"/>
              <p:cNvSpPr>
                <a:spLocks/>
              </p:cNvSpPr>
              <p:nvPr/>
            </p:nvSpPr>
            <p:spPr bwMode="auto">
              <a:xfrm>
                <a:off x="388" y="1059"/>
                <a:ext cx="1078" cy="915"/>
              </a:xfrm>
              <a:custGeom>
                <a:avLst/>
                <a:gdLst>
                  <a:gd name="T0" fmla="*/ 0 w 203"/>
                  <a:gd name="T1" fmla="*/ 140 h 173"/>
                  <a:gd name="T2" fmla="*/ 102 w 203"/>
                  <a:gd name="T3" fmla="*/ 173 h 173"/>
                  <a:gd name="T4" fmla="*/ 203 w 203"/>
                  <a:gd name="T5" fmla="*/ 140 h 173"/>
                  <a:gd name="T6" fmla="*/ 102 w 203"/>
                  <a:gd name="T7" fmla="*/ 0 h 173"/>
                  <a:gd name="T8" fmla="*/ 0 w 203"/>
                  <a:gd name="T9" fmla="*/ 14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173">
                    <a:moveTo>
                      <a:pt x="0" y="140"/>
                    </a:moveTo>
                    <a:cubicBezTo>
                      <a:pt x="29" y="162"/>
                      <a:pt x="65" y="173"/>
                      <a:pt x="102" y="173"/>
                    </a:cubicBezTo>
                    <a:cubicBezTo>
                      <a:pt x="138" y="173"/>
                      <a:pt x="174" y="162"/>
                      <a:pt x="203" y="140"/>
                    </a:cubicBezTo>
                    <a:lnTo>
                      <a:pt x="102" y="0"/>
                    </a:lnTo>
                    <a:lnTo>
                      <a:pt x="0" y="1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DDDDDD"/>
                  </a:gs>
                </a:gsLst>
                <a:lin ang="5400000" scaled="1"/>
              </a:gradFill>
              <a:ln w="28575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未知"/>
              <p:cNvSpPr>
                <a:spLocks/>
              </p:cNvSpPr>
              <p:nvPr/>
            </p:nvSpPr>
            <p:spPr bwMode="auto">
              <a:xfrm>
                <a:off x="0" y="767"/>
                <a:ext cx="930" cy="1032"/>
              </a:xfrm>
              <a:custGeom>
                <a:avLst/>
                <a:gdLst>
                  <a:gd name="T0" fmla="*/ 9 w 175"/>
                  <a:gd name="T1" fmla="*/ 0 h 195"/>
                  <a:gd name="T2" fmla="*/ 1 w 175"/>
                  <a:gd name="T3" fmla="*/ 54 h 195"/>
                  <a:gd name="T4" fmla="*/ 73 w 175"/>
                  <a:gd name="T5" fmla="*/ 195 h 195"/>
                  <a:gd name="T6" fmla="*/ 175 w 175"/>
                  <a:gd name="T7" fmla="*/ 55 h 195"/>
                  <a:gd name="T8" fmla="*/ 9 w 175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95">
                    <a:moveTo>
                      <a:pt x="9" y="0"/>
                    </a:moveTo>
                    <a:cubicBezTo>
                      <a:pt x="3" y="18"/>
                      <a:pt x="1" y="36"/>
                      <a:pt x="1" y="54"/>
                    </a:cubicBezTo>
                    <a:cubicBezTo>
                      <a:pt x="0" y="110"/>
                      <a:pt x="27" y="163"/>
                      <a:pt x="73" y="195"/>
                    </a:cubicBezTo>
                    <a:lnTo>
                      <a:pt x="175" y="55"/>
                    </a:lnTo>
                    <a:lnTo>
                      <a:pt x="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DDDDDD"/>
                  </a:gs>
                </a:gsLst>
                <a:lin ang="5400000" scaled="1"/>
              </a:gradFill>
              <a:ln w="28575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未知"/>
              <p:cNvSpPr>
                <a:spLocks/>
              </p:cNvSpPr>
              <p:nvPr/>
            </p:nvSpPr>
            <p:spPr bwMode="auto">
              <a:xfrm>
                <a:off x="48" y="138"/>
                <a:ext cx="882" cy="921"/>
              </a:xfrm>
              <a:custGeom>
                <a:avLst/>
                <a:gdLst>
                  <a:gd name="T0" fmla="*/ 165 w 166"/>
                  <a:gd name="T1" fmla="*/ 0 h 174"/>
                  <a:gd name="T2" fmla="*/ 0 w 166"/>
                  <a:gd name="T3" fmla="*/ 119 h 174"/>
                  <a:gd name="T4" fmla="*/ 166 w 166"/>
                  <a:gd name="T5" fmla="*/ 174 h 174"/>
                  <a:gd name="T6" fmla="*/ 165 w 166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74">
                    <a:moveTo>
                      <a:pt x="165" y="0"/>
                    </a:moveTo>
                    <a:cubicBezTo>
                      <a:pt x="90" y="0"/>
                      <a:pt x="24" y="48"/>
                      <a:pt x="0" y="119"/>
                    </a:cubicBezTo>
                    <a:lnTo>
                      <a:pt x="166" y="174"/>
                    </a:lnTo>
                    <a:lnTo>
                      <a:pt x="16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DDDDDD"/>
                  </a:gs>
                </a:gsLst>
                <a:lin ang="5400000" scaled="1"/>
              </a:gradFill>
              <a:ln w="28575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9" name="Oval 13"/>
            <p:cNvSpPr>
              <a:spLocks noChangeArrowheads="1"/>
            </p:cNvSpPr>
            <p:nvPr/>
          </p:nvSpPr>
          <p:spPr bwMode="auto">
            <a:xfrm rot="10800000" flipV="1">
              <a:off x="0" y="1593"/>
              <a:ext cx="1472" cy="110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8" name="Rectangle 14"/>
          <p:cNvSpPr>
            <a:spLocks noChangeArrowheads="1"/>
          </p:cNvSpPr>
          <p:nvPr/>
        </p:nvSpPr>
        <p:spPr bwMode="auto">
          <a:xfrm>
            <a:off x="1676400" y="2672060"/>
            <a:ext cx="126206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99" name="Rectangle 15"/>
          <p:cNvSpPr>
            <a:spLocks noChangeArrowheads="1"/>
          </p:cNvSpPr>
          <p:nvPr/>
        </p:nvSpPr>
        <p:spPr bwMode="auto">
          <a:xfrm>
            <a:off x="1438275" y="3695998"/>
            <a:ext cx="1262063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100" name="Rectangle 16"/>
          <p:cNvSpPr>
            <a:spLocks noChangeArrowheads="1"/>
          </p:cNvSpPr>
          <p:nvPr/>
        </p:nvSpPr>
        <p:spPr bwMode="auto">
          <a:xfrm>
            <a:off x="2306638" y="4383385"/>
            <a:ext cx="1262062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101" name="Rectangle 17"/>
          <p:cNvSpPr>
            <a:spLocks noChangeArrowheads="1"/>
          </p:cNvSpPr>
          <p:nvPr/>
        </p:nvSpPr>
        <p:spPr bwMode="auto">
          <a:xfrm>
            <a:off x="3165475" y="3695998"/>
            <a:ext cx="1262063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102" name="Rectangle 18"/>
          <p:cNvSpPr>
            <a:spLocks noChangeArrowheads="1"/>
          </p:cNvSpPr>
          <p:nvPr/>
        </p:nvSpPr>
        <p:spPr bwMode="auto">
          <a:xfrm>
            <a:off x="3014663" y="2418060"/>
            <a:ext cx="1262062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103" name="AutoShape 19"/>
          <p:cNvSpPr>
            <a:spLocks noChangeArrowheads="1"/>
          </p:cNvSpPr>
          <p:nvPr/>
        </p:nvSpPr>
        <p:spPr bwMode="auto">
          <a:xfrm>
            <a:off x="4572000" y="1905298"/>
            <a:ext cx="3422650" cy="3910012"/>
          </a:xfrm>
          <a:prstGeom prst="roundRect">
            <a:avLst>
              <a:gd name="adj" fmla="val 1301"/>
            </a:avLst>
          </a:prstGeom>
          <a:gradFill rotWithShape="1">
            <a:gsLst>
              <a:gs pos="0">
                <a:srgbClr val="FFFFFF"/>
              </a:gs>
              <a:gs pos="100000">
                <a:srgbClr val="969696"/>
              </a:gs>
            </a:gsLst>
            <a:lin ang="27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D0D0EA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18678</TotalTime>
  <Words>38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845</cp:revision>
  <dcterms:created xsi:type="dcterms:W3CDTF">2009-02-11T05:37:22Z</dcterms:created>
  <dcterms:modified xsi:type="dcterms:W3CDTF">2012-08-10T09:16:25Z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