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Oval 3"/>
          <p:cNvSpPr>
            <a:spLocks noChangeArrowheads="1"/>
          </p:cNvSpPr>
          <p:nvPr/>
        </p:nvSpPr>
        <p:spPr bwMode="auto">
          <a:xfrm rot="3600000">
            <a:off x="4629150" y="1693441"/>
            <a:ext cx="3081337" cy="3078162"/>
          </a:xfrm>
          <a:prstGeom prst="ellipse">
            <a:avLst/>
          </a:prstGeom>
          <a:gradFill rotWithShape="1">
            <a:gsLst>
              <a:gs pos="0">
                <a:srgbClr val="969696">
                  <a:gamma/>
                  <a:tint val="18039"/>
                  <a:invGamma/>
                </a:srgbClr>
              </a:gs>
              <a:gs pos="100000">
                <a:srgbClr val="969696"/>
              </a:gs>
            </a:gsLst>
            <a:lin ang="0" scaled="1"/>
          </a:gradFill>
          <a:ln w="9525">
            <a:solidFill>
              <a:srgbClr val="96969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2" name="Oval 4"/>
          <p:cNvSpPr>
            <a:spLocks noChangeArrowheads="1"/>
          </p:cNvSpPr>
          <p:nvPr/>
        </p:nvSpPr>
        <p:spPr bwMode="auto">
          <a:xfrm rot="3600000">
            <a:off x="1533525" y="1693441"/>
            <a:ext cx="3081337" cy="3078162"/>
          </a:xfrm>
          <a:prstGeom prst="ellipse">
            <a:avLst/>
          </a:prstGeom>
          <a:gradFill rotWithShape="1">
            <a:gsLst>
              <a:gs pos="0">
                <a:srgbClr val="969696">
                  <a:gamma/>
                  <a:tint val="18039"/>
                  <a:invGamma/>
                </a:srgbClr>
              </a:gs>
              <a:gs pos="100000">
                <a:srgbClr val="969696"/>
              </a:gs>
            </a:gsLst>
            <a:lin ang="0" scaled="1"/>
          </a:gradFill>
          <a:ln w="9525">
            <a:solidFill>
              <a:srgbClr val="96969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53" name="Group 5"/>
          <p:cNvGrpSpPr>
            <a:grpSpLocks/>
          </p:cNvGrpSpPr>
          <p:nvPr/>
        </p:nvGrpSpPr>
        <p:grpSpPr bwMode="auto">
          <a:xfrm>
            <a:off x="944563" y="2644353"/>
            <a:ext cx="1181100" cy="1177925"/>
            <a:chOff x="0" y="0"/>
            <a:chExt cx="1288" cy="1286"/>
          </a:xfrm>
        </p:grpSpPr>
        <p:grpSp>
          <p:nvGrpSpPr>
            <p:cNvPr id="54" name="Group 6"/>
            <p:cNvGrpSpPr>
              <a:grpSpLocks/>
            </p:cNvGrpSpPr>
            <p:nvPr/>
          </p:nvGrpSpPr>
          <p:grpSpPr bwMode="auto">
            <a:xfrm rot="650306">
              <a:off x="0" y="0"/>
              <a:ext cx="1288" cy="1286"/>
              <a:chOff x="0" y="0"/>
              <a:chExt cx="1136" cy="1134"/>
            </a:xfrm>
          </p:grpSpPr>
          <p:sp>
            <p:nvSpPr>
              <p:cNvPr id="57" name="Oval 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36" cy="1134"/>
              </a:xfrm>
              <a:prstGeom prst="ellipse">
                <a:avLst/>
              </a:prstGeom>
              <a:gradFill rotWithShape="1">
                <a:gsLst>
                  <a:gs pos="0">
                    <a:srgbClr val="969696">
                      <a:alpha val="89999"/>
                    </a:srgbClr>
                  </a:gs>
                  <a:gs pos="50000">
                    <a:srgbClr val="FFFFFF"/>
                  </a:gs>
                  <a:gs pos="100000">
                    <a:srgbClr val="969696">
                      <a:alpha val="89999"/>
                    </a:srgbClr>
                  </a:gs>
                </a:gsLst>
                <a:lin ang="2700000" scaled="1"/>
              </a:gradFill>
              <a:ln w="9525">
                <a:solidFill>
                  <a:srgbClr val="96969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" name="Oval 8"/>
              <p:cNvSpPr>
                <a:spLocks noChangeArrowheads="1"/>
              </p:cNvSpPr>
              <p:nvPr/>
            </p:nvSpPr>
            <p:spPr bwMode="auto">
              <a:xfrm>
                <a:off x="64" y="62"/>
                <a:ext cx="1008" cy="1010"/>
              </a:xfrm>
              <a:prstGeom prst="ellipse">
                <a:avLst/>
              </a:prstGeom>
              <a:gradFill rotWithShape="1">
                <a:gsLst>
                  <a:gs pos="0">
                    <a:srgbClr val="E2009C">
                      <a:alpha val="89999"/>
                    </a:srgbClr>
                  </a:gs>
                  <a:gs pos="100000">
                    <a:srgbClr val="D0009A"/>
                  </a:gs>
                </a:gsLst>
                <a:lin ang="2700000" scaled="1"/>
              </a:gradFill>
              <a:ln w="9525">
                <a:solidFill>
                  <a:srgbClr val="96969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55" name="未知"/>
            <p:cNvSpPr>
              <a:spLocks/>
            </p:cNvSpPr>
            <p:nvPr/>
          </p:nvSpPr>
          <p:spPr bwMode="auto">
            <a:xfrm rot="16200000">
              <a:off x="314" y="396"/>
              <a:ext cx="491" cy="980"/>
            </a:xfrm>
            <a:custGeom>
              <a:avLst/>
              <a:gdLst>
                <a:gd name="T0" fmla="*/ 173 w 174"/>
                <a:gd name="T1" fmla="*/ 0 h 348"/>
                <a:gd name="T2" fmla="*/ 0 w 174"/>
                <a:gd name="T3" fmla="*/ 173 h 348"/>
                <a:gd name="T4" fmla="*/ 174 w 174"/>
                <a:gd name="T5" fmla="*/ 348 h 348"/>
                <a:gd name="T6" fmla="*/ 174 w 174"/>
                <a:gd name="T7" fmla="*/ 174 h 348"/>
                <a:gd name="T8" fmla="*/ 173 w 174"/>
                <a:gd name="T9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5999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未知"/>
            <p:cNvSpPr>
              <a:spLocks/>
            </p:cNvSpPr>
            <p:nvPr/>
          </p:nvSpPr>
          <p:spPr bwMode="auto">
            <a:xfrm rot="5400000">
              <a:off x="475" y="-91"/>
              <a:ext cx="491" cy="980"/>
            </a:xfrm>
            <a:custGeom>
              <a:avLst/>
              <a:gdLst>
                <a:gd name="T0" fmla="*/ 173 w 174"/>
                <a:gd name="T1" fmla="*/ 0 h 348"/>
                <a:gd name="T2" fmla="*/ 0 w 174"/>
                <a:gd name="T3" fmla="*/ 173 h 348"/>
                <a:gd name="T4" fmla="*/ 174 w 174"/>
                <a:gd name="T5" fmla="*/ 348 h 348"/>
                <a:gd name="T6" fmla="*/ 174 w 174"/>
                <a:gd name="T7" fmla="*/ 174 h 348"/>
                <a:gd name="T8" fmla="*/ 173 w 174"/>
                <a:gd name="T9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50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9" name="Group 11"/>
          <p:cNvGrpSpPr>
            <a:grpSpLocks/>
          </p:cNvGrpSpPr>
          <p:nvPr/>
        </p:nvGrpSpPr>
        <p:grpSpPr bwMode="auto">
          <a:xfrm>
            <a:off x="3838575" y="2442740"/>
            <a:ext cx="1584325" cy="1581150"/>
            <a:chOff x="0" y="0"/>
            <a:chExt cx="1288" cy="1286"/>
          </a:xfrm>
        </p:grpSpPr>
        <p:grpSp>
          <p:nvGrpSpPr>
            <p:cNvPr id="71" name="Group 12"/>
            <p:cNvGrpSpPr>
              <a:grpSpLocks/>
            </p:cNvGrpSpPr>
            <p:nvPr/>
          </p:nvGrpSpPr>
          <p:grpSpPr bwMode="auto">
            <a:xfrm rot="650306">
              <a:off x="0" y="0"/>
              <a:ext cx="1288" cy="1286"/>
              <a:chOff x="0" y="0"/>
              <a:chExt cx="1136" cy="1134"/>
            </a:xfrm>
          </p:grpSpPr>
          <p:sp>
            <p:nvSpPr>
              <p:cNvPr id="74" name="Oval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36" cy="1134"/>
              </a:xfrm>
              <a:prstGeom prst="ellipse">
                <a:avLst/>
              </a:prstGeom>
              <a:gradFill rotWithShape="1">
                <a:gsLst>
                  <a:gs pos="0">
                    <a:srgbClr val="969696">
                      <a:alpha val="89999"/>
                    </a:srgbClr>
                  </a:gs>
                  <a:gs pos="50000">
                    <a:srgbClr val="FFFFFF"/>
                  </a:gs>
                  <a:gs pos="100000">
                    <a:srgbClr val="969696">
                      <a:alpha val="89999"/>
                    </a:srgbClr>
                  </a:gs>
                </a:gsLst>
                <a:lin ang="2700000" scaled="1"/>
              </a:gradFill>
              <a:ln w="9525">
                <a:solidFill>
                  <a:srgbClr val="96969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5" name="Oval 14"/>
              <p:cNvSpPr>
                <a:spLocks noChangeArrowheads="1"/>
              </p:cNvSpPr>
              <p:nvPr/>
            </p:nvSpPr>
            <p:spPr bwMode="auto">
              <a:xfrm>
                <a:off x="64" y="62"/>
                <a:ext cx="1008" cy="1010"/>
              </a:xfrm>
              <a:prstGeom prst="ellipse">
                <a:avLst/>
              </a:prstGeom>
              <a:gradFill rotWithShape="1">
                <a:gsLst>
                  <a:gs pos="0">
                    <a:srgbClr val="E2009C">
                      <a:alpha val="89999"/>
                    </a:srgbClr>
                  </a:gs>
                  <a:gs pos="100000">
                    <a:srgbClr val="D0009A"/>
                  </a:gs>
                </a:gsLst>
                <a:lin ang="2700000" scaled="1"/>
              </a:gradFill>
              <a:ln w="9525">
                <a:solidFill>
                  <a:srgbClr val="96969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2" name="未知"/>
            <p:cNvSpPr>
              <a:spLocks/>
            </p:cNvSpPr>
            <p:nvPr/>
          </p:nvSpPr>
          <p:spPr bwMode="auto">
            <a:xfrm rot="16200000">
              <a:off x="314" y="396"/>
              <a:ext cx="491" cy="980"/>
            </a:xfrm>
            <a:custGeom>
              <a:avLst/>
              <a:gdLst>
                <a:gd name="T0" fmla="*/ 173 w 174"/>
                <a:gd name="T1" fmla="*/ 0 h 348"/>
                <a:gd name="T2" fmla="*/ 0 w 174"/>
                <a:gd name="T3" fmla="*/ 173 h 348"/>
                <a:gd name="T4" fmla="*/ 174 w 174"/>
                <a:gd name="T5" fmla="*/ 348 h 348"/>
                <a:gd name="T6" fmla="*/ 174 w 174"/>
                <a:gd name="T7" fmla="*/ 174 h 348"/>
                <a:gd name="T8" fmla="*/ 173 w 174"/>
                <a:gd name="T9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5999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未知"/>
            <p:cNvSpPr>
              <a:spLocks/>
            </p:cNvSpPr>
            <p:nvPr/>
          </p:nvSpPr>
          <p:spPr bwMode="auto">
            <a:xfrm rot="5400000">
              <a:off x="475" y="-91"/>
              <a:ext cx="491" cy="980"/>
            </a:xfrm>
            <a:custGeom>
              <a:avLst/>
              <a:gdLst>
                <a:gd name="T0" fmla="*/ 173 w 174"/>
                <a:gd name="T1" fmla="*/ 0 h 348"/>
                <a:gd name="T2" fmla="*/ 0 w 174"/>
                <a:gd name="T3" fmla="*/ 173 h 348"/>
                <a:gd name="T4" fmla="*/ 174 w 174"/>
                <a:gd name="T5" fmla="*/ 348 h 348"/>
                <a:gd name="T6" fmla="*/ 174 w 174"/>
                <a:gd name="T7" fmla="*/ 174 h 348"/>
                <a:gd name="T8" fmla="*/ 173 w 174"/>
                <a:gd name="T9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50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6" name="Group 17"/>
          <p:cNvGrpSpPr>
            <a:grpSpLocks/>
          </p:cNvGrpSpPr>
          <p:nvPr/>
        </p:nvGrpSpPr>
        <p:grpSpPr bwMode="auto">
          <a:xfrm>
            <a:off x="7135813" y="2644353"/>
            <a:ext cx="1181100" cy="1177925"/>
            <a:chOff x="0" y="0"/>
            <a:chExt cx="1288" cy="1286"/>
          </a:xfrm>
        </p:grpSpPr>
        <p:grpSp>
          <p:nvGrpSpPr>
            <p:cNvPr id="77" name="Group 18"/>
            <p:cNvGrpSpPr>
              <a:grpSpLocks/>
            </p:cNvGrpSpPr>
            <p:nvPr/>
          </p:nvGrpSpPr>
          <p:grpSpPr bwMode="auto">
            <a:xfrm rot="650306">
              <a:off x="0" y="0"/>
              <a:ext cx="1288" cy="1286"/>
              <a:chOff x="0" y="0"/>
              <a:chExt cx="1136" cy="1134"/>
            </a:xfrm>
          </p:grpSpPr>
          <p:sp>
            <p:nvSpPr>
              <p:cNvPr id="82" name="Oval 1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36" cy="1134"/>
              </a:xfrm>
              <a:prstGeom prst="ellipse">
                <a:avLst/>
              </a:prstGeom>
              <a:gradFill rotWithShape="1">
                <a:gsLst>
                  <a:gs pos="0">
                    <a:srgbClr val="969696">
                      <a:alpha val="89999"/>
                    </a:srgbClr>
                  </a:gs>
                  <a:gs pos="50000">
                    <a:srgbClr val="FFFFFF"/>
                  </a:gs>
                  <a:gs pos="100000">
                    <a:srgbClr val="969696">
                      <a:alpha val="89999"/>
                    </a:srgbClr>
                  </a:gs>
                </a:gsLst>
                <a:lin ang="2700000" scaled="1"/>
              </a:gradFill>
              <a:ln w="9525">
                <a:solidFill>
                  <a:srgbClr val="96969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" name="Oval 20"/>
              <p:cNvSpPr>
                <a:spLocks noChangeArrowheads="1"/>
              </p:cNvSpPr>
              <p:nvPr/>
            </p:nvSpPr>
            <p:spPr bwMode="auto">
              <a:xfrm>
                <a:off x="64" y="62"/>
                <a:ext cx="1008" cy="1010"/>
              </a:xfrm>
              <a:prstGeom prst="ellipse">
                <a:avLst/>
              </a:prstGeom>
              <a:gradFill rotWithShape="1">
                <a:gsLst>
                  <a:gs pos="0">
                    <a:srgbClr val="E2009C">
                      <a:alpha val="89999"/>
                    </a:srgbClr>
                  </a:gs>
                  <a:gs pos="100000">
                    <a:srgbClr val="D0009A"/>
                  </a:gs>
                </a:gsLst>
                <a:lin ang="2700000" scaled="1"/>
              </a:gradFill>
              <a:ln w="9525">
                <a:solidFill>
                  <a:srgbClr val="96969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80" name="未知"/>
            <p:cNvSpPr>
              <a:spLocks/>
            </p:cNvSpPr>
            <p:nvPr/>
          </p:nvSpPr>
          <p:spPr bwMode="auto">
            <a:xfrm rot="16200000">
              <a:off x="314" y="396"/>
              <a:ext cx="491" cy="980"/>
            </a:xfrm>
            <a:custGeom>
              <a:avLst/>
              <a:gdLst>
                <a:gd name="T0" fmla="*/ 173 w 174"/>
                <a:gd name="T1" fmla="*/ 0 h 348"/>
                <a:gd name="T2" fmla="*/ 0 w 174"/>
                <a:gd name="T3" fmla="*/ 173 h 348"/>
                <a:gd name="T4" fmla="*/ 174 w 174"/>
                <a:gd name="T5" fmla="*/ 348 h 348"/>
                <a:gd name="T6" fmla="*/ 174 w 174"/>
                <a:gd name="T7" fmla="*/ 174 h 348"/>
                <a:gd name="T8" fmla="*/ 173 w 174"/>
                <a:gd name="T9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5999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未知"/>
            <p:cNvSpPr>
              <a:spLocks/>
            </p:cNvSpPr>
            <p:nvPr/>
          </p:nvSpPr>
          <p:spPr bwMode="auto">
            <a:xfrm rot="5400000">
              <a:off x="475" y="-91"/>
              <a:ext cx="491" cy="980"/>
            </a:xfrm>
            <a:custGeom>
              <a:avLst/>
              <a:gdLst>
                <a:gd name="T0" fmla="*/ 173 w 174"/>
                <a:gd name="T1" fmla="*/ 0 h 348"/>
                <a:gd name="T2" fmla="*/ 0 w 174"/>
                <a:gd name="T3" fmla="*/ 173 h 348"/>
                <a:gd name="T4" fmla="*/ 174 w 174"/>
                <a:gd name="T5" fmla="*/ 348 h 348"/>
                <a:gd name="T6" fmla="*/ 174 w 174"/>
                <a:gd name="T7" fmla="*/ 174 h 348"/>
                <a:gd name="T8" fmla="*/ 173 w 174"/>
                <a:gd name="T9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50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4" name="Line 23"/>
          <p:cNvSpPr>
            <a:spLocks noChangeShapeType="1"/>
          </p:cNvSpPr>
          <p:nvPr/>
        </p:nvSpPr>
        <p:spPr bwMode="auto">
          <a:xfrm>
            <a:off x="2108200" y="3233315"/>
            <a:ext cx="1712913" cy="0"/>
          </a:xfrm>
          <a:prstGeom prst="line">
            <a:avLst/>
          </a:prstGeom>
          <a:noFill/>
          <a:ln w="19050">
            <a:solidFill>
              <a:srgbClr val="D0009A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5" name="Line 24"/>
          <p:cNvSpPr>
            <a:spLocks noChangeShapeType="1"/>
          </p:cNvSpPr>
          <p:nvPr/>
        </p:nvSpPr>
        <p:spPr bwMode="auto">
          <a:xfrm>
            <a:off x="5430838" y="3233315"/>
            <a:ext cx="1712912" cy="0"/>
          </a:xfrm>
          <a:prstGeom prst="line">
            <a:avLst/>
          </a:prstGeom>
          <a:noFill/>
          <a:ln w="19050">
            <a:solidFill>
              <a:srgbClr val="D0009A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6" name="Rectangle 25"/>
          <p:cNvSpPr>
            <a:spLocks noChangeArrowheads="1"/>
          </p:cNvSpPr>
          <p:nvPr/>
        </p:nvSpPr>
        <p:spPr bwMode="auto">
          <a:xfrm>
            <a:off x="968375" y="2847553"/>
            <a:ext cx="1171575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文字内容</a:t>
            </a:r>
          </a:p>
        </p:txBody>
      </p:sp>
      <p:sp>
        <p:nvSpPr>
          <p:cNvPr id="87" name="Rectangle 26"/>
          <p:cNvSpPr>
            <a:spLocks noChangeArrowheads="1"/>
          </p:cNvSpPr>
          <p:nvPr/>
        </p:nvSpPr>
        <p:spPr bwMode="auto">
          <a:xfrm>
            <a:off x="4044950" y="2847553"/>
            <a:ext cx="1171575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文字内容</a:t>
            </a:r>
          </a:p>
        </p:txBody>
      </p:sp>
      <p:sp>
        <p:nvSpPr>
          <p:cNvPr id="88" name="Rectangle 27"/>
          <p:cNvSpPr>
            <a:spLocks noChangeArrowheads="1"/>
          </p:cNvSpPr>
          <p:nvPr/>
        </p:nvSpPr>
        <p:spPr bwMode="auto">
          <a:xfrm>
            <a:off x="7140575" y="2847553"/>
            <a:ext cx="1171575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文字内容</a:t>
            </a:r>
          </a:p>
        </p:txBody>
      </p:sp>
      <p:sp>
        <p:nvSpPr>
          <p:cNvPr id="89" name="Rectangle 28"/>
          <p:cNvSpPr>
            <a:spLocks noChangeArrowheads="1"/>
          </p:cNvSpPr>
          <p:nvPr/>
        </p:nvSpPr>
        <p:spPr bwMode="auto">
          <a:xfrm>
            <a:off x="1871663" y="2463378"/>
            <a:ext cx="2201862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段落文字内容</a:t>
            </a:r>
          </a:p>
        </p:txBody>
      </p:sp>
      <p:sp>
        <p:nvSpPr>
          <p:cNvPr id="90" name="Rectangle 29"/>
          <p:cNvSpPr>
            <a:spLocks noChangeArrowheads="1"/>
          </p:cNvSpPr>
          <p:nvPr/>
        </p:nvSpPr>
        <p:spPr bwMode="auto">
          <a:xfrm>
            <a:off x="1871663" y="3233315"/>
            <a:ext cx="2201862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段落文字内容</a:t>
            </a:r>
          </a:p>
        </p:txBody>
      </p:sp>
      <p:sp>
        <p:nvSpPr>
          <p:cNvPr id="91" name="Rectangle 30"/>
          <p:cNvSpPr>
            <a:spLocks noChangeArrowheads="1"/>
          </p:cNvSpPr>
          <p:nvPr/>
        </p:nvSpPr>
        <p:spPr bwMode="auto">
          <a:xfrm>
            <a:off x="5129213" y="2463378"/>
            <a:ext cx="2201862" cy="76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段落文字内容</a:t>
            </a:r>
          </a:p>
        </p:txBody>
      </p:sp>
      <p:sp>
        <p:nvSpPr>
          <p:cNvPr id="92" name="Rectangle 31"/>
          <p:cNvSpPr>
            <a:spLocks noChangeArrowheads="1"/>
          </p:cNvSpPr>
          <p:nvPr/>
        </p:nvSpPr>
        <p:spPr bwMode="auto">
          <a:xfrm>
            <a:off x="5129213" y="3233315"/>
            <a:ext cx="2201862" cy="76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段落文字内容</a:t>
            </a:r>
          </a:p>
        </p:txBody>
      </p:sp>
      <p:sp>
        <p:nvSpPr>
          <p:cNvPr id="93" name="Oval 32"/>
          <p:cNvSpPr>
            <a:spLocks noChangeArrowheads="1"/>
          </p:cNvSpPr>
          <p:nvPr/>
        </p:nvSpPr>
        <p:spPr bwMode="auto">
          <a:xfrm>
            <a:off x="1784350" y="4787478"/>
            <a:ext cx="2520950" cy="249237"/>
          </a:xfrm>
          <a:prstGeom prst="ellipse">
            <a:avLst/>
          </a:prstGeom>
          <a:gradFill rotWithShape="1">
            <a:gsLst>
              <a:gs pos="0">
                <a:srgbClr val="000000">
                  <a:alpha val="39999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4" name="Oval 33"/>
          <p:cNvSpPr>
            <a:spLocks noChangeArrowheads="1"/>
          </p:cNvSpPr>
          <p:nvPr/>
        </p:nvSpPr>
        <p:spPr bwMode="auto">
          <a:xfrm>
            <a:off x="4905375" y="4787478"/>
            <a:ext cx="2520950" cy="249237"/>
          </a:xfrm>
          <a:prstGeom prst="ellipse">
            <a:avLst/>
          </a:prstGeom>
          <a:gradFill rotWithShape="1">
            <a:gsLst>
              <a:gs pos="0">
                <a:srgbClr val="000000">
                  <a:alpha val="39999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95" name="Picture 34" descr="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1350" y="3600028"/>
            <a:ext cx="985838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18678</TotalTime>
  <Words>31</Words>
  <Application>Microsoft Office PowerPoint</Application>
  <PresentationFormat>全屏显示(4:3)</PresentationFormat>
  <Paragraphs>12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844</cp:revision>
  <dcterms:created xsi:type="dcterms:W3CDTF">2009-02-11T05:37:22Z</dcterms:created>
  <dcterms:modified xsi:type="dcterms:W3CDTF">2012-08-10T09:13:20Z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