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3383335" y="3610124"/>
            <a:ext cx="2555875" cy="2339975"/>
          </a:xfrm>
          <a:prstGeom prst="roundRect">
            <a:avLst>
              <a:gd name="adj" fmla="val 2648"/>
            </a:avLst>
          </a:pr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43" name="AutoShape 3"/>
          <p:cNvSpPr>
            <a:spLocks noChangeArrowheads="1"/>
          </p:cNvSpPr>
          <p:nvPr/>
        </p:nvSpPr>
        <p:spPr bwMode="auto">
          <a:xfrm>
            <a:off x="6080498" y="3610124"/>
            <a:ext cx="2555875" cy="2339975"/>
          </a:xfrm>
          <a:prstGeom prst="roundRect">
            <a:avLst>
              <a:gd name="adj" fmla="val 2648"/>
            </a:avLst>
          </a:pr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0" name="AutoShape 5"/>
          <p:cNvSpPr>
            <a:spLocks noChangeArrowheads="1"/>
          </p:cNvSpPr>
          <p:nvPr/>
        </p:nvSpPr>
        <p:spPr bwMode="auto">
          <a:xfrm rot="10800000" flipV="1">
            <a:off x="1943473" y="2817961"/>
            <a:ext cx="5400675" cy="1428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969696">
                  <a:alpha val="3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6"/>
          <p:cNvSpPr>
            <a:spLocks noChangeShapeType="1"/>
          </p:cNvSpPr>
          <p:nvPr/>
        </p:nvSpPr>
        <p:spPr bwMode="auto">
          <a:xfrm flipV="1">
            <a:off x="4643810" y="2744936"/>
            <a:ext cx="0" cy="43180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2" name="AutoShape 7"/>
          <p:cNvCxnSpPr>
            <a:cxnSpLocks noChangeShapeType="1"/>
            <a:stCxn id="65" idx="0"/>
            <a:endCxn id="68" idx="0"/>
          </p:cNvCxnSpPr>
          <p:nvPr/>
        </p:nvCxnSpPr>
        <p:spPr bwMode="auto">
          <a:xfrm rot="5400000" flipV="1">
            <a:off x="4660479" y="477192"/>
            <a:ext cx="1588" cy="5400675"/>
          </a:xfrm>
          <a:prstGeom prst="bentConnector3">
            <a:avLst>
              <a:gd name="adj1" fmla="val -14400000"/>
            </a:avLst>
          </a:prstGeom>
          <a:noFill/>
          <a:ln w="19050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AutoShape 8"/>
          <p:cNvSpPr>
            <a:spLocks noChangeArrowheads="1"/>
          </p:cNvSpPr>
          <p:nvPr/>
        </p:nvSpPr>
        <p:spPr bwMode="auto">
          <a:xfrm>
            <a:off x="3419848" y="2097236"/>
            <a:ext cx="2447925" cy="649288"/>
          </a:xfrm>
          <a:prstGeom prst="roundRect">
            <a:avLst>
              <a:gd name="adj" fmla="val 6356"/>
            </a:avLst>
          </a:pr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4" name="AutoShape 9"/>
          <p:cNvSpPr>
            <a:spLocks noChangeArrowheads="1"/>
          </p:cNvSpPr>
          <p:nvPr/>
        </p:nvSpPr>
        <p:spPr bwMode="auto">
          <a:xfrm>
            <a:off x="3419848" y="1736874"/>
            <a:ext cx="2447925" cy="288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2009C"/>
              </a:gs>
              <a:gs pos="100000">
                <a:srgbClr val="E2009C">
                  <a:gamma/>
                  <a:shade val="46275"/>
                  <a:invGamma/>
                </a:srgbClr>
              </a:gs>
            </a:gsLst>
            <a:lin ang="2700000" scaled="1"/>
          </a:gradFill>
          <a:ln w="1905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此处添加内容</a:t>
            </a:r>
          </a:p>
        </p:txBody>
      </p:sp>
      <p:sp>
        <p:nvSpPr>
          <p:cNvPr id="65" name="AutoShape 10"/>
          <p:cNvSpPr>
            <a:spLocks noChangeArrowheads="1"/>
          </p:cNvSpPr>
          <p:nvPr/>
        </p:nvSpPr>
        <p:spPr bwMode="auto">
          <a:xfrm>
            <a:off x="682998" y="3176736"/>
            <a:ext cx="2555875" cy="3968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此处添加内容</a:t>
            </a:r>
          </a:p>
        </p:txBody>
      </p:sp>
      <p:sp>
        <p:nvSpPr>
          <p:cNvPr id="66" name="AutoShape 11"/>
          <p:cNvSpPr>
            <a:spLocks noChangeArrowheads="1"/>
          </p:cNvSpPr>
          <p:nvPr/>
        </p:nvSpPr>
        <p:spPr bwMode="auto">
          <a:xfrm>
            <a:off x="682998" y="3610124"/>
            <a:ext cx="2555875" cy="2339975"/>
          </a:xfrm>
          <a:prstGeom prst="roundRect">
            <a:avLst>
              <a:gd name="adj" fmla="val 2648"/>
            </a:avLst>
          </a:prstGeom>
          <a:gradFill rotWithShape="1">
            <a:gsLst>
              <a:gs pos="0">
                <a:srgbClr val="FFFFFF"/>
              </a:gs>
              <a:gs pos="100000">
                <a:srgbClr val="969696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25400" dir="5400000" algn="ctr" rotWithShape="0">
                    <a:srgbClr val="D0D0EA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此处添加内容</a:t>
            </a:r>
          </a:p>
        </p:txBody>
      </p:sp>
      <p:sp>
        <p:nvSpPr>
          <p:cNvPr id="67" name="AutoShape 12"/>
          <p:cNvSpPr>
            <a:spLocks noChangeArrowheads="1"/>
          </p:cNvSpPr>
          <p:nvPr/>
        </p:nvSpPr>
        <p:spPr bwMode="auto">
          <a:xfrm>
            <a:off x="3383335" y="3176736"/>
            <a:ext cx="2555875" cy="3968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此处添加内容</a:t>
            </a:r>
          </a:p>
        </p:txBody>
      </p:sp>
      <p:sp>
        <p:nvSpPr>
          <p:cNvPr id="68" name="AutoShape 13"/>
          <p:cNvSpPr>
            <a:spLocks noChangeArrowheads="1"/>
          </p:cNvSpPr>
          <p:nvPr/>
        </p:nvSpPr>
        <p:spPr bwMode="auto">
          <a:xfrm>
            <a:off x="6083673" y="3176736"/>
            <a:ext cx="2555875" cy="3968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黑体" pitchFamily="2" charset="-122"/>
              </a:rPr>
              <a:t>此处添加内容</a:t>
            </a:r>
          </a:p>
        </p:txBody>
      </p:sp>
      <p:pic>
        <p:nvPicPr>
          <p:cNvPr id="69" name="Picture 14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33949"/>
            <a:ext cx="965200" cy="271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15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98" y="3733949"/>
            <a:ext cx="95091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16" descr="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810" y="854224"/>
            <a:ext cx="935038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7" descr="9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673" y="3733949"/>
            <a:ext cx="93027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25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843</cp:revision>
  <dcterms:created xsi:type="dcterms:W3CDTF">2009-02-11T05:37:22Z</dcterms:created>
  <dcterms:modified xsi:type="dcterms:W3CDTF">2012-08-10T06:17:46Z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