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3"/>
          <p:cNvSpPr>
            <a:spLocks noChangeArrowheads="1"/>
          </p:cNvSpPr>
          <p:nvPr/>
        </p:nvSpPr>
        <p:spPr bwMode="auto">
          <a:xfrm>
            <a:off x="804802" y="2414166"/>
            <a:ext cx="7337425" cy="1431925"/>
          </a:xfrm>
          <a:prstGeom prst="rect">
            <a:avLst/>
          </a:prstGeom>
          <a:noFill/>
          <a:ln w="9525">
            <a:solidFill>
              <a:srgbClr val="E2009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DDDDD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 rot="5400000">
            <a:off x="2285939" y="1029866"/>
            <a:ext cx="976313" cy="3081338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1233427" y="1772816"/>
            <a:ext cx="3081338" cy="277812"/>
          </a:xfrm>
          <a:prstGeom prst="rect">
            <a:avLst/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WordArt 6"/>
          <p:cNvSpPr>
            <a:spLocks noChangeArrowheads="1" noChangeShapeType="1"/>
          </p:cNvSpPr>
          <p:nvPr/>
        </p:nvSpPr>
        <p:spPr bwMode="auto">
          <a:xfrm>
            <a:off x="2241490" y="1834728"/>
            <a:ext cx="1060450" cy="1444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49" name="Rectangle 7"/>
          <p:cNvSpPr>
            <a:spLocks noChangeArrowheads="1"/>
          </p:cNvSpPr>
          <p:nvPr/>
        </p:nvSpPr>
        <p:spPr bwMode="auto">
          <a:xfrm>
            <a:off x="1233427" y="2093491"/>
            <a:ext cx="3095625" cy="91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0" name="Rectangle 8"/>
          <p:cNvSpPr>
            <a:spLocks noChangeArrowheads="1"/>
          </p:cNvSpPr>
          <p:nvPr/>
        </p:nvSpPr>
        <p:spPr bwMode="auto">
          <a:xfrm rot="5400000">
            <a:off x="2285940" y="2437978"/>
            <a:ext cx="976312" cy="3081338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1233427" y="3180928"/>
            <a:ext cx="3081338" cy="277813"/>
          </a:xfrm>
          <a:prstGeom prst="rect">
            <a:avLst/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WordArt 10"/>
          <p:cNvSpPr>
            <a:spLocks noChangeArrowheads="1" noChangeShapeType="1"/>
          </p:cNvSpPr>
          <p:nvPr/>
        </p:nvSpPr>
        <p:spPr bwMode="auto">
          <a:xfrm>
            <a:off x="2241490" y="3242841"/>
            <a:ext cx="1060450" cy="1444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1233427" y="3501603"/>
            <a:ext cx="3095625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4" name="Rectangle 12"/>
          <p:cNvSpPr>
            <a:spLocks noChangeArrowheads="1"/>
          </p:cNvSpPr>
          <p:nvPr/>
        </p:nvSpPr>
        <p:spPr bwMode="auto">
          <a:xfrm rot="5400000">
            <a:off x="5670489" y="1029866"/>
            <a:ext cx="976313" cy="3081338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Rectangle 13"/>
          <p:cNvSpPr>
            <a:spLocks noChangeArrowheads="1"/>
          </p:cNvSpPr>
          <p:nvPr/>
        </p:nvSpPr>
        <p:spPr bwMode="auto">
          <a:xfrm>
            <a:off x="4617977" y="1772816"/>
            <a:ext cx="3081338" cy="277812"/>
          </a:xfrm>
          <a:prstGeom prst="rect">
            <a:avLst/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WordArt 14"/>
          <p:cNvSpPr>
            <a:spLocks noChangeArrowheads="1" noChangeShapeType="1"/>
          </p:cNvSpPr>
          <p:nvPr/>
        </p:nvSpPr>
        <p:spPr bwMode="auto">
          <a:xfrm>
            <a:off x="5626040" y="1834728"/>
            <a:ext cx="1060450" cy="1444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57" name="Rectangle 15"/>
          <p:cNvSpPr>
            <a:spLocks noChangeArrowheads="1"/>
          </p:cNvSpPr>
          <p:nvPr/>
        </p:nvSpPr>
        <p:spPr bwMode="auto">
          <a:xfrm>
            <a:off x="4617977" y="2093491"/>
            <a:ext cx="3095625" cy="91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8" name="Rectangle 16"/>
          <p:cNvSpPr>
            <a:spLocks noChangeArrowheads="1"/>
          </p:cNvSpPr>
          <p:nvPr/>
        </p:nvSpPr>
        <p:spPr bwMode="auto">
          <a:xfrm rot="5400000">
            <a:off x="5670490" y="2437978"/>
            <a:ext cx="976312" cy="3081338"/>
          </a:xfrm>
          <a:prstGeom prst="rect">
            <a:avLst/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Rectangle 17"/>
          <p:cNvSpPr>
            <a:spLocks noChangeArrowheads="1"/>
          </p:cNvSpPr>
          <p:nvPr/>
        </p:nvSpPr>
        <p:spPr bwMode="auto">
          <a:xfrm>
            <a:off x="4617977" y="3180928"/>
            <a:ext cx="3081338" cy="277813"/>
          </a:xfrm>
          <a:prstGeom prst="rect">
            <a:avLst/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WordArt 18"/>
          <p:cNvSpPr>
            <a:spLocks noChangeArrowheads="1" noChangeShapeType="1"/>
          </p:cNvSpPr>
          <p:nvPr/>
        </p:nvSpPr>
        <p:spPr bwMode="auto">
          <a:xfrm>
            <a:off x="5626040" y="3242841"/>
            <a:ext cx="1060450" cy="14446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2" name="Rectangle 19"/>
          <p:cNvSpPr>
            <a:spLocks noChangeArrowheads="1"/>
          </p:cNvSpPr>
          <p:nvPr/>
        </p:nvSpPr>
        <p:spPr bwMode="auto">
          <a:xfrm>
            <a:off x="4617977" y="3501603"/>
            <a:ext cx="3095625" cy="91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3" name="AutoShape 20"/>
          <p:cNvSpPr>
            <a:spLocks noChangeArrowheads="1"/>
          </p:cNvSpPr>
          <p:nvPr/>
        </p:nvSpPr>
        <p:spPr bwMode="auto">
          <a:xfrm rot="2700000">
            <a:off x="4352865" y="2325266"/>
            <a:ext cx="171450" cy="171450"/>
          </a:xfrm>
          <a:prstGeom prst="rtTriangle">
            <a:avLst/>
          </a:prstGeom>
          <a:solidFill>
            <a:srgbClr val="E2009C"/>
          </a:solidFill>
          <a:ln w="9525">
            <a:solidFill>
              <a:srgbClr val="E2009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AutoShape 21"/>
          <p:cNvSpPr>
            <a:spLocks noChangeArrowheads="1"/>
          </p:cNvSpPr>
          <p:nvPr/>
        </p:nvSpPr>
        <p:spPr bwMode="auto">
          <a:xfrm rot="13500000">
            <a:off x="4408427" y="3763541"/>
            <a:ext cx="171450" cy="171450"/>
          </a:xfrm>
          <a:prstGeom prst="rtTriangle">
            <a:avLst/>
          </a:prstGeom>
          <a:solidFill>
            <a:srgbClr val="E2009C"/>
          </a:solidFill>
          <a:ln w="9525">
            <a:solidFill>
              <a:srgbClr val="E2009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AutoShape 22"/>
          <p:cNvSpPr>
            <a:spLocks noChangeArrowheads="1"/>
          </p:cNvSpPr>
          <p:nvPr/>
        </p:nvSpPr>
        <p:spPr bwMode="auto">
          <a:xfrm rot="8100000">
            <a:off x="8056502" y="3058691"/>
            <a:ext cx="171450" cy="171450"/>
          </a:xfrm>
          <a:prstGeom prst="rtTriangle">
            <a:avLst/>
          </a:prstGeom>
          <a:solidFill>
            <a:srgbClr val="E2009C"/>
          </a:solidFill>
          <a:ln w="9525">
            <a:solidFill>
              <a:srgbClr val="E2009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AutoShape 23"/>
          <p:cNvSpPr>
            <a:spLocks noChangeArrowheads="1"/>
          </p:cNvSpPr>
          <p:nvPr/>
        </p:nvSpPr>
        <p:spPr bwMode="auto">
          <a:xfrm rot="18900000">
            <a:off x="719077" y="3003128"/>
            <a:ext cx="171450" cy="171450"/>
          </a:xfrm>
          <a:prstGeom prst="rtTriangle">
            <a:avLst/>
          </a:prstGeom>
          <a:solidFill>
            <a:srgbClr val="E2009C"/>
          </a:solidFill>
          <a:ln w="9525">
            <a:solidFill>
              <a:srgbClr val="E2009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7" name="Picture 24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640" y="2079203"/>
            <a:ext cx="1147762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41</Words>
  <Application>Microsoft Office PowerPoint</Application>
  <PresentationFormat>全屏显示(4:3)</PresentationFormat>
  <Paragraphs>9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842</cp:revision>
  <dcterms:created xsi:type="dcterms:W3CDTF">2009-02-11T05:37:22Z</dcterms:created>
  <dcterms:modified xsi:type="dcterms:W3CDTF">2012-08-10T05:57:58Z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