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"/>
          <p:cNvGrpSpPr>
            <a:grpSpLocks/>
          </p:cNvGrpSpPr>
          <p:nvPr/>
        </p:nvGrpSpPr>
        <p:grpSpPr bwMode="auto">
          <a:xfrm>
            <a:off x="660400" y="1440706"/>
            <a:ext cx="2305050" cy="563562"/>
            <a:chOff x="0" y="0"/>
            <a:chExt cx="1497" cy="998"/>
          </a:xfrm>
        </p:grpSpPr>
        <p:sp>
          <p:nvSpPr>
            <p:cNvPr id="40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1497" cy="809"/>
            </a:xfrm>
            <a:prstGeom prst="rect">
              <a:avLst/>
            </a:prstGeom>
            <a:gradFill rotWithShape="1">
              <a:gsLst>
                <a:gs pos="0">
                  <a:srgbClr val="D0009A"/>
                </a:gs>
                <a:gs pos="100000">
                  <a:srgbClr val="E2009C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AutoShape 5"/>
            <p:cNvSpPr>
              <a:spLocks noChangeArrowheads="1"/>
            </p:cNvSpPr>
            <p:nvPr/>
          </p:nvSpPr>
          <p:spPr bwMode="auto">
            <a:xfrm>
              <a:off x="0" y="817"/>
              <a:ext cx="1497" cy="181"/>
            </a:xfrm>
            <a:custGeom>
              <a:avLst/>
              <a:gdLst>
                <a:gd name="G0" fmla="+- 1072 0 0"/>
                <a:gd name="G1" fmla="+- 21600 0 1072"/>
                <a:gd name="G2" fmla="*/ 1072 1 2"/>
                <a:gd name="G3" fmla="+- 21600 0 G2"/>
                <a:gd name="G4" fmla="+/ 1072 21600 2"/>
                <a:gd name="G5" fmla="+/ G1 0 2"/>
                <a:gd name="G6" fmla="*/ 21600 21600 1072"/>
                <a:gd name="G7" fmla="*/ G6 1 2"/>
                <a:gd name="G8" fmla="+- 21600 0 G7"/>
                <a:gd name="G9" fmla="*/ 21600 1 2"/>
                <a:gd name="G10" fmla="+- 1072 0 G9"/>
                <a:gd name="G11" fmla="?: G10 G8 0"/>
                <a:gd name="G12" fmla="?: G10 G7 21600"/>
                <a:gd name="T0" fmla="*/ 21064 w 21600"/>
                <a:gd name="T1" fmla="*/ 10800 h 21600"/>
                <a:gd name="T2" fmla="*/ 10800 w 21600"/>
                <a:gd name="T3" fmla="*/ 21600 h 21600"/>
                <a:gd name="T4" fmla="*/ 536 w 21600"/>
                <a:gd name="T5" fmla="*/ 10800 h 21600"/>
                <a:gd name="T6" fmla="*/ 10800 w 21600"/>
                <a:gd name="T7" fmla="*/ 0 h 21600"/>
                <a:gd name="T8" fmla="*/ 2336 w 21600"/>
                <a:gd name="T9" fmla="*/ 2336 h 21600"/>
                <a:gd name="T10" fmla="*/ 19264 w 21600"/>
                <a:gd name="T11" fmla="*/ 1926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E2009C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2" name="WordArt 6"/>
          <p:cNvSpPr>
            <a:spLocks noChangeArrowheads="1" noChangeShapeType="1"/>
          </p:cNvSpPr>
          <p:nvPr/>
        </p:nvSpPr>
        <p:spPr bwMode="auto">
          <a:xfrm>
            <a:off x="922338" y="1512143"/>
            <a:ext cx="1787525" cy="2762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双击添加标题文字</a:t>
            </a:r>
          </a:p>
        </p:txBody>
      </p:sp>
      <p:sp>
        <p:nvSpPr>
          <p:cNvPr id="43" name="Rectangle 7"/>
          <p:cNvSpPr>
            <a:spLocks noChangeArrowheads="1"/>
          </p:cNvSpPr>
          <p:nvPr/>
        </p:nvSpPr>
        <p:spPr bwMode="auto">
          <a:xfrm>
            <a:off x="3421063" y="2591643"/>
            <a:ext cx="2305050" cy="2744788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rgbClr val="FFFFFF"/>
              </a:gs>
            </a:gsLst>
            <a:lin ang="5400000" scaled="1"/>
          </a:gradFill>
          <a:ln w="3175">
            <a:solidFill>
              <a:srgbClr val="C0C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44" name="Group 8"/>
          <p:cNvGrpSpPr>
            <a:grpSpLocks/>
          </p:cNvGrpSpPr>
          <p:nvPr/>
        </p:nvGrpSpPr>
        <p:grpSpPr bwMode="auto">
          <a:xfrm>
            <a:off x="3467100" y="1440706"/>
            <a:ext cx="2305050" cy="563562"/>
            <a:chOff x="0" y="0"/>
            <a:chExt cx="1497" cy="998"/>
          </a:xfrm>
        </p:grpSpPr>
        <p:sp>
          <p:nvSpPr>
            <p:cNvPr id="45" name="Rectangle 9"/>
            <p:cNvSpPr>
              <a:spLocks noChangeArrowheads="1"/>
            </p:cNvSpPr>
            <p:nvPr/>
          </p:nvSpPr>
          <p:spPr bwMode="auto">
            <a:xfrm>
              <a:off x="0" y="0"/>
              <a:ext cx="1497" cy="809"/>
            </a:xfrm>
            <a:prstGeom prst="rect">
              <a:avLst/>
            </a:prstGeom>
            <a:gradFill rotWithShape="1">
              <a:gsLst>
                <a:gs pos="0">
                  <a:srgbClr val="D0009A"/>
                </a:gs>
                <a:gs pos="100000">
                  <a:srgbClr val="E2009C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AutoShape 10"/>
            <p:cNvSpPr>
              <a:spLocks noChangeArrowheads="1"/>
            </p:cNvSpPr>
            <p:nvPr/>
          </p:nvSpPr>
          <p:spPr bwMode="auto">
            <a:xfrm>
              <a:off x="0" y="817"/>
              <a:ext cx="1497" cy="181"/>
            </a:xfrm>
            <a:custGeom>
              <a:avLst/>
              <a:gdLst>
                <a:gd name="G0" fmla="+- 1072 0 0"/>
                <a:gd name="G1" fmla="+- 21600 0 1072"/>
                <a:gd name="G2" fmla="*/ 1072 1 2"/>
                <a:gd name="G3" fmla="+- 21600 0 G2"/>
                <a:gd name="G4" fmla="+/ 1072 21600 2"/>
                <a:gd name="G5" fmla="+/ G1 0 2"/>
                <a:gd name="G6" fmla="*/ 21600 21600 1072"/>
                <a:gd name="G7" fmla="*/ G6 1 2"/>
                <a:gd name="G8" fmla="+- 21600 0 G7"/>
                <a:gd name="G9" fmla="*/ 21600 1 2"/>
                <a:gd name="G10" fmla="+- 1072 0 G9"/>
                <a:gd name="G11" fmla="?: G10 G8 0"/>
                <a:gd name="G12" fmla="?: G10 G7 21600"/>
                <a:gd name="T0" fmla="*/ 21064 w 21600"/>
                <a:gd name="T1" fmla="*/ 10800 h 21600"/>
                <a:gd name="T2" fmla="*/ 10800 w 21600"/>
                <a:gd name="T3" fmla="*/ 21600 h 21600"/>
                <a:gd name="T4" fmla="*/ 536 w 21600"/>
                <a:gd name="T5" fmla="*/ 10800 h 21600"/>
                <a:gd name="T6" fmla="*/ 10800 w 21600"/>
                <a:gd name="T7" fmla="*/ 0 h 21600"/>
                <a:gd name="T8" fmla="*/ 2336 w 21600"/>
                <a:gd name="T9" fmla="*/ 2336 h 21600"/>
                <a:gd name="T10" fmla="*/ 19264 w 21600"/>
                <a:gd name="T11" fmla="*/ 1926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E2009C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7" name="WordArt 11"/>
          <p:cNvSpPr>
            <a:spLocks noChangeArrowheads="1" noChangeShapeType="1"/>
          </p:cNvSpPr>
          <p:nvPr/>
        </p:nvSpPr>
        <p:spPr bwMode="auto">
          <a:xfrm>
            <a:off x="3729038" y="1512143"/>
            <a:ext cx="1787525" cy="2762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双击添加标题文字</a:t>
            </a:r>
          </a:p>
        </p:txBody>
      </p:sp>
      <p:grpSp>
        <p:nvGrpSpPr>
          <p:cNvPr id="48" name="Group 12"/>
          <p:cNvGrpSpPr>
            <a:grpSpLocks/>
          </p:cNvGrpSpPr>
          <p:nvPr/>
        </p:nvGrpSpPr>
        <p:grpSpPr bwMode="auto">
          <a:xfrm>
            <a:off x="6229350" y="1440706"/>
            <a:ext cx="2305050" cy="563562"/>
            <a:chOff x="0" y="0"/>
            <a:chExt cx="1497" cy="998"/>
          </a:xfrm>
        </p:grpSpPr>
        <p:sp>
          <p:nvSpPr>
            <p:cNvPr id="49" name="Rectangle 13"/>
            <p:cNvSpPr>
              <a:spLocks noChangeArrowheads="1"/>
            </p:cNvSpPr>
            <p:nvPr/>
          </p:nvSpPr>
          <p:spPr bwMode="auto">
            <a:xfrm>
              <a:off x="0" y="0"/>
              <a:ext cx="1497" cy="809"/>
            </a:xfrm>
            <a:prstGeom prst="rect">
              <a:avLst/>
            </a:prstGeom>
            <a:gradFill rotWithShape="1">
              <a:gsLst>
                <a:gs pos="0">
                  <a:srgbClr val="D0009A"/>
                </a:gs>
                <a:gs pos="100000">
                  <a:srgbClr val="E2009C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AutoShape 14"/>
            <p:cNvSpPr>
              <a:spLocks noChangeArrowheads="1"/>
            </p:cNvSpPr>
            <p:nvPr/>
          </p:nvSpPr>
          <p:spPr bwMode="auto">
            <a:xfrm>
              <a:off x="0" y="817"/>
              <a:ext cx="1497" cy="181"/>
            </a:xfrm>
            <a:custGeom>
              <a:avLst/>
              <a:gdLst>
                <a:gd name="G0" fmla="+- 1072 0 0"/>
                <a:gd name="G1" fmla="+- 21600 0 1072"/>
                <a:gd name="G2" fmla="*/ 1072 1 2"/>
                <a:gd name="G3" fmla="+- 21600 0 G2"/>
                <a:gd name="G4" fmla="+/ 1072 21600 2"/>
                <a:gd name="G5" fmla="+/ G1 0 2"/>
                <a:gd name="G6" fmla="*/ 21600 21600 1072"/>
                <a:gd name="G7" fmla="*/ G6 1 2"/>
                <a:gd name="G8" fmla="+- 21600 0 G7"/>
                <a:gd name="G9" fmla="*/ 21600 1 2"/>
                <a:gd name="G10" fmla="+- 1072 0 G9"/>
                <a:gd name="G11" fmla="?: G10 G8 0"/>
                <a:gd name="G12" fmla="?: G10 G7 21600"/>
                <a:gd name="T0" fmla="*/ 21064 w 21600"/>
                <a:gd name="T1" fmla="*/ 10800 h 21600"/>
                <a:gd name="T2" fmla="*/ 10800 w 21600"/>
                <a:gd name="T3" fmla="*/ 21600 h 21600"/>
                <a:gd name="T4" fmla="*/ 536 w 21600"/>
                <a:gd name="T5" fmla="*/ 10800 h 21600"/>
                <a:gd name="T6" fmla="*/ 10800 w 21600"/>
                <a:gd name="T7" fmla="*/ 0 h 21600"/>
                <a:gd name="T8" fmla="*/ 2336 w 21600"/>
                <a:gd name="T9" fmla="*/ 2336 h 21600"/>
                <a:gd name="T10" fmla="*/ 19264 w 21600"/>
                <a:gd name="T11" fmla="*/ 1926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E2009C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1" name="WordArt 15"/>
          <p:cNvSpPr>
            <a:spLocks noChangeArrowheads="1" noChangeShapeType="1"/>
          </p:cNvSpPr>
          <p:nvPr/>
        </p:nvSpPr>
        <p:spPr bwMode="auto">
          <a:xfrm>
            <a:off x="6491288" y="1512143"/>
            <a:ext cx="1787525" cy="2762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双击添加标题文字</a:t>
            </a:r>
          </a:p>
        </p:txBody>
      </p:sp>
      <p:grpSp>
        <p:nvGrpSpPr>
          <p:cNvPr id="52" name="Group 16"/>
          <p:cNvGrpSpPr>
            <a:grpSpLocks/>
          </p:cNvGrpSpPr>
          <p:nvPr/>
        </p:nvGrpSpPr>
        <p:grpSpPr bwMode="auto">
          <a:xfrm>
            <a:off x="6207125" y="2228106"/>
            <a:ext cx="2471738" cy="3460750"/>
            <a:chOff x="0" y="0"/>
            <a:chExt cx="1557" cy="2180"/>
          </a:xfrm>
        </p:grpSpPr>
        <p:sp>
          <p:nvSpPr>
            <p:cNvPr id="53" name="AutoShape 17"/>
            <p:cNvSpPr>
              <a:spLocks noChangeArrowheads="1"/>
            </p:cNvSpPr>
            <p:nvPr/>
          </p:nvSpPr>
          <p:spPr bwMode="auto">
            <a:xfrm rot="5400000">
              <a:off x="-413" y="415"/>
              <a:ext cx="2177" cy="1351"/>
            </a:xfrm>
            <a:custGeom>
              <a:avLst/>
              <a:gdLst>
                <a:gd name="G0" fmla="+- 2178 0 0"/>
                <a:gd name="G1" fmla="+- 21600 0 2178"/>
                <a:gd name="G2" fmla="*/ 2178 1 2"/>
                <a:gd name="G3" fmla="+- 21600 0 G2"/>
                <a:gd name="G4" fmla="+/ 2178 21600 2"/>
                <a:gd name="G5" fmla="+/ G1 0 2"/>
                <a:gd name="G6" fmla="*/ 21600 21600 2178"/>
                <a:gd name="G7" fmla="*/ G6 1 2"/>
                <a:gd name="G8" fmla="+- 21600 0 G7"/>
                <a:gd name="G9" fmla="*/ 21600 1 2"/>
                <a:gd name="G10" fmla="+- 2178 0 G9"/>
                <a:gd name="G11" fmla="?: G10 G8 0"/>
                <a:gd name="G12" fmla="?: G10 G7 21600"/>
                <a:gd name="T0" fmla="*/ 20511 w 21600"/>
                <a:gd name="T1" fmla="*/ 10800 h 21600"/>
                <a:gd name="T2" fmla="*/ 10800 w 21600"/>
                <a:gd name="T3" fmla="*/ 21600 h 21600"/>
                <a:gd name="T4" fmla="*/ 1089 w 21600"/>
                <a:gd name="T5" fmla="*/ 10800 h 21600"/>
                <a:gd name="T6" fmla="*/ 10800 w 21600"/>
                <a:gd name="T7" fmla="*/ 0 h 21600"/>
                <a:gd name="T8" fmla="*/ 2889 w 21600"/>
                <a:gd name="T9" fmla="*/ 2889 h 21600"/>
                <a:gd name="T10" fmla="*/ 18711 w 21600"/>
                <a:gd name="T11" fmla="*/ 1871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2178" y="21600"/>
                  </a:lnTo>
                  <a:lnTo>
                    <a:pt x="19422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AutoShape 18"/>
            <p:cNvSpPr>
              <a:spLocks noChangeArrowheads="1"/>
            </p:cNvSpPr>
            <p:nvPr/>
          </p:nvSpPr>
          <p:spPr bwMode="auto">
            <a:xfrm rot="16200000">
              <a:off x="380" y="994"/>
              <a:ext cx="2169" cy="182"/>
            </a:xfrm>
            <a:custGeom>
              <a:avLst/>
              <a:gdLst>
                <a:gd name="G0" fmla="+- 1730 0 0"/>
                <a:gd name="G1" fmla="+- 21600 0 1730"/>
                <a:gd name="G2" fmla="*/ 1730 1 2"/>
                <a:gd name="G3" fmla="+- 21600 0 G2"/>
                <a:gd name="G4" fmla="+/ 1730 21600 2"/>
                <a:gd name="G5" fmla="+/ G1 0 2"/>
                <a:gd name="G6" fmla="*/ 21600 21600 1730"/>
                <a:gd name="G7" fmla="*/ G6 1 2"/>
                <a:gd name="G8" fmla="+- 21600 0 G7"/>
                <a:gd name="G9" fmla="*/ 21600 1 2"/>
                <a:gd name="G10" fmla="+- 1730 0 G9"/>
                <a:gd name="G11" fmla="?: G10 G8 0"/>
                <a:gd name="G12" fmla="?: G10 G7 21600"/>
                <a:gd name="T0" fmla="*/ 20735 w 21600"/>
                <a:gd name="T1" fmla="*/ 10800 h 21600"/>
                <a:gd name="T2" fmla="*/ 10800 w 21600"/>
                <a:gd name="T3" fmla="*/ 21600 h 21600"/>
                <a:gd name="T4" fmla="*/ 865 w 21600"/>
                <a:gd name="T5" fmla="*/ 10800 h 21600"/>
                <a:gd name="T6" fmla="*/ 10800 w 21600"/>
                <a:gd name="T7" fmla="*/ 0 h 21600"/>
                <a:gd name="T8" fmla="*/ 2665 w 21600"/>
                <a:gd name="T9" fmla="*/ 2665 h 21600"/>
                <a:gd name="T10" fmla="*/ 18935 w 21600"/>
                <a:gd name="T11" fmla="*/ 1893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730" y="21600"/>
                  </a:lnTo>
                  <a:lnTo>
                    <a:pt x="1987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5" name="Rectangle 19"/>
          <p:cNvSpPr>
            <a:spLocks noChangeArrowheads="1"/>
          </p:cNvSpPr>
          <p:nvPr/>
        </p:nvSpPr>
        <p:spPr bwMode="auto">
          <a:xfrm>
            <a:off x="6229350" y="2991693"/>
            <a:ext cx="2217738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grpSp>
        <p:nvGrpSpPr>
          <p:cNvPr id="56" name="Group 20"/>
          <p:cNvGrpSpPr>
            <a:grpSpLocks/>
          </p:cNvGrpSpPr>
          <p:nvPr/>
        </p:nvGrpSpPr>
        <p:grpSpPr bwMode="auto">
          <a:xfrm flipH="1">
            <a:off x="468313" y="2232868"/>
            <a:ext cx="2471737" cy="3460750"/>
            <a:chOff x="0" y="0"/>
            <a:chExt cx="1557" cy="2180"/>
          </a:xfrm>
        </p:grpSpPr>
        <p:sp>
          <p:nvSpPr>
            <p:cNvPr id="57" name="AutoShape 21"/>
            <p:cNvSpPr>
              <a:spLocks noChangeArrowheads="1"/>
            </p:cNvSpPr>
            <p:nvPr/>
          </p:nvSpPr>
          <p:spPr bwMode="auto">
            <a:xfrm rot="5400000">
              <a:off x="-413" y="415"/>
              <a:ext cx="2177" cy="1351"/>
            </a:xfrm>
            <a:custGeom>
              <a:avLst/>
              <a:gdLst>
                <a:gd name="G0" fmla="+- 2178 0 0"/>
                <a:gd name="G1" fmla="+- 21600 0 2178"/>
                <a:gd name="G2" fmla="*/ 2178 1 2"/>
                <a:gd name="G3" fmla="+- 21600 0 G2"/>
                <a:gd name="G4" fmla="+/ 2178 21600 2"/>
                <a:gd name="G5" fmla="+/ G1 0 2"/>
                <a:gd name="G6" fmla="*/ 21600 21600 2178"/>
                <a:gd name="G7" fmla="*/ G6 1 2"/>
                <a:gd name="G8" fmla="+- 21600 0 G7"/>
                <a:gd name="G9" fmla="*/ 21600 1 2"/>
                <a:gd name="G10" fmla="+- 2178 0 G9"/>
                <a:gd name="G11" fmla="?: G10 G8 0"/>
                <a:gd name="G12" fmla="?: G10 G7 21600"/>
                <a:gd name="T0" fmla="*/ 20511 w 21600"/>
                <a:gd name="T1" fmla="*/ 10800 h 21600"/>
                <a:gd name="T2" fmla="*/ 10800 w 21600"/>
                <a:gd name="T3" fmla="*/ 21600 h 21600"/>
                <a:gd name="T4" fmla="*/ 1089 w 21600"/>
                <a:gd name="T5" fmla="*/ 10800 h 21600"/>
                <a:gd name="T6" fmla="*/ 10800 w 21600"/>
                <a:gd name="T7" fmla="*/ 0 h 21600"/>
                <a:gd name="T8" fmla="*/ 2889 w 21600"/>
                <a:gd name="T9" fmla="*/ 2889 h 21600"/>
                <a:gd name="T10" fmla="*/ 18711 w 21600"/>
                <a:gd name="T11" fmla="*/ 1871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2178" y="21600"/>
                  </a:lnTo>
                  <a:lnTo>
                    <a:pt x="19422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AutoShape 22"/>
            <p:cNvSpPr>
              <a:spLocks noChangeArrowheads="1"/>
            </p:cNvSpPr>
            <p:nvPr/>
          </p:nvSpPr>
          <p:spPr bwMode="auto">
            <a:xfrm rot="16200000">
              <a:off x="380" y="994"/>
              <a:ext cx="2169" cy="182"/>
            </a:xfrm>
            <a:custGeom>
              <a:avLst/>
              <a:gdLst>
                <a:gd name="G0" fmla="+- 1730 0 0"/>
                <a:gd name="G1" fmla="+- 21600 0 1730"/>
                <a:gd name="G2" fmla="*/ 1730 1 2"/>
                <a:gd name="G3" fmla="+- 21600 0 G2"/>
                <a:gd name="G4" fmla="+/ 1730 21600 2"/>
                <a:gd name="G5" fmla="+/ G1 0 2"/>
                <a:gd name="G6" fmla="*/ 21600 21600 1730"/>
                <a:gd name="G7" fmla="*/ G6 1 2"/>
                <a:gd name="G8" fmla="+- 21600 0 G7"/>
                <a:gd name="G9" fmla="*/ 21600 1 2"/>
                <a:gd name="G10" fmla="+- 1730 0 G9"/>
                <a:gd name="G11" fmla="?: G10 G8 0"/>
                <a:gd name="G12" fmla="?: G10 G7 21600"/>
                <a:gd name="T0" fmla="*/ 20735 w 21600"/>
                <a:gd name="T1" fmla="*/ 10800 h 21600"/>
                <a:gd name="T2" fmla="*/ 10800 w 21600"/>
                <a:gd name="T3" fmla="*/ 21600 h 21600"/>
                <a:gd name="T4" fmla="*/ 865 w 21600"/>
                <a:gd name="T5" fmla="*/ 10800 h 21600"/>
                <a:gd name="T6" fmla="*/ 10800 w 21600"/>
                <a:gd name="T7" fmla="*/ 0 h 21600"/>
                <a:gd name="T8" fmla="*/ 2665 w 21600"/>
                <a:gd name="T9" fmla="*/ 2665 h 21600"/>
                <a:gd name="T10" fmla="*/ 18935 w 21600"/>
                <a:gd name="T11" fmla="*/ 1893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730" y="21600"/>
                  </a:lnTo>
                  <a:lnTo>
                    <a:pt x="1987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9" name="Rectangle 23"/>
          <p:cNvSpPr>
            <a:spLocks noChangeArrowheads="1"/>
          </p:cNvSpPr>
          <p:nvPr/>
        </p:nvSpPr>
        <p:spPr bwMode="auto">
          <a:xfrm>
            <a:off x="828675" y="2991693"/>
            <a:ext cx="2217738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60" name="Rectangle 24"/>
          <p:cNvSpPr>
            <a:spLocks noChangeArrowheads="1"/>
          </p:cNvSpPr>
          <p:nvPr/>
        </p:nvSpPr>
        <p:spPr bwMode="auto">
          <a:xfrm>
            <a:off x="3463925" y="2991693"/>
            <a:ext cx="2217738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pic>
        <p:nvPicPr>
          <p:cNvPr id="61" name="Picture 26" descr="图片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386"/>
          <a:stretch>
            <a:fillRect/>
          </a:stretch>
        </p:blipFill>
        <p:spPr bwMode="auto">
          <a:xfrm>
            <a:off x="2733675" y="4225181"/>
            <a:ext cx="981075" cy="251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18365</TotalTime>
  <Words>66</Words>
  <Application>Microsoft Office PowerPoint</Application>
  <PresentationFormat>全屏显示(4:3)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779</cp:revision>
  <dcterms:created xsi:type="dcterms:W3CDTF">2009-02-11T05:37:22Z</dcterms:created>
  <dcterms:modified xsi:type="dcterms:W3CDTF">2012-08-10T05:44:09Z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