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AutoShape 3"/>
          <p:cNvSpPr>
            <a:spLocks noChangeArrowheads="1"/>
          </p:cNvSpPr>
          <p:nvPr/>
        </p:nvSpPr>
        <p:spPr bwMode="auto">
          <a:xfrm rot="5400000">
            <a:off x="587425" y="2484287"/>
            <a:ext cx="2913063" cy="2144713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AutoShape 4"/>
          <p:cNvSpPr>
            <a:spLocks noChangeArrowheads="1"/>
          </p:cNvSpPr>
          <p:nvPr/>
        </p:nvSpPr>
        <p:spPr bwMode="auto">
          <a:xfrm rot="16200000">
            <a:off x="1852663" y="3406625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E2009C">
                  <a:alpha val="25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AutoShape 5"/>
          <p:cNvSpPr>
            <a:spLocks noChangeArrowheads="1"/>
          </p:cNvSpPr>
          <p:nvPr/>
        </p:nvSpPr>
        <p:spPr bwMode="auto">
          <a:xfrm rot="5400000">
            <a:off x="3071862" y="2484288"/>
            <a:ext cx="2913063" cy="2144712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AutoShape 6"/>
          <p:cNvSpPr>
            <a:spLocks noChangeArrowheads="1"/>
          </p:cNvSpPr>
          <p:nvPr/>
        </p:nvSpPr>
        <p:spPr bwMode="auto">
          <a:xfrm rot="16200000">
            <a:off x="4337100" y="3406625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25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AutoShape 7"/>
          <p:cNvSpPr>
            <a:spLocks noChangeArrowheads="1"/>
          </p:cNvSpPr>
          <p:nvPr/>
        </p:nvSpPr>
        <p:spPr bwMode="auto">
          <a:xfrm rot="5400000">
            <a:off x="5500737" y="2484288"/>
            <a:ext cx="2913063" cy="2144712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AutoShape 8"/>
          <p:cNvSpPr>
            <a:spLocks noChangeArrowheads="1"/>
          </p:cNvSpPr>
          <p:nvPr/>
        </p:nvSpPr>
        <p:spPr bwMode="auto">
          <a:xfrm rot="16200000">
            <a:off x="6765975" y="3406625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25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Rectangle 9"/>
          <p:cNvSpPr>
            <a:spLocks noChangeArrowheads="1"/>
          </p:cNvSpPr>
          <p:nvPr/>
        </p:nvSpPr>
        <p:spPr bwMode="auto">
          <a:xfrm>
            <a:off x="984300" y="2530325"/>
            <a:ext cx="21145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105" name="Rectangle 10"/>
          <p:cNvSpPr>
            <a:spLocks noChangeArrowheads="1"/>
          </p:cNvSpPr>
          <p:nvPr/>
        </p:nvSpPr>
        <p:spPr bwMode="auto">
          <a:xfrm>
            <a:off x="3451275" y="2530325"/>
            <a:ext cx="21145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106" name="Rectangle 11"/>
          <p:cNvSpPr>
            <a:spLocks noChangeArrowheads="1"/>
          </p:cNvSpPr>
          <p:nvPr/>
        </p:nvSpPr>
        <p:spPr bwMode="auto">
          <a:xfrm>
            <a:off x="5903963" y="2530325"/>
            <a:ext cx="21145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200" i="0"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107" name="Text Box 12"/>
          <p:cNvSpPr txBox="1">
            <a:spLocks noChangeArrowheads="1"/>
          </p:cNvSpPr>
          <p:nvPr/>
        </p:nvSpPr>
        <p:spPr bwMode="auto">
          <a:xfrm>
            <a:off x="4573638" y="3695550"/>
            <a:ext cx="10096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2</a:t>
            </a:r>
          </a:p>
        </p:txBody>
      </p:sp>
      <p:sp>
        <p:nvSpPr>
          <p:cNvPr id="108" name="Text Box 13"/>
          <p:cNvSpPr txBox="1">
            <a:spLocks noChangeArrowheads="1"/>
          </p:cNvSpPr>
          <p:nvPr/>
        </p:nvSpPr>
        <p:spPr bwMode="auto">
          <a:xfrm>
            <a:off x="6992988" y="3695550"/>
            <a:ext cx="10096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3</a:t>
            </a:r>
          </a:p>
        </p:txBody>
      </p:sp>
      <p:sp>
        <p:nvSpPr>
          <p:cNvPr id="109" name="Text Box 14"/>
          <p:cNvSpPr txBox="1">
            <a:spLocks noChangeArrowheads="1"/>
          </p:cNvSpPr>
          <p:nvPr/>
        </p:nvSpPr>
        <p:spPr bwMode="auto">
          <a:xfrm>
            <a:off x="2078088" y="3695550"/>
            <a:ext cx="10096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57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778</cp:revision>
  <dcterms:created xsi:type="dcterms:W3CDTF">2009-02-11T05:37:22Z</dcterms:created>
  <dcterms:modified xsi:type="dcterms:W3CDTF">2012-08-10T05:41:27Z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