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1116013" y="1362422"/>
            <a:ext cx="6935787" cy="6635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AutoShape 4"/>
          <p:cNvSpPr>
            <a:spLocks noChangeArrowheads="1"/>
          </p:cNvSpPr>
          <p:nvPr/>
        </p:nvSpPr>
        <p:spPr bwMode="auto">
          <a:xfrm>
            <a:off x="1116013" y="1362422"/>
            <a:ext cx="2792412" cy="663575"/>
          </a:xfrm>
          <a:prstGeom prst="rightArrowCallout">
            <a:avLst>
              <a:gd name="adj1" fmla="val 48657"/>
              <a:gd name="adj2" fmla="val 50000"/>
              <a:gd name="adj3" fmla="val 42257"/>
              <a:gd name="adj4" fmla="val 89958"/>
            </a:avLst>
          </a:prstGeom>
          <a:gradFill rotWithShape="1">
            <a:gsLst>
              <a:gs pos="0">
                <a:srgbClr val="D0009A"/>
              </a:gs>
              <a:gs pos="100000">
                <a:srgbClr val="E2009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Line 5"/>
          <p:cNvSpPr>
            <a:spLocks noChangeShapeType="1"/>
          </p:cNvSpPr>
          <p:nvPr/>
        </p:nvSpPr>
        <p:spPr bwMode="auto">
          <a:xfrm>
            <a:off x="1116013" y="2025997"/>
            <a:ext cx="6911975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WordArt 6"/>
          <p:cNvSpPr>
            <a:spLocks noChangeArrowheads="1" noChangeShapeType="1"/>
          </p:cNvSpPr>
          <p:nvPr/>
        </p:nvSpPr>
        <p:spPr bwMode="auto">
          <a:xfrm>
            <a:off x="1311275" y="1546572"/>
            <a:ext cx="1987550" cy="26511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492500" y="1367184"/>
            <a:ext cx="4535488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>
            <a:off x="1116013" y="2029172"/>
            <a:ext cx="6911975" cy="287337"/>
          </a:xfrm>
          <a:custGeom>
            <a:avLst/>
            <a:gdLst>
              <a:gd name="G0" fmla="+- 1072 0 0"/>
              <a:gd name="G1" fmla="+- 21600 0 1072"/>
              <a:gd name="G2" fmla="*/ 1072 1 2"/>
              <a:gd name="G3" fmla="+- 21600 0 G2"/>
              <a:gd name="G4" fmla="+/ 1072 21600 2"/>
              <a:gd name="G5" fmla="+/ G1 0 2"/>
              <a:gd name="G6" fmla="*/ 21600 21600 1072"/>
              <a:gd name="G7" fmla="*/ G6 1 2"/>
              <a:gd name="G8" fmla="+- 21600 0 G7"/>
              <a:gd name="G9" fmla="*/ 21600 1 2"/>
              <a:gd name="G10" fmla="+- 1072 0 G9"/>
              <a:gd name="G11" fmla="?: G10 G8 0"/>
              <a:gd name="G12" fmla="?: G10 G7 21600"/>
              <a:gd name="T0" fmla="*/ 21064 w 21600"/>
              <a:gd name="T1" fmla="*/ 10800 h 21600"/>
              <a:gd name="T2" fmla="*/ 10800 w 21600"/>
              <a:gd name="T3" fmla="*/ 21600 h 21600"/>
              <a:gd name="T4" fmla="*/ 536 w 21600"/>
              <a:gd name="T5" fmla="*/ 10800 h 21600"/>
              <a:gd name="T6" fmla="*/ 10800 w 21600"/>
              <a:gd name="T7" fmla="*/ 0 h 21600"/>
              <a:gd name="T8" fmla="*/ 2336 w 21600"/>
              <a:gd name="T9" fmla="*/ 2336 h 21600"/>
              <a:gd name="T10" fmla="*/ 19264 w 21600"/>
              <a:gd name="T11" fmla="*/ 192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Rectangle 9"/>
          <p:cNvSpPr>
            <a:spLocks noChangeArrowheads="1"/>
          </p:cNvSpPr>
          <p:nvPr/>
        </p:nvSpPr>
        <p:spPr bwMode="auto">
          <a:xfrm>
            <a:off x="1116013" y="2246659"/>
            <a:ext cx="6935787" cy="6635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AutoShape 10"/>
          <p:cNvSpPr>
            <a:spLocks noChangeArrowheads="1"/>
          </p:cNvSpPr>
          <p:nvPr/>
        </p:nvSpPr>
        <p:spPr bwMode="auto">
          <a:xfrm>
            <a:off x="1116013" y="2246659"/>
            <a:ext cx="2792412" cy="663575"/>
          </a:xfrm>
          <a:prstGeom prst="rightArrowCallout">
            <a:avLst>
              <a:gd name="adj1" fmla="val 48657"/>
              <a:gd name="adj2" fmla="val 50000"/>
              <a:gd name="adj3" fmla="val 42257"/>
              <a:gd name="adj4" fmla="val 89958"/>
            </a:avLst>
          </a:prstGeom>
          <a:gradFill rotWithShape="1">
            <a:gsLst>
              <a:gs pos="0">
                <a:srgbClr val="D0009A"/>
              </a:gs>
              <a:gs pos="100000">
                <a:srgbClr val="E2009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Line 11"/>
          <p:cNvSpPr>
            <a:spLocks noChangeShapeType="1"/>
          </p:cNvSpPr>
          <p:nvPr/>
        </p:nvSpPr>
        <p:spPr bwMode="auto">
          <a:xfrm>
            <a:off x="1116013" y="2910234"/>
            <a:ext cx="6911975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WordArt 12"/>
          <p:cNvSpPr>
            <a:spLocks noChangeArrowheads="1" noChangeShapeType="1"/>
          </p:cNvSpPr>
          <p:nvPr/>
        </p:nvSpPr>
        <p:spPr bwMode="auto">
          <a:xfrm>
            <a:off x="1311275" y="2430809"/>
            <a:ext cx="1987550" cy="2651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58" name="Rectangle 13"/>
          <p:cNvSpPr>
            <a:spLocks noChangeArrowheads="1"/>
          </p:cNvSpPr>
          <p:nvPr/>
        </p:nvSpPr>
        <p:spPr bwMode="auto">
          <a:xfrm>
            <a:off x="3492500" y="2251422"/>
            <a:ext cx="4535488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59" name="AutoShape 14"/>
          <p:cNvSpPr>
            <a:spLocks noChangeArrowheads="1"/>
          </p:cNvSpPr>
          <p:nvPr/>
        </p:nvSpPr>
        <p:spPr bwMode="auto">
          <a:xfrm>
            <a:off x="1116013" y="2913409"/>
            <a:ext cx="6911975" cy="287338"/>
          </a:xfrm>
          <a:custGeom>
            <a:avLst/>
            <a:gdLst>
              <a:gd name="G0" fmla="+- 1072 0 0"/>
              <a:gd name="G1" fmla="+- 21600 0 1072"/>
              <a:gd name="G2" fmla="*/ 1072 1 2"/>
              <a:gd name="G3" fmla="+- 21600 0 G2"/>
              <a:gd name="G4" fmla="+/ 1072 21600 2"/>
              <a:gd name="G5" fmla="+/ G1 0 2"/>
              <a:gd name="G6" fmla="*/ 21600 21600 1072"/>
              <a:gd name="G7" fmla="*/ G6 1 2"/>
              <a:gd name="G8" fmla="+- 21600 0 G7"/>
              <a:gd name="G9" fmla="*/ 21600 1 2"/>
              <a:gd name="G10" fmla="+- 1072 0 G9"/>
              <a:gd name="G11" fmla="?: G10 G8 0"/>
              <a:gd name="G12" fmla="?: G10 G7 21600"/>
              <a:gd name="T0" fmla="*/ 21064 w 21600"/>
              <a:gd name="T1" fmla="*/ 10800 h 21600"/>
              <a:gd name="T2" fmla="*/ 10800 w 21600"/>
              <a:gd name="T3" fmla="*/ 21600 h 21600"/>
              <a:gd name="T4" fmla="*/ 536 w 21600"/>
              <a:gd name="T5" fmla="*/ 10800 h 21600"/>
              <a:gd name="T6" fmla="*/ 10800 w 21600"/>
              <a:gd name="T7" fmla="*/ 0 h 21600"/>
              <a:gd name="T8" fmla="*/ 2336 w 21600"/>
              <a:gd name="T9" fmla="*/ 2336 h 21600"/>
              <a:gd name="T10" fmla="*/ 19264 w 21600"/>
              <a:gd name="T11" fmla="*/ 192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Rectangle 15"/>
          <p:cNvSpPr>
            <a:spLocks noChangeArrowheads="1"/>
          </p:cNvSpPr>
          <p:nvPr/>
        </p:nvSpPr>
        <p:spPr bwMode="auto">
          <a:xfrm>
            <a:off x="1116013" y="3124547"/>
            <a:ext cx="6935787" cy="6635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AutoShape 16"/>
          <p:cNvSpPr>
            <a:spLocks noChangeArrowheads="1"/>
          </p:cNvSpPr>
          <p:nvPr/>
        </p:nvSpPr>
        <p:spPr bwMode="auto">
          <a:xfrm>
            <a:off x="1116013" y="3124547"/>
            <a:ext cx="2792412" cy="663575"/>
          </a:xfrm>
          <a:prstGeom prst="rightArrowCallout">
            <a:avLst>
              <a:gd name="adj1" fmla="val 48657"/>
              <a:gd name="adj2" fmla="val 50000"/>
              <a:gd name="adj3" fmla="val 42257"/>
              <a:gd name="adj4" fmla="val 89958"/>
            </a:avLst>
          </a:prstGeom>
          <a:gradFill rotWithShape="1">
            <a:gsLst>
              <a:gs pos="0">
                <a:srgbClr val="D0009A"/>
              </a:gs>
              <a:gs pos="100000">
                <a:srgbClr val="E2009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Line 17"/>
          <p:cNvSpPr>
            <a:spLocks noChangeShapeType="1"/>
          </p:cNvSpPr>
          <p:nvPr/>
        </p:nvSpPr>
        <p:spPr bwMode="auto">
          <a:xfrm>
            <a:off x="1116013" y="3788122"/>
            <a:ext cx="6911975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WordArt 18"/>
          <p:cNvSpPr>
            <a:spLocks noChangeArrowheads="1" noChangeShapeType="1"/>
          </p:cNvSpPr>
          <p:nvPr/>
        </p:nvSpPr>
        <p:spPr bwMode="auto">
          <a:xfrm>
            <a:off x="1311275" y="3308697"/>
            <a:ext cx="1987550" cy="26511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64" name="Rectangle 19"/>
          <p:cNvSpPr>
            <a:spLocks noChangeArrowheads="1"/>
          </p:cNvSpPr>
          <p:nvPr/>
        </p:nvSpPr>
        <p:spPr bwMode="auto">
          <a:xfrm>
            <a:off x="3492500" y="3129309"/>
            <a:ext cx="4535488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65" name="AutoShape 20"/>
          <p:cNvSpPr>
            <a:spLocks noChangeArrowheads="1"/>
          </p:cNvSpPr>
          <p:nvPr/>
        </p:nvSpPr>
        <p:spPr bwMode="auto">
          <a:xfrm>
            <a:off x="1116013" y="3791297"/>
            <a:ext cx="6911975" cy="287337"/>
          </a:xfrm>
          <a:custGeom>
            <a:avLst/>
            <a:gdLst>
              <a:gd name="G0" fmla="+- 1072 0 0"/>
              <a:gd name="G1" fmla="+- 21600 0 1072"/>
              <a:gd name="G2" fmla="*/ 1072 1 2"/>
              <a:gd name="G3" fmla="+- 21600 0 G2"/>
              <a:gd name="G4" fmla="+/ 1072 21600 2"/>
              <a:gd name="G5" fmla="+/ G1 0 2"/>
              <a:gd name="G6" fmla="*/ 21600 21600 1072"/>
              <a:gd name="G7" fmla="*/ G6 1 2"/>
              <a:gd name="G8" fmla="+- 21600 0 G7"/>
              <a:gd name="G9" fmla="*/ 21600 1 2"/>
              <a:gd name="G10" fmla="+- 1072 0 G9"/>
              <a:gd name="G11" fmla="?: G10 G8 0"/>
              <a:gd name="G12" fmla="?: G10 G7 21600"/>
              <a:gd name="T0" fmla="*/ 21064 w 21600"/>
              <a:gd name="T1" fmla="*/ 10800 h 21600"/>
              <a:gd name="T2" fmla="*/ 10800 w 21600"/>
              <a:gd name="T3" fmla="*/ 21600 h 21600"/>
              <a:gd name="T4" fmla="*/ 536 w 21600"/>
              <a:gd name="T5" fmla="*/ 10800 h 21600"/>
              <a:gd name="T6" fmla="*/ 10800 w 21600"/>
              <a:gd name="T7" fmla="*/ 0 h 21600"/>
              <a:gd name="T8" fmla="*/ 2336 w 21600"/>
              <a:gd name="T9" fmla="*/ 2336 h 21600"/>
              <a:gd name="T10" fmla="*/ 19264 w 21600"/>
              <a:gd name="T11" fmla="*/ 192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Rectangle 21"/>
          <p:cNvSpPr>
            <a:spLocks noChangeArrowheads="1"/>
          </p:cNvSpPr>
          <p:nvPr/>
        </p:nvSpPr>
        <p:spPr bwMode="auto">
          <a:xfrm>
            <a:off x="1116013" y="4029422"/>
            <a:ext cx="6935787" cy="6635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AutoShape 22"/>
          <p:cNvSpPr>
            <a:spLocks noChangeArrowheads="1"/>
          </p:cNvSpPr>
          <p:nvPr/>
        </p:nvSpPr>
        <p:spPr bwMode="auto">
          <a:xfrm>
            <a:off x="1116013" y="4029422"/>
            <a:ext cx="2792412" cy="663575"/>
          </a:xfrm>
          <a:prstGeom prst="rightArrowCallout">
            <a:avLst>
              <a:gd name="adj1" fmla="val 48657"/>
              <a:gd name="adj2" fmla="val 50000"/>
              <a:gd name="adj3" fmla="val 42257"/>
              <a:gd name="adj4" fmla="val 89958"/>
            </a:avLst>
          </a:prstGeom>
          <a:gradFill rotWithShape="1">
            <a:gsLst>
              <a:gs pos="0">
                <a:srgbClr val="D0009A"/>
              </a:gs>
              <a:gs pos="100000">
                <a:srgbClr val="E2009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Line 23"/>
          <p:cNvSpPr>
            <a:spLocks noChangeShapeType="1"/>
          </p:cNvSpPr>
          <p:nvPr/>
        </p:nvSpPr>
        <p:spPr bwMode="auto">
          <a:xfrm>
            <a:off x="1116013" y="4692997"/>
            <a:ext cx="6911975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WordArt 24"/>
          <p:cNvSpPr>
            <a:spLocks noChangeArrowheads="1" noChangeShapeType="1"/>
          </p:cNvSpPr>
          <p:nvPr/>
        </p:nvSpPr>
        <p:spPr bwMode="auto">
          <a:xfrm>
            <a:off x="1311275" y="4213572"/>
            <a:ext cx="1987550" cy="26511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70" name="Rectangle 25"/>
          <p:cNvSpPr>
            <a:spLocks noChangeArrowheads="1"/>
          </p:cNvSpPr>
          <p:nvPr/>
        </p:nvSpPr>
        <p:spPr bwMode="auto">
          <a:xfrm>
            <a:off x="3492500" y="4034184"/>
            <a:ext cx="4535488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71" name="AutoShape 26"/>
          <p:cNvSpPr>
            <a:spLocks noChangeArrowheads="1"/>
          </p:cNvSpPr>
          <p:nvPr/>
        </p:nvSpPr>
        <p:spPr bwMode="auto">
          <a:xfrm>
            <a:off x="1116013" y="4696172"/>
            <a:ext cx="6911975" cy="287337"/>
          </a:xfrm>
          <a:custGeom>
            <a:avLst/>
            <a:gdLst>
              <a:gd name="G0" fmla="+- 1072 0 0"/>
              <a:gd name="G1" fmla="+- 21600 0 1072"/>
              <a:gd name="G2" fmla="*/ 1072 1 2"/>
              <a:gd name="G3" fmla="+- 21600 0 G2"/>
              <a:gd name="G4" fmla="+/ 1072 21600 2"/>
              <a:gd name="G5" fmla="+/ G1 0 2"/>
              <a:gd name="G6" fmla="*/ 21600 21600 1072"/>
              <a:gd name="G7" fmla="*/ G6 1 2"/>
              <a:gd name="G8" fmla="+- 21600 0 G7"/>
              <a:gd name="G9" fmla="*/ 21600 1 2"/>
              <a:gd name="G10" fmla="+- 1072 0 G9"/>
              <a:gd name="G11" fmla="?: G10 G8 0"/>
              <a:gd name="G12" fmla="?: G10 G7 21600"/>
              <a:gd name="T0" fmla="*/ 21064 w 21600"/>
              <a:gd name="T1" fmla="*/ 10800 h 21600"/>
              <a:gd name="T2" fmla="*/ 10800 w 21600"/>
              <a:gd name="T3" fmla="*/ 21600 h 21600"/>
              <a:gd name="T4" fmla="*/ 536 w 21600"/>
              <a:gd name="T5" fmla="*/ 10800 h 21600"/>
              <a:gd name="T6" fmla="*/ 10800 w 21600"/>
              <a:gd name="T7" fmla="*/ 0 h 21600"/>
              <a:gd name="T8" fmla="*/ 2336 w 21600"/>
              <a:gd name="T9" fmla="*/ 2336 h 21600"/>
              <a:gd name="T10" fmla="*/ 19264 w 21600"/>
              <a:gd name="T11" fmla="*/ 192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Rectangle 27"/>
          <p:cNvSpPr>
            <a:spLocks noChangeArrowheads="1"/>
          </p:cNvSpPr>
          <p:nvPr/>
        </p:nvSpPr>
        <p:spPr bwMode="auto">
          <a:xfrm>
            <a:off x="1116013" y="4923184"/>
            <a:ext cx="6935787" cy="6635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AutoShape 28"/>
          <p:cNvSpPr>
            <a:spLocks noChangeArrowheads="1"/>
          </p:cNvSpPr>
          <p:nvPr/>
        </p:nvSpPr>
        <p:spPr bwMode="auto">
          <a:xfrm>
            <a:off x="1116013" y="4923184"/>
            <a:ext cx="2792412" cy="663575"/>
          </a:xfrm>
          <a:prstGeom prst="rightArrowCallout">
            <a:avLst>
              <a:gd name="adj1" fmla="val 48657"/>
              <a:gd name="adj2" fmla="val 50000"/>
              <a:gd name="adj3" fmla="val 42257"/>
              <a:gd name="adj4" fmla="val 89958"/>
            </a:avLst>
          </a:prstGeom>
          <a:gradFill rotWithShape="1">
            <a:gsLst>
              <a:gs pos="0">
                <a:srgbClr val="D0009A"/>
              </a:gs>
              <a:gs pos="100000">
                <a:srgbClr val="E2009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Line 29"/>
          <p:cNvSpPr>
            <a:spLocks noChangeShapeType="1"/>
          </p:cNvSpPr>
          <p:nvPr/>
        </p:nvSpPr>
        <p:spPr bwMode="auto">
          <a:xfrm>
            <a:off x="1116013" y="5586759"/>
            <a:ext cx="6911975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WordArt 30"/>
          <p:cNvSpPr>
            <a:spLocks noChangeArrowheads="1" noChangeShapeType="1"/>
          </p:cNvSpPr>
          <p:nvPr/>
        </p:nvSpPr>
        <p:spPr bwMode="auto">
          <a:xfrm>
            <a:off x="1311275" y="5107334"/>
            <a:ext cx="1987550" cy="2651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76" name="Rectangle 31"/>
          <p:cNvSpPr>
            <a:spLocks noChangeArrowheads="1"/>
          </p:cNvSpPr>
          <p:nvPr/>
        </p:nvSpPr>
        <p:spPr bwMode="auto">
          <a:xfrm>
            <a:off x="3492500" y="4927947"/>
            <a:ext cx="4535488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77" name="AutoShape 32"/>
          <p:cNvSpPr>
            <a:spLocks noChangeArrowheads="1"/>
          </p:cNvSpPr>
          <p:nvPr/>
        </p:nvSpPr>
        <p:spPr bwMode="auto">
          <a:xfrm>
            <a:off x="1116013" y="5589934"/>
            <a:ext cx="6911975" cy="287338"/>
          </a:xfrm>
          <a:custGeom>
            <a:avLst/>
            <a:gdLst>
              <a:gd name="G0" fmla="+- 1072 0 0"/>
              <a:gd name="G1" fmla="+- 21600 0 1072"/>
              <a:gd name="G2" fmla="*/ 1072 1 2"/>
              <a:gd name="G3" fmla="+- 21600 0 G2"/>
              <a:gd name="G4" fmla="+/ 1072 21600 2"/>
              <a:gd name="G5" fmla="+/ G1 0 2"/>
              <a:gd name="G6" fmla="*/ 21600 21600 1072"/>
              <a:gd name="G7" fmla="*/ G6 1 2"/>
              <a:gd name="G8" fmla="+- 21600 0 G7"/>
              <a:gd name="G9" fmla="*/ 21600 1 2"/>
              <a:gd name="G10" fmla="+- 1072 0 G9"/>
              <a:gd name="G11" fmla="?: G10 G8 0"/>
              <a:gd name="G12" fmla="?: G10 G7 21600"/>
              <a:gd name="T0" fmla="*/ 21064 w 21600"/>
              <a:gd name="T1" fmla="*/ 10800 h 21600"/>
              <a:gd name="T2" fmla="*/ 10800 w 21600"/>
              <a:gd name="T3" fmla="*/ 21600 h 21600"/>
              <a:gd name="T4" fmla="*/ 536 w 21600"/>
              <a:gd name="T5" fmla="*/ 10800 h 21600"/>
              <a:gd name="T6" fmla="*/ 10800 w 21600"/>
              <a:gd name="T7" fmla="*/ 0 h 21600"/>
              <a:gd name="T8" fmla="*/ 2336 w 21600"/>
              <a:gd name="T9" fmla="*/ 2336 h 21600"/>
              <a:gd name="T10" fmla="*/ 19264 w 21600"/>
              <a:gd name="T11" fmla="*/ 192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50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776</cp:revision>
  <dcterms:created xsi:type="dcterms:W3CDTF">2009-02-11T05:37:22Z</dcterms:created>
  <dcterms:modified xsi:type="dcterms:W3CDTF">2012-08-10T05:25:46Z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