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AutoShape 3"/>
          <p:cNvSpPr>
            <a:spLocks noChangeArrowheads="1"/>
          </p:cNvSpPr>
          <p:nvPr/>
        </p:nvSpPr>
        <p:spPr bwMode="auto">
          <a:xfrm>
            <a:off x="827584" y="1700758"/>
            <a:ext cx="7439025" cy="80327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51" name="AutoShape 4"/>
          <p:cNvSpPr>
            <a:spLocks noChangeArrowheads="1"/>
          </p:cNvSpPr>
          <p:nvPr/>
        </p:nvSpPr>
        <p:spPr bwMode="auto">
          <a:xfrm>
            <a:off x="7304584" y="1867445"/>
            <a:ext cx="595313" cy="5175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C0C0C0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1</a:t>
            </a:r>
            <a:endParaRPr kumimoji="0" lang="zh-CN" altLang="zh-CN" sz="20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ea typeface="黑体" pitchFamily="2" charset="-122"/>
            </a:endParaRPr>
          </a:p>
        </p:txBody>
      </p:sp>
      <p:sp>
        <p:nvSpPr>
          <p:cNvPr id="52" name="AutoShape 5"/>
          <p:cNvSpPr>
            <a:spLocks noChangeArrowheads="1"/>
          </p:cNvSpPr>
          <p:nvPr/>
        </p:nvSpPr>
        <p:spPr bwMode="auto">
          <a:xfrm>
            <a:off x="827584" y="4497933"/>
            <a:ext cx="7439025" cy="80327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53" name="AutoShape 6"/>
          <p:cNvSpPr>
            <a:spLocks noChangeArrowheads="1"/>
          </p:cNvSpPr>
          <p:nvPr/>
        </p:nvSpPr>
        <p:spPr bwMode="auto">
          <a:xfrm>
            <a:off x="7304584" y="4664620"/>
            <a:ext cx="595313" cy="5175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C0C0C0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黑体" pitchFamily="2" charset="-122"/>
              </a:rPr>
              <a:t>4</a:t>
            </a:r>
          </a:p>
        </p:txBody>
      </p:sp>
      <p:sp>
        <p:nvSpPr>
          <p:cNvPr id="54" name="AutoShape 7"/>
          <p:cNvSpPr>
            <a:spLocks noChangeArrowheads="1"/>
          </p:cNvSpPr>
          <p:nvPr/>
        </p:nvSpPr>
        <p:spPr bwMode="auto">
          <a:xfrm>
            <a:off x="827584" y="3567658"/>
            <a:ext cx="7439025" cy="804862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DDDDDD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55" name="AutoShape 8"/>
          <p:cNvSpPr>
            <a:spLocks noChangeArrowheads="1"/>
          </p:cNvSpPr>
          <p:nvPr/>
        </p:nvSpPr>
        <p:spPr bwMode="auto">
          <a:xfrm>
            <a:off x="7304584" y="3734345"/>
            <a:ext cx="595313" cy="519113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C0C0C0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>
                      <a:gamma/>
                      <a:shade val="60000"/>
                      <a:invGamma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黑体" pitchFamily="2" charset="-122"/>
              </a:rPr>
              <a:t>3</a:t>
            </a:r>
          </a:p>
        </p:txBody>
      </p:sp>
      <p:sp>
        <p:nvSpPr>
          <p:cNvPr id="56" name="AutoShape 9"/>
          <p:cNvSpPr>
            <a:spLocks noChangeArrowheads="1"/>
          </p:cNvSpPr>
          <p:nvPr/>
        </p:nvSpPr>
        <p:spPr bwMode="auto">
          <a:xfrm>
            <a:off x="827584" y="2638970"/>
            <a:ext cx="7439025" cy="80327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E2009C"/>
              </a:gs>
              <a:gs pos="100000">
                <a:srgbClr val="D0009A"/>
              </a:gs>
            </a:gsLst>
            <a:lin ang="2700000" scaled="1"/>
          </a:gradFill>
          <a:ln w="9525">
            <a:solidFill>
              <a:srgbClr val="96969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57" name="AutoShape 10"/>
          <p:cNvSpPr>
            <a:spLocks noChangeArrowheads="1"/>
          </p:cNvSpPr>
          <p:nvPr/>
        </p:nvSpPr>
        <p:spPr bwMode="auto">
          <a:xfrm>
            <a:off x="7304584" y="2805658"/>
            <a:ext cx="595313" cy="517525"/>
          </a:xfrm>
          <a:prstGeom prst="roundRect">
            <a:avLst>
              <a:gd name="adj" fmla="val 0"/>
            </a:avLst>
          </a:prstGeom>
          <a:gradFill rotWithShape="1">
            <a:gsLst>
              <a:gs pos="0">
                <a:srgbClr val="E2009C"/>
              </a:gs>
              <a:gs pos="100000">
                <a:srgbClr val="D0009A"/>
              </a:gs>
            </a:gsLst>
            <a:lin ang="2700000" scaled="1"/>
          </a:gradFill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2</a:t>
            </a:r>
            <a:endParaRPr kumimoji="0" lang="en-US" sz="2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18365</TotalTime>
  <Words>52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775</cp:revision>
  <dcterms:created xsi:type="dcterms:W3CDTF">2009-02-11T05:37:22Z</dcterms:created>
  <dcterms:modified xsi:type="dcterms:W3CDTF">2012-08-10T05:22:25Z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