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66FF33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AutoShape 2"/>
          <p:cNvSpPr>
            <a:spLocks noChangeArrowheads="1"/>
          </p:cNvSpPr>
          <p:nvPr/>
        </p:nvSpPr>
        <p:spPr bwMode="auto">
          <a:xfrm>
            <a:off x="5903987" y="4077047"/>
            <a:ext cx="2484437" cy="1404938"/>
          </a:xfrm>
          <a:prstGeom prst="roundRect">
            <a:avLst>
              <a:gd name="adj" fmla="val 4407"/>
            </a:avLst>
          </a:prstGeom>
          <a:gradFill rotWithShape="1">
            <a:gsLst>
              <a:gs pos="0">
                <a:srgbClr val="969696"/>
              </a:gs>
              <a:gs pos="100000">
                <a:srgbClr val="FFFFFF"/>
              </a:gs>
            </a:gsLst>
            <a:lin ang="5400000" scaled="1"/>
          </a:gradFill>
          <a:ln w="9525">
            <a:solidFill>
              <a:srgbClr val="C0C0C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此处添加内容</a:t>
            </a:r>
          </a:p>
        </p:txBody>
      </p:sp>
      <p:sp>
        <p:nvSpPr>
          <p:cNvPr id="40" name="AutoShape 3"/>
          <p:cNvSpPr>
            <a:spLocks noChangeArrowheads="1"/>
          </p:cNvSpPr>
          <p:nvPr/>
        </p:nvSpPr>
        <p:spPr bwMode="auto">
          <a:xfrm>
            <a:off x="3203649" y="4077047"/>
            <a:ext cx="2484438" cy="1404938"/>
          </a:xfrm>
          <a:prstGeom prst="roundRect">
            <a:avLst>
              <a:gd name="adj" fmla="val 4407"/>
            </a:avLst>
          </a:prstGeom>
          <a:gradFill rotWithShape="1">
            <a:gsLst>
              <a:gs pos="0">
                <a:srgbClr val="969696"/>
              </a:gs>
              <a:gs pos="100000">
                <a:srgbClr val="FFFFFF"/>
              </a:gs>
            </a:gsLst>
            <a:lin ang="5400000" scaled="1"/>
          </a:gradFill>
          <a:ln w="9525">
            <a:solidFill>
              <a:srgbClr val="C0C0C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此处添加内容</a:t>
            </a:r>
          </a:p>
        </p:txBody>
      </p:sp>
      <p:sp>
        <p:nvSpPr>
          <p:cNvPr id="41" name="AutoShape 4"/>
          <p:cNvSpPr>
            <a:spLocks noChangeArrowheads="1"/>
          </p:cNvSpPr>
          <p:nvPr/>
        </p:nvSpPr>
        <p:spPr bwMode="auto">
          <a:xfrm>
            <a:off x="503312" y="4077047"/>
            <a:ext cx="2484437" cy="1404938"/>
          </a:xfrm>
          <a:prstGeom prst="roundRect">
            <a:avLst>
              <a:gd name="adj" fmla="val 4407"/>
            </a:avLst>
          </a:prstGeom>
          <a:gradFill rotWithShape="1">
            <a:gsLst>
              <a:gs pos="0">
                <a:srgbClr val="969696"/>
              </a:gs>
              <a:gs pos="100000">
                <a:srgbClr val="FFFFFF"/>
              </a:gs>
            </a:gsLst>
            <a:lin ang="5400000" scaled="1"/>
          </a:gradFill>
          <a:ln w="9525">
            <a:solidFill>
              <a:srgbClr val="C0C0C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此处添加内容</a:t>
            </a:r>
          </a:p>
        </p:txBody>
      </p:sp>
      <p:sp>
        <p:nvSpPr>
          <p:cNvPr id="42" name="AutoShape 5"/>
          <p:cNvSpPr>
            <a:spLocks noChangeArrowheads="1"/>
          </p:cNvSpPr>
          <p:nvPr/>
        </p:nvSpPr>
        <p:spPr bwMode="auto">
          <a:xfrm>
            <a:off x="5903987" y="2565747"/>
            <a:ext cx="2484437" cy="1404938"/>
          </a:xfrm>
          <a:prstGeom prst="roundRect">
            <a:avLst>
              <a:gd name="adj" fmla="val 4407"/>
            </a:avLst>
          </a:prstGeom>
          <a:gradFill rotWithShape="1">
            <a:gsLst>
              <a:gs pos="0">
                <a:srgbClr val="969696"/>
              </a:gs>
              <a:gs pos="100000">
                <a:srgbClr val="FFFFFF"/>
              </a:gs>
            </a:gsLst>
            <a:lin ang="5400000" scaled="1"/>
          </a:gradFill>
          <a:ln w="9525">
            <a:solidFill>
              <a:srgbClr val="C0C0C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此处添加内容</a:t>
            </a:r>
          </a:p>
        </p:txBody>
      </p:sp>
      <p:sp>
        <p:nvSpPr>
          <p:cNvPr id="60" name="AutoShape 6"/>
          <p:cNvSpPr>
            <a:spLocks noChangeArrowheads="1"/>
          </p:cNvSpPr>
          <p:nvPr/>
        </p:nvSpPr>
        <p:spPr bwMode="auto">
          <a:xfrm>
            <a:off x="3203649" y="2565747"/>
            <a:ext cx="2484438" cy="1404938"/>
          </a:xfrm>
          <a:prstGeom prst="roundRect">
            <a:avLst>
              <a:gd name="adj" fmla="val 4407"/>
            </a:avLst>
          </a:prstGeom>
          <a:gradFill rotWithShape="1">
            <a:gsLst>
              <a:gs pos="0">
                <a:srgbClr val="969696"/>
              </a:gs>
              <a:gs pos="100000">
                <a:srgbClr val="FFFFFF"/>
              </a:gs>
            </a:gsLst>
            <a:lin ang="5400000" scaled="1"/>
          </a:gradFill>
          <a:ln w="9525">
            <a:solidFill>
              <a:srgbClr val="C0C0C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此处添加内容</a:t>
            </a:r>
          </a:p>
        </p:txBody>
      </p:sp>
      <p:cxnSp>
        <p:nvCxnSpPr>
          <p:cNvPr id="61" name="AutoShape 8"/>
          <p:cNvCxnSpPr>
            <a:cxnSpLocks noChangeShapeType="1"/>
            <a:stCxn id="64" idx="0"/>
          </p:cNvCxnSpPr>
          <p:nvPr/>
        </p:nvCxnSpPr>
        <p:spPr bwMode="auto">
          <a:xfrm rot="5400000" flipV="1">
            <a:off x="4445868" y="-133797"/>
            <a:ext cx="1588" cy="5400675"/>
          </a:xfrm>
          <a:prstGeom prst="bentConnector3">
            <a:avLst>
              <a:gd name="adj1" fmla="val -9700000"/>
            </a:avLst>
          </a:prstGeom>
          <a:noFill/>
          <a:ln w="6350">
            <a:solidFill>
              <a:srgbClr val="969696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62" name="Line 9"/>
          <p:cNvSpPr>
            <a:spLocks noChangeShapeType="1"/>
          </p:cNvSpPr>
          <p:nvPr/>
        </p:nvSpPr>
        <p:spPr bwMode="auto">
          <a:xfrm>
            <a:off x="4464124" y="2276822"/>
            <a:ext cx="0" cy="466725"/>
          </a:xfrm>
          <a:prstGeom prst="line">
            <a:avLst/>
          </a:prstGeom>
          <a:noFill/>
          <a:ln w="6350">
            <a:solidFill>
              <a:srgbClr val="96969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3" name="AutoShape 10"/>
          <p:cNvSpPr>
            <a:spLocks noChangeArrowheads="1"/>
          </p:cNvSpPr>
          <p:nvPr/>
        </p:nvSpPr>
        <p:spPr bwMode="auto">
          <a:xfrm>
            <a:off x="3203649" y="1268760"/>
            <a:ext cx="2484438" cy="1008062"/>
          </a:xfrm>
          <a:prstGeom prst="roundRect">
            <a:avLst>
              <a:gd name="adj" fmla="val 6944"/>
            </a:avLst>
          </a:prstGeom>
          <a:gradFill rotWithShape="1">
            <a:gsLst>
              <a:gs pos="0">
                <a:srgbClr val="E2009C"/>
              </a:gs>
              <a:gs pos="100000">
                <a:srgbClr val="D0009A"/>
              </a:gs>
            </a:gsLst>
            <a:lin ang="2700000" scaled="1"/>
          </a:gradFill>
          <a:ln w="9525">
            <a:solidFill>
              <a:srgbClr val="969696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此处添加内容</a:t>
            </a:r>
          </a:p>
        </p:txBody>
      </p:sp>
      <p:sp>
        <p:nvSpPr>
          <p:cNvPr id="64" name="AutoShape 11"/>
          <p:cNvSpPr>
            <a:spLocks noChangeArrowheads="1"/>
          </p:cNvSpPr>
          <p:nvPr/>
        </p:nvSpPr>
        <p:spPr bwMode="auto">
          <a:xfrm>
            <a:off x="503312" y="2565747"/>
            <a:ext cx="2484437" cy="1404938"/>
          </a:xfrm>
          <a:prstGeom prst="roundRect">
            <a:avLst>
              <a:gd name="adj" fmla="val 4407"/>
            </a:avLst>
          </a:prstGeom>
          <a:gradFill rotWithShape="1">
            <a:gsLst>
              <a:gs pos="0">
                <a:srgbClr val="969696"/>
              </a:gs>
              <a:gs pos="100000">
                <a:srgbClr val="FFFFFF"/>
              </a:gs>
            </a:gsLst>
            <a:lin ang="5400000" scaled="1"/>
          </a:gradFill>
          <a:ln w="9525">
            <a:solidFill>
              <a:srgbClr val="C0C0C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此处添加内容</a:t>
            </a:r>
          </a:p>
        </p:txBody>
      </p:sp>
      <p:sp>
        <p:nvSpPr>
          <p:cNvPr id="65" name="Rectangle 12" descr="1"/>
          <p:cNvSpPr>
            <a:spLocks noChangeArrowheads="1"/>
          </p:cNvSpPr>
          <p:nvPr/>
        </p:nvSpPr>
        <p:spPr bwMode="auto">
          <a:xfrm>
            <a:off x="1979687" y="2746722"/>
            <a:ext cx="828675" cy="828675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6350">
            <a:solidFill>
              <a:srgbClr val="660033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6" name="Rectangle 13" descr="7"/>
          <p:cNvSpPr>
            <a:spLocks noChangeArrowheads="1"/>
          </p:cNvSpPr>
          <p:nvPr/>
        </p:nvSpPr>
        <p:spPr bwMode="auto">
          <a:xfrm>
            <a:off x="7416874" y="2746722"/>
            <a:ext cx="828675" cy="828675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 w="6350">
            <a:solidFill>
              <a:srgbClr val="660033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7" name="Rectangle 14" descr="8"/>
          <p:cNvSpPr>
            <a:spLocks noChangeArrowheads="1"/>
          </p:cNvSpPr>
          <p:nvPr/>
        </p:nvSpPr>
        <p:spPr bwMode="auto">
          <a:xfrm>
            <a:off x="4680024" y="2746722"/>
            <a:ext cx="828675" cy="828675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 w="6350">
            <a:solidFill>
              <a:srgbClr val="660033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8" name="Rectangle 15" descr="2"/>
          <p:cNvSpPr>
            <a:spLocks noChangeArrowheads="1"/>
          </p:cNvSpPr>
          <p:nvPr/>
        </p:nvSpPr>
        <p:spPr bwMode="auto">
          <a:xfrm>
            <a:off x="1979687" y="4221510"/>
            <a:ext cx="828675" cy="828675"/>
          </a:xfrm>
          <a:prstGeom prst="rect">
            <a:avLst/>
          </a:prstGeom>
          <a:blipFill dpi="0" rotWithShape="1">
            <a:blip r:embed="rId6"/>
            <a:srcRect/>
            <a:stretch>
              <a:fillRect/>
            </a:stretch>
          </a:blipFill>
          <a:ln w="6350">
            <a:solidFill>
              <a:srgbClr val="660033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9" name="Rectangle 16" descr="6"/>
          <p:cNvSpPr>
            <a:spLocks noChangeArrowheads="1"/>
          </p:cNvSpPr>
          <p:nvPr/>
        </p:nvSpPr>
        <p:spPr bwMode="auto">
          <a:xfrm>
            <a:off x="7416874" y="4221510"/>
            <a:ext cx="828675" cy="828675"/>
          </a:xfrm>
          <a:prstGeom prst="rect">
            <a:avLst/>
          </a:prstGeom>
          <a:blipFill dpi="0" rotWithShape="1">
            <a:blip r:embed="rId7"/>
            <a:srcRect/>
            <a:stretch>
              <a:fillRect/>
            </a:stretch>
          </a:blipFill>
          <a:ln w="6350">
            <a:solidFill>
              <a:srgbClr val="660033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0" name="Rectangle 17" descr="9"/>
          <p:cNvSpPr>
            <a:spLocks noChangeArrowheads="1"/>
          </p:cNvSpPr>
          <p:nvPr/>
        </p:nvSpPr>
        <p:spPr bwMode="auto">
          <a:xfrm>
            <a:off x="4680024" y="4221510"/>
            <a:ext cx="828675" cy="828675"/>
          </a:xfrm>
          <a:prstGeom prst="rect">
            <a:avLst/>
          </a:prstGeom>
          <a:blipFill dpi="0" rotWithShape="1">
            <a:blip r:embed="rId8"/>
            <a:srcRect/>
            <a:stretch>
              <a:fillRect/>
            </a:stretch>
          </a:blipFill>
          <a:ln w="6350">
            <a:solidFill>
              <a:srgbClr val="660033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18677</TotalTime>
  <Words>22</Words>
  <Application>Microsoft Office PowerPoint</Application>
  <PresentationFormat>全屏显示(4:3)</PresentationFormat>
  <Paragraphs>8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841</cp:revision>
  <dcterms:created xsi:type="dcterms:W3CDTF">2009-02-11T05:37:22Z</dcterms:created>
  <dcterms:modified xsi:type="dcterms:W3CDTF">2012-08-10T05:18:28Z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