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3"/>
          <p:cNvGrpSpPr>
            <a:grpSpLocks/>
          </p:cNvGrpSpPr>
          <p:nvPr/>
        </p:nvGrpSpPr>
        <p:grpSpPr bwMode="auto">
          <a:xfrm>
            <a:off x="3885704" y="4564063"/>
            <a:ext cx="4429125" cy="790575"/>
            <a:chOff x="0" y="0"/>
            <a:chExt cx="2790" cy="858"/>
          </a:xfrm>
        </p:grpSpPr>
        <p:sp>
          <p:nvSpPr>
            <p:cNvPr id="44" name="Rectangle 4"/>
            <p:cNvSpPr>
              <a:spLocks noChangeArrowheads="1"/>
            </p:cNvSpPr>
            <p:nvPr/>
          </p:nvSpPr>
          <p:spPr bwMode="auto">
            <a:xfrm rot="10800000">
              <a:off x="0" y="137"/>
              <a:ext cx="2790" cy="721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AutoShape 5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Rectangle 6"/>
            <p:cNvSpPr>
              <a:spLocks noChangeArrowheads="1"/>
            </p:cNvSpPr>
            <p:nvPr/>
          </p:nvSpPr>
          <p:spPr bwMode="auto">
            <a:xfrm>
              <a:off x="1" y="158"/>
              <a:ext cx="2767" cy="5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</p:grpSp>
      <p:grpSp>
        <p:nvGrpSpPr>
          <p:cNvPr id="47" name="Group 7"/>
          <p:cNvGrpSpPr>
            <a:grpSpLocks/>
          </p:cNvGrpSpPr>
          <p:nvPr/>
        </p:nvGrpSpPr>
        <p:grpSpPr bwMode="auto">
          <a:xfrm>
            <a:off x="3887291" y="1341438"/>
            <a:ext cx="4429125" cy="935037"/>
            <a:chOff x="0" y="0"/>
            <a:chExt cx="2790" cy="912"/>
          </a:xfrm>
        </p:grpSpPr>
        <p:sp>
          <p:nvSpPr>
            <p:cNvPr id="48" name="AutoShape 8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5"/>
                <a:gd name="adj4" fmla="val 81949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AutoShape 9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0" name="Rectangle 10"/>
          <p:cNvSpPr>
            <a:spLocks noChangeArrowheads="1"/>
          </p:cNvSpPr>
          <p:nvPr/>
        </p:nvSpPr>
        <p:spPr bwMode="auto">
          <a:xfrm>
            <a:off x="3887291" y="1489075"/>
            <a:ext cx="43926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grpSp>
        <p:nvGrpSpPr>
          <p:cNvPr id="51" name="Group 11"/>
          <p:cNvGrpSpPr>
            <a:grpSpLocks/>
          </p:cNvGrpSpPr>
          <p:nvPr/>
        </p:nvGrpSpPr>
        <p:grpSpPr bwMode="auto">
          <a:xfrm>
            <a:off x="720229" y="2536825"/>
            <a:ext cx="2305050" cy="1808163"/>
            <a:chOff x="0" y="0"/>
            <a:chExt cx="1452" cy="1139"/>
          </a:xfrm>
        </p:grpSpPr>
        <p:sp>
          <p:nvSpPr>
            <p:cNvPr id="52" name="Rectangle 12"/>
            <p:cNvSpPr>
              <a:spLocks noChangeArrowheads="1"/>
            </p:cNvSpPr>
            <p:nvPr/>
          </p:nvSpPr>
          <p:spPr bwMode="auto">
            <a:xfrm rot="10800000">
              <a:off x="0" y="157"/>
              <a:ext cx="1452" cy="982"/>
            </a:xfrm>
            <a:prstGeom prst="rect">
              <a:avLst/>
            </a:prstGeom>
            <a:gradFill rotWithShape="1">
              <a:gsLst>
                <a:gs pos="0">
                  <a:srgbClr val="D0009A"/>
                </a:gs>
                <a:gs pos="100000">
                  <a:srgbClr val="E2009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AutoShape 13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51"/>
            </a:xfrm>
            <a:custGeom>
              <a:avLst/>
              <a:gdLst>
                <a:gd name="G0" fmla="+- 5489 0 0"/>
                <a:gd name="G1" fmla="+- 21600 0 5489"/>
                <a:gd name="G2" fmla="*/ 5489 1 2"/>
                <a:gd name="G3" fmla="+- 21600 0 G2"/>
                <a:gd name="G4" fmla="+/ 5489 21600 2"/>
                <a:gd name="G5" fmla="+/ G1 0 2"/>
                <a:gd name="G6" fmla="*/ 21600 21600 5489"/>
                <a:gd name="G7" fmla="*/ G6 1 2"/>
                <a:gd name="G8" fmla="+- 21600 0 G7"/>
                <a:gd name="G9" fmla="*/ 21600 1 2"/>
                <a:gd name="G10" fmla="+- 5489 0 G9"/>
                <a:gd name="G11" fmla="?: G10 G8 0"/>
                <a:gd name="G12" fmla="?: G10 G7 21600"/>
                <a:gd name="T0" fmla="*/ 18855 w 21600"/>
                <a:gd name="T1" fmla="*/ 10800 h 21600"/>
                <a:gd name="T2" fmla="*/ 10800 w 21600"/>
                <a:gd name="T3" fmla="*/ 21600 h 21600"/>
                <a:gd name="T4" fmla="*/ 2745 w 21600"/>
                <a:gd name="T5" fmla="*/ 10800 h 21600"/>
                <a:gd name="T6" fmla="*/ 10800 w 21600"/>
                <a:gd name="T7" fmla="*/ 0 h 21600"/>
                <a:gd name="T8" fmla="*/ 4545 w 21600"/>
                <a:gd name="T9" fmla="*/ 4545 h 21600"/>
                <a:gd name="T10" fmla="*/ 17055 w 21600"/>
                <a:gd name="T11" fmla="*/ 170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89" y="21600"/>
                  </a:lnTo>
                  <a:lnTo>
                    <a:pt x="16111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E2009C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4" name="WordArt 14"/>
          <p:cNvSpPr>
            <a:spLocks noChangeArrowheads="1" noChangeShapeType="1"/>
          </p:cNvSpPr>
          <p:nvPr/>
        </p:nvSpPr>
        <p:spPr bwMode="auto">
          <a:xfrm>
            <a:off x="1288554" y="3248025"/>
            <a:ext cx="1177925" cy="5905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标题文字</a:t>
            </a:r>
          </a:p>
        </p:txBody>
      </p:sp>
      <p:cxnSp>
        <p:nvCxnSpPr>
          <p:cNvPr id="55" name="AutoShape 15"/>
          <p:cNvCxnSpPr>
            <a:cxnSpLocks noChangeShapeType="1"/>
            <a:stCxn id="53" idx="1"/>
            <a:endCxn id="50" idx="1"/>
          </p:cNvCxnSpPr>
          <p:nvPr/>
        </p:nvCxnSpPr>
        <p:spPr bwMode="auto">
          <a:xfrm rot="16200000">
            <a:off x="2517279" y="1168400"/>
            <a:ext cx="725488" cy="2014537"/>
          </a:xfrm>
          <a:prstGeom prst="bentConnector2">
            <a:avLst/>
          </a:prstGeom>
          <a:noFill/>
          <a:ln w="12700">
            <a:solidFill>
              <a:srgbClr val="FF66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AutoShape 16"/>
          <p:cNvCxnSpPr>
            <a:cxnSpLocks noChangeShapeType="1"/>
            <a:stCxn id="52" idx="0"/>
            <a:endCxn id="46" idx="1"/>
          </p:cNvCxnSpPr>
          <p:nvPr/>
        </p:nvCxnSpPr>
        <p:spPr bwMode="auto">
          <a:xfrm rot="16200000" flipH="1">
            <a:off x="2561729" y="3656013"/>
            <a:ext cx="636587" cy="2014537"/>
          </a:xfrm>
          <a:prstGeom prst="bentConnector2">
            <a:avLst/>
          </a:prstGeom>
          <a:noFill/>
          <a:ln w="12700">
            <a:solidFill>
              <a:srgbClr val="FF66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57" name="Group 17"/>
          <p:cNvGrpSpPr>
            <a:grpSpLocks/>
          </p:cNvGrpSpPr>
          <p:nvPr/>
        </p:nvGrpSpPr>
        <p:grpSpPr bwMode="auto">
          <a:xfrm>
            <a:off x="3887291" y="2398713"/>
            <a:ext cx="4429125" cy="935037"/>
            <a:chOff x="0" y="0"/>
            <a:chExt cx="2790" cy="912"/>
          </a:xfrm>
        </p:grpSpPr>
        <p:sp>
          <p:nvSpPr>
            <p:cNvPr id="58" name="AutoShape 18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5"/>
                <a:gd name="adj4" fmla="val 81949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6" name="Rectangle 20"/>
          <p:cNvSpPr>
            <a:spLocks noChangeArrowheads="1"/>
          </p:cNvSpPr>
          <p:nvPr/>
        </p:nvSpPr>
        <p:spPr bwMode="auto">
          <a:xfrm>
            <a:off x="3887291" y="2546350"/>
            <a:ext cx="43926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grpSp>
        <p:nvGrpSpPr>
          <p:cNvPr id="77" name="Group 21"/>
          <p:cNvGrpSpPr>
            <a:grpSpLocks/>
          </p:cNvGrpSpPr>
          <p:nvPr/>
        </p:nvGrpSpPr>
        <p:grpSpPr bwMode="auto">
          <a:xfrm>
            <a:off x="3887291" y="3454400"/>
            <a:ext cx="4429125" cy="935038"/>
            <a:chOff x="0" y="0"/>
            <a:chExt cx="2790" cy="912"/>
          </a:xfrm>
        </p:grpSpPr>
        <p:sp>
          <p:nvSpPr>
            <p:cNvPr id="78" name="AutoShape 22"/>
            <p:cNvSpPr>
              <a:spLocks noChangeArrowheads="1"/>
            </p:cNvSpPr>
            <p:nvPr/>
          </p:nvSpPr>
          <p:spPr bwMode="auto">
            <a:xfrm rot="10800000">
              <a:off x="0" y="142"/>
              <a:ext cx="2790" cy="770"/>
            </a:xfrm>
            <a:prstGeom prst="upArrowCallout">
              <a:avLst>
                <a:gd name="adj1" fmla="val 82868"/>
                <a:gd name="adj2" fmla="val 41434"/>
                <a:gd name="adj3" fmla="val 17995"/>
                <a:gd name="adj4" fmla="val 81949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AutoShape 23"/>
            <p:cNvSpPr>
              <a:spLocks noChangeArrowheads="1"/>
            </p:cNvSpPr>
            <p:nvPr/>
          </p:nvSpPr>
          <p:spPr bwMode="auto">
            <a:xfrm rot="10800000">
              <a:off x="0" y="0"/>
              <a:ext cx="2790" cy="132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0" name="Rectangle 24"/>
          <p:cNvSpPr>
            <a:spLocks noChangeArrowheads="1"/>
          </p:cNvSpPr>
          <p:nvPr/>
        </p:nvSpPr>
        <p:spPr bwMode="auto">
          <a:xfrm>
            <a:off x="3887291" y="3602038"/>
            <a:ext cx="43926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18677</TotalTime>
  <Words>53</Words>
  <Application>Microsoft Office PowerPoint</Application>
  <PresentationFormat>全屏显示(4:3)</PresentationFormat>
  <Paragraphs>11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840</cp:revision>
  <dcterms:created xsi:type="dcterms:W3CDTF">2009-02-11T05:37:22Z</dcterms:created>
  <dcterms:modified xsi:type="dcterms:W3CDTF">2012-08-10T05:14:23Z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