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146462" y="1412776"/>
            <a:ext cx="11181111" cy="5215167"/>
            <a:chOff x="-792932" y="1630363"/>
            <a:chExt cx="10477500" cy="4822825"/>
          </a:xfrm>
        </p:grpSpPr>
        <p:sp>
          <p:nvSpPr>
            <p:cNvPr id="41" name="Oval 3"/>
            <p:cNvSpPr>
              <a:spLocks noChangeArrowheads="1"/>
            </p:cNvSpPr>
            <p:nvPr/>
          </p:nvSpPr>
          <p:spPr bwMode="auto">
            <a:xfrm>
              <a:off x="-792932" y="4683125"/>
              <a:ext cx="2503488" cy="373063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Oval 4"/>
            <p:cNvSpPr>
              <a:spLocks noChangeArrowheads="1"/>
            </p:cNvSpPr>
            <p:nvPr/>
          </p:nvSpPr>
          <p:spPr bwMode="auto">
            <a:xfrm>
              <a:off x="7179493" y="4683125"/>
              <a:ext cx="2505075" cy="373063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3315518" y="4683125"/>
              <a:ext cx="2505075" cy="373063"/>
            </a:xfrm>
            <a:prstGeom prst="ellipse">
              <a:avLst/>
            </a:prstGeom>
            <a:gradFill rotWithShape="1">
              <a:gsLst>
                <a:gs pos="0">
                  <a:srgbClr val="969696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未知"/>
            <p:cNvSpPr>
              <a:spLocks/>
            </p:cNvSpPr>
            <p:nvPr/>
          </p:nvSpPr>
          <p:spPr bwMode="auto">
            <a:xfrm>
              <a:off x="264343" y="1662113"/>
              <a:ext cx="1666875" cy="3330575"/>
            </a:xfrm>
            <a:custGeom>
              <a:avLst/>
              <a:gdLst>
                <a:gd name="T0" fmla="*/ 0 w 174"/>
                <a:gd name="T1" fmla="*/ 347 h 348"/>
                <a:gd name="T2" fmla="*/ 174 w 174"/>
                <a:gd name="T3" fmla="*/ 174 h 348"/>
                <a:gd name="T4" fmla="*/ 0 w 174"/>
                <a:gd name="T5" fmla="*/ 0 h 348"/>
                <a:gd name="T6" fmla="*/ 0 w 174"/>
                <a:gd name="T7" fmla="*/ 174 h 348"/>
                <a:gd name="T8" fmla="*/ 0 w 174"/>
                <a:gd name="T9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0" y="347"/>
                  </a:moveTo>
                  <a:cubicBezTo>
                    <a:pt x="96" y="348"/>
                    <a:pt x="174" y="270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0" y="3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69696"/>
                </a:gs>
              </a:gsLst>
              <a:lin ang="2700000" scaled="1"/>
            </a:gradFill>
            <a:ln w="19050" cap="flat" cmpd="sng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未知"/>
            <p:cNvSpPr>
              <a:spLocks/>
            </p:cNvSpPr>
            <p:nvPr/>
          </p:nvSpPr>
          <p:spPr bwMode="auto">
            <a:xfrm flipH="1">
              <a:off x="7204893" y="1693863"/>
              <a:ext cx="1666875" cy="3327400"/>
            </a:xfrm>
            <a:custGeom>
              <a:avLst/>
              <a:gdLst>
                <a:gd name="T0" fmla="*/ 0 w 174"/>
                <a:gd name="T1" fmla="*/ 347 h 348"/>
                <a:gd name="T2" fmla="*/ 174 w 174"/>
                <a:gd name="T3" fmla="*/ 174 h 348"/>
                <a:gd name="T4" fmla="*/ 0 w 174"/>
                <a:gd name="T5" fmla="*/ 0 h 348"/>
                <a:gd name="T6" fmla="*/ 0 w 174"/>
                <a:gd name="T7" fmla="*/ 174 h 348"/>
                <a:gd name="T8" fmla="*/ 0 w 174"/>
                <a:gd name="T9" fmla="*/ 347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348">
                  <a:moveTo>
                    <a:pt x="0" y="347"/>
                  </a:moveTo>
                  <a:cubicBezTo>
                    <a:pt x="96" y="348"/>
                    <a:pt x="174" y="270"/>
                    <a:pt x="174" y="174"/>
                  </a:cubicBez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0" y="347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69696"/>
                </a:gs>
              </a:gsLst>
              <a:lin ang="2700000" scaled="1"/>
            </a:gradFill>
            <a:ln w="19050" cap="flat" cmpd="sng">
              <a:solidFill>
                <a:srgbClr val="969696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AutoShape 8"/>
            <p:cNvSpPr>
              <a:spLocks noChangeArrowheads="1"/>
            </p:cNvSpPr>
            <p:nvPr/>
          </p:nvSpPr>
          <p:spPr bwMode="auto">
            <a:xfrm rot="16200000">
              <a:off x="5902350" y="2832894"/>
              <a:ext cx="1390650" cy="1049337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rgbClr val="E2009C"/>
                </a:gs>
                <a:gs pos="100000">
                  <a:srgbClr val="D0009A">
                    <a:alpha val="0"/>
                  </a:srgbClr>
                </a:gs>
              </a:gsLst>
              <a:lin ang="18900000" scaled="1"/>
            </a:gradFill>
            <a:ln w="190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AutoShape 9"/>
            <p:cNvSpPr>
              <a:spLocks noChangeArrowheads="1"/>
            </p:cNvSpPr>
            <p:nvPr/>
          </p:nvSpPr>
          <p:spPr bwMode="auto">
            <a:xfrm rot="5400000">
              <a:off x="1789931" y="2833688"/>
              <a:ext cx="1390650" cy="1047750"/>
            </a:xfrm>
            <a:prstGeom prst="downArrow">
              <a:avLst>
                <a:gd name="adj1" fmla="val 52074"/>
                <a:gd name="adj2" fmla="val 57903"/>
              </a:avLst>
            </a:prstGeom>
            <a:gradFill rotWithShape="1">
              <a:gsLst>
                <a:gs pos="0">
                  <a:srgbClr val="E2009C"/>
                </a:gs>
                <a:gs pos="100000">
                  <a:srgbClr val="D0009A">
                    <a:alpha val="0"/>
                  </a:srgbClr>
                </a:gs>
              </a:gsLst>
              <a:lin ang="18900000" scaled="1"/>
            </a:gradFill>
            <a:ln w="19050">
              <a:solidFill>
                <a:srgbClr val="FFFF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66" name="Group 10"/>
            <p:cNvGrpSpPr>
              <a:grpSpLocks/>
            </p:cNvGrpSpPr>
            <p:nvPr/>
          </p:nvGrpSpPr>
          <p:grpSpPr bwMode="auto">
            <a:xfrm>
              <a:off x="2877368" y="1630363"/>
              <a:ext cx="3382963" cy="3289300"/>
              <a:chOff x="0" y="0"/>
              <a:chExt cx="1042" cy="1019"/>
            </a:xfrm>
          </p:grpSpPr>
          <p:grpSp>
            <p:nvGrpSpPr>
              <p:cNvPr id="67" name="Group 11"/>
              <p:cNvGrpSpPr>
                <a:grpSpLocks/>
              </p:cNvGrpSpPr>
              <p:nvPr/>
            </p:nvGrpSpPr>
            <p:grpSpPr bwMode="auto">
              <a:xfrm>
                <a:off x="0" y="0"/>
                <a:ext cx="1042" cy="1019"/>
                <a:chOff x="0" y="0"/>
                <a:chExt cx="1042" cy="1019"/>
              </a:xfrm>
            </p:grpSpPr>
            <p:pic>
              <p:nvPicPr>
                <p:cNvPr id="69" name="Picture 12" descr="circuler_1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70" name="Oval 1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0009A"/>
                    </a:gs>
                    <a:gs pos="100000">
                      <a:srgbClr val="E2009C"/>
                    </a:gs>
                  </a:gsLst>
                  <a:lin ang="5400000" scaled="1"/>
                </a:gradFill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</p:grpSp>
          <p:pic>
            <p:nvPicPr>
              <p:cNvPr id="68" name="Picture 14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4" y="10"/>
                <a:ext cx="823" cy="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" name="WordArt 15"/>
            <p:cNvSpPr>
              <a:spLocks noChangeArrowheads="1" noChangeShapeType="1"/>
            </p:cNvSpPr>
            <p:nvPr/>
          </p:nvSpPr>
          <p:spPr bwMode="auto">
            <a:xfrm>
              <a:off x="3677468" y="2419350"/>
              <a:ext cx="1833563" cy="331788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0" cap="none" spc="0" normalizeH="0" baseline="0" noProof="0" smtClean="0">
                  <a:ln w="9525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黑体"/>
                  <a:ea typeface="黑体"/>
                </a:rPr>
                <a:t>双击添加标题文字</a:t>
              </a:r>
            </a:p>
          </p:txBody>
        </p:sp>
        <p:sp>
          <p:nvSpPr>
            <p:cNvPr id="72" name="Rectangle 16"/>
            <p:cNvSpPr>
              <a:spLocks noChangeArrowheads="1"/>
            </p:cNvSpPr>
            <p:nvPr/>
          </p:nvSpPr>
          <p:spPr bwMode="auto">
            <a:xfrm>
              <a:off x="2877368" y="3025775"/>
              <a:ext cx="3359150" cy="6619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  <a:p>
              <a:pPr marL="0" marR="0" lvl="0" indent="0" algn="ctr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单击此处添加段落文字内容</a:t>
              </a:r>
            </a:p>
          </p:txBody>
        </p:sp>
        <p:sp>
          <p:nvSpPr>
            <p:cNvPr id="73" name="Rectangle 17"/>
            <p:cNvSpPr>
              <a:spLocks noChangeArrowheads="1"/>
            </p:cNvSpPr>
            <p:nvPr/>
          </p:nvSpPr>
          <p:spPr bwMode="auto">
            <a:xfrm>
              <a:off x="746943" y="3203575"/>
              <a:ext cx="1214438" cy="338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文字内容</a:t>
              </a:r>
            </a:p>
          </p:txBody>
        </p:sp>
        <p:sp>
          <p:nvSpPr>
            <p:cNvPr id="74" name="Rectangle 18"/>
            <p:cNvSpPr>
              <a:spLocks noChangeArrowheads="1"/>
            </p:cNvSpPr>
            <p:nvPr/>
          </p:nvSpPr>
          <p:spPr bwMode="auto">
            <a:xfrm>
              <a:off x="7144568" y="3203575"/>
              <a:ext cx="1212850" cy="338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BBE0E3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文字内容</a:t>
              </a:r>
            </a:p>
          </p:txBody>
        </p:sp>
        <p:pic>
          <p:nvPicPr>
            <p:cNvPr id="75" name="Picture 19" descr="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3456" y="3835400"/>
              <a:ext cx="620712" cy="261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18677</TotalTime>
  <Words>27</Words>
  <Application>Microsoft Office PowerPoint</Application>
  <PresentationFormat>全屏显示(4:3)</PresentationFormat>
  <Paragraphs>7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839</cp:revision>
  <dcterms:created xsi:type="dcterms:W3CDTF">2009-02-11T05:37:22Z</dcterms:created>
  <dcterms:modified xsi:type="dcterms:W3CDTF">2012-08-10T05:08:55Z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