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05"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2012/8/10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2012/8/10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2012/8/10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3"/>
          <p:cNvGrpSpPr>
            <a:grpSpLocks/>
          </p:cNvGrpSpPr>
          <p:nvPr/>
        </p:nvGrpSpPr>
        <p:grpSpPr bwMode="auto">
          <a:xfrm>
            <a:off x="1042988" y="2205186"/>
            <a:ext cx="3943350" cy="3233738"/>
            <a:chOff x="0" y="0"/>
            <a:chExt cx="1750" cy="1435"/>
          </a:xfrm>
        </p:grpSpPr>
        <p:sp>
          <p:nvSpPr>
            <p:cNvPr id="90" name="Oval 4"/>
            <p:cNvSpPr>
              <a:spLocks noChangeArrowheads="1"/>
            </p:cNvSpPr>
            <p:nvPr/>
          </p:nvSpPr>
          <p:spPr bwMode="auto">
            <a:xfrm>
              <a:off x="0" y="1083"/>
              <a:ext cx="1750" cy="352"/>
            </a:xfrm>
            <a:prstGeom prst="ellipse">
              <a:avLst/>
            </a:prstGeom>
            <a:gradFill rotWithShape="1">
              <a:gsLst>
                <a:gs pos="0">
                  <a:srgbClr val="292929"/>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1" name="未知"/>
            <p:cNvSpPr>
              <a:spLocks noEditPoints="1"/>
            </p:cNvSpPr>
            <p:nvPr/>
          </p:nvSpPr>
          <p:spPr bwMode="auto">
            <a:xfrm>
              <a:off x="204" y="0"/>
              <a:ext cx="1335" cy="1325"/>
            </a:xfrm>
            <a:custGeom>
              <a:avLst/>
              <a:gdLst>
                <a:gd name="T0" fmla="*/ 173 w 187"/>
                <a:gd name="T1" fmla="*/ 45 h 186"/>
                <a:gd name="T2" fmla="*/ 178 w 187"/>
                <a:gd name="T3" fmla="*/ 53 h 186"/>
                <a:gd name="T4" fmla="*/ 177 w 187"/>
                <a:gd name="T5" fmla="*/ 55 h 186"/>
                <a:gd name="T6" fmla="*/ 185 w 187"/>
                <a:gd name="T7" fmla="*/ 93 h 186"/>
                <a:gd name="T8" fmla="*/ 94 w 187"/>
                <a:gd name="T9" fmla="*/ 185 h 186"/>
                <a:gd name="T10" fmla="*/ 2 w 187"/>
                <a:gd name="T11" fmla="*/ 93 h 186"/>
                <a:gd name="T12" fmla="*/ 6 w 187"/>
                <a:gd name="T13" fmla="*/ 64 h 186"/>
                <a:gd name="T14" fmla="*/ 6 w 187"/>
                <a:gd name="T15" fmla="*/ 62 h 186"/>
                <a:gd name="T16" fmla="*/ 0 w 187"/>
                <a:gd name="T17" fmla="*/ 93 h 186"/>
                <a:gd name="T18" fmla="*/ 94 w 187"/>
                <a:gd name="T19" fmla="*/ 186 h 186"/>
                <a:gd name="T20" fmla="*/ 187 w 187"/>
                <a:gd name="T21" fmla="*/ 93 h 186"/>
                <a:gd name="T22" fmla="*/ 173 w 187"/>
                <a:gd name="T23" fmla="*/ 45 h 186"/>
                <a:gd name="T24" fmla="*/ 173 w 187"/>
                <a:gd name="T25" fmla="*/ 44 h 186"/>
                <a:gd name="T26" fmla="*/ 173 w 187"/>
                <a:gd name="T27" fmla="*/ 45 h 186"/>
                <a:gd name="T28" fmla="*/ 173 w 187"/>
                <a:gd name="T29" fmla="*/ 44 h 186"/>
                <a:gd name="T30" fmla="*/ 173 w 187"/>
                <a:gd name="T31" fmla="*/ 44 h 186"/>
                <a:gd name="T32" fmla="*/ 173 w 187"/>
                <a:gd name="T33" fmla="*/ 44 h 186"/>
                <a:gd name="T34" fmla="*/ 173 w 187"/>
                <a:gd name="T35" fmla="*/ 44 h 186"/>
                <a:gd name="T36" fmla="*/ 59 w 187"/>
                <a:gd name="T37" fmla="*/ 6 h 186"/>
                <a:gd name="T38" fmla="*/ 59 w 187"/>
                <a:gd name="T39" fmla="*/ 6 h 186"/>
                <a:gd name="T40" fmla="*/ 59 w 187"/>
                <a:gd name="T41" fmla="*/ 6 h 186"/>
                <a:gd name="T42" fmla="*/ 61 w 187"/>
                <a:gd name="T43" fmla="*/ 6 h 186"/>
                <a:gd name="T44" fmla="*/ 60 w 187"/>
                <a:gd name="T45" fmla="*/ 6 h 186"/>
                <a:gd name="T46" fmla="*/ 61 w 187"/>
                <a:gd name="T47" fmla="*/ 6 h 186"/>
                <a:gd name="T48" fmla="*/ 125 w 187"/>
                <a:gd name="T49" fmla="*/ 5 h 186"/>
                <a:gd name="T50" fmla="*/ 126 w 187"/>
                <a:gd name="T51" fmla="*/ 6 h 186"/>
                <a:gd name="T52" fmla="*/ 125 w 187"/>
                <a:gd name="T53" fmla="*/ 5 h 186"/>
                <a:gd name="T54" fmla="*/ 124 w 187"/>
                <a:gd name="T55" fmla="*/ 5 h 186"/>
                <a:gd name="T56" fmla="*/ 125 w 187"/>
                <a:gd name="T57" fmla="*/ 5 h 186"/>
                <a:gd name="T58" fmla="*/ 124 w 187"/>
                <a:gd name="T59" fmla="*/ 5 h 186"/>
                <a:gd name="T60" fmla="*/ 94 w 187"/>
                <a:gd name="T61" fmla="*/ 0 h 186"/>
                <a:gd name="T62" fmla="*/ 61 w 187"/>
                <a:gd name="T63" fmla="*/ 6 h 186"/>
                <a:gd name="T64" fmla="*/ 94 w 187"/>
                <a:gd name="T65" fmla="*/ 0 h 186"/>
                <a:gd name="T66" fmla="*/ 124 w 187"/>
                <a:gd name="T67" fmla="*/ 5 h 186"/>
                <a:gd name="T68" fmla="*/ 94 w 187"/>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7" h="186">
                  <a:moveTo>
                    <a:pt x="173" y="45"/>
                  </a:moveTo>
                  <a:cubicBezTo>
                    <a:pt x="175" y="48"/>
                    <a:pt x="176" y="50"/>
                    <a:pt x="178" y="53"/>
                  </a:cubicBezTo>
                  <a:cubicBezTo>
                    <a:pt x="177" y="54"/>
                    <a:pt x="177" y="55"/>
                    <a:pt x="177" y="55"/>
                  </a:cubicBezTo>
                  <a:cubicBezTo>
                    <a:pt x="182" y="67"/>
                    <a:pt x="185" y="80"/>
                    <a:pt x="185" y="93"/>
                  </a:cubicBezTo>
                  <a:cubicBezTo>
                    <a:pt x="185" y="144"/>
                    <a:pt x="144" y="185"/>
                    <a:pt x="94" y="185"/>
                  </a:cubicBezTo>
                  <a:cubicBezTo>
                    <a:pt x="43" y="185"/>
                    <a:pt x="2" y="144"/>
                    <a:pt x="2" y="93"/>
                  </a:cubicBezTo>
                  <a:cubicBezTo>
                    <a:pt x="2" y="83"/>
                    <a:pt x="3" y="73"/>
                    <a:pt x="6" y="64"/>
                  </a:cubicBezTo>
                  <a:cubicBezTo>
                    <a:pt x="6" y="64"/>
                    <a:pt x="6" y="63"/>
                    <a:pt x="6" y="62"/>
                  </a:cubicBezTo>
                  <a:cubicBezTo>
                    <a:pt x="2" y="72"/>
                    <a:pt x="0" y="82"/>
                    <a:pt x="0" y="93"/>
                  </a:cubicBezTo>
                  <a:cubicBezTo>
                    <a:pt x="0" y="144"/>
                    <a:pt x="42" y="186"/>
                    <a:pt x="94" y="186"/>
                  </a:cubicBezTo>
                  <a:cubicBezTo>
                    <a:pt x="145" y="186"/>
                    <a:pt x="187" y="144"/>
                    <a:pt x="187" y="93"/>
                  </a:cubicBezTo>
                  <a:cubicBezTo>
                    <a:pt x="187" y="76"/>
                    <a:pt x="182" y="59"/>
                    <a:pt x="173" y="45"/>
                  </a:cubicBezTo>
                  <a:close/>
                  <a:moveTo>
                    <a:pt x="173" y="44"/>
                  </a:moveTo>
                  <a:cubicBezTo>
                    <a:pt x="173" y="45"/>
                    <a:pt x="173" y="45"/>
                    <a:pt x="173" y="45"/>
                  </a:cubicBezTo>
                  <a:cubicBezTo>
                    <a:pt x="173" y="45"/>
                    <a:pt x="173" y="45"/>
                    <a:pt x="173" y="44"/>
                  </a:cubicBezTo>
                  <a:close/>
                  <a:moveTo>
                    <a:pt x="173" y="44"/>
                  </a:moveTo>
                  <a:cubicBezTo>
                    <a:pt x="173" y="44"/>
                    <a:pt x="173" y="44"/>
                    <a:pt x="173" y="44"/>
                  </a:cubicBezTo>
                  <a:cubicBezTo>
                    <a:pt x="173" y="44"/>
                    <a:pt x="173" y="44"/>
                    <a:pt x="173" y="44"/>
                  </a:cubicBezTo>
                  <a:close/>
                  <a:moveTo>
                    <a:pt x="59" y="6"/>
                  </a:moveTo>
                  <a:cubicBezTo>
                    <a:pt x="59" y="6"/>
                    <a:pt x="59" y="6"/>
                    <a:pt x="59" y="6"/>
                  </a:cubicBezTo>
                  <a:cubicBezTo>
                    <a:pt x="59" y="6"/>
                    <a:pt x="59" y="6"/>
                    <a:pt x="59" y="6"/>
                  </a:cubicBezTo>
                  <a:close/>
                  <a:moveTo>
                    <a:pt x="61" y="6"/>
                  </a:moveTo>
                  <a:cubicBezTo>
                    <a:pt x="60" y="6"/>
                    <a:pt x="60" y="6"/>
                    <a:pt x="60" y="6"/>
                  </a:cubicBezTo>
                  <a:cubicBezTo>
                    <a:pt x="60" y="6"/>
                    <a:pt x="60" y="6"/>
                    <a:pt x="61" y="6"/>
                  </a:cubicBezTo>
                  <a:close/>
                  <a:moveTo>
                    <a:pt x="125" y="5"/>
                  </a:moveTo>
                  <a:cubicBezTo>
                    <a:pt x="126" y="5"/>
                    <a:pt x="126" y="6"/>
                    <a:pt x="126" y="6"/>
                  </a:cubicBezTo>
                  <a:cubicBezTo>
                    <a:pt x="126" y="6"/>
                    <a:pt x="126" y="5"/>
                    <a:pt x="125" y="5"/>
                  </a:cubicBezTo>
                  <a:close/>
                  <a:moveTo>
                    <a:pt x="124" y="5"/>
                  </a:moveTo>
                  <a:cubicBezTo>
                    <a:pt x="125" y="5"/>
                    <a:pt x="125" y="5"/>
                    <a:pt x="125" y="5"/>
                  </a:cubicBezTo>
                  <a:cubicBezTo>
                    <a:pt x="125" y="5"/>
                    <a:pt x="125" y="5"/>
                    <a:pt x="124" y="5"/>
                  </a:cubicBezTo>
                  <a:close/>
                  <a:moveTo>
                    <a:pt x="94" y="0"/>
                  </a:moveTo>
                  <a:cubicBezTo>
                    <a:pt x="82" y="0"/>
                    <a:pt x="71" y="2"/>
                    <a:pt x="61" y="6"/>
                  </a:cubicBezTo>
                  <a:cubicBezTo>
                    <a:pt x="71" y="2"/>
                    <a:pt x="82" y="0"/>
                    <a:pt x="94" y="0"/>
                  </a:cubicBezTo>
                  <a:cubicBezTo>
                    <a:pt x="104" y="0"/>
                    <a:pt x="114" y="2"/>
                    <a:pt x="124" y="5"/>
                  </a:cubicBezTo>
                  <a:cubicBezTo>
                    <a:pt x="115" y="2"/>
                    <a:pt x="104" y="0"/>
                    <a:pt x="94" y="0"/>
                  </a:cubicBezTo>
                  <a:close/>
                </a:path>
              </a:pathLst>
            </a:custGeom>
            <a:gradFill rotWithShape="1">
              <a:gsLst>
                <a:gs pos="0">
                  <a:srgbClr val="BFBFBF"/>
                </a:gs>
                <a:gs pos="100000">
                  <a:srgbClr val="474747"/>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2" name="未知"/>
            <p:cNvSpPr>
              <a:spLocks/>
            </p:cNvSpPr>
            <p:nvPr/>
          </p:nvSpPr>
          <p:spPr bwMode="auto">
            <a:xfrm>
              <a:off x="218" y="392"/>
              <a:ext cx="1306" cy="926"/>
            </a:xfrm>
            <a:custGeom>
              <a:avLst/>
              <a:gdLst>
                <a:gd name="T0" fmla="*/ 175 w 183"/>
                <a:gd name="T1" fmla="*/ 0 h 130"/>
                <a:gd name="T2" fmla="*/ 174 w 183"/>
                <a:gd name="T3" fmla="*/ 5 h 130"/>
                <a:gd name="T4" fmla="*/ 180 w 183"/>
                <a:gd name="T5" fmla="*/ 38 h 130"/>
                <a:gd name="T6" fmla="*/ 92 w 183"/>
                <a:gd name="T7" fmla="*/ 127 h 130"/>
                <a:gd name="T8" fmla="*/ 3 w 183"/>
                <a:gd name="T9" fmla="*/ 38 h 130"/>
                <a:gd name="T10" fmla="*/ 6 w 183"/>
                <a:gd name="T11" fmla="*/ 14 h 130"/>
                <a:gd name="T12" fmla="*/ 4 w 183"/>
                <a:gd name="T13" fmla="*/ 9 h 130"/>
                <a:gd name="T14" fmla="*/ 0 w 183"/>
                <a:gd name="T15" fmla="*/ 38 h 130"/>
                <a:gd name="T16" fmla="*/ 92 w 183"/>
                <a:gd name="T17" fmla="*/ 130 h 130"/>
                <a:gd name="T18" fmla="*/ 183 w 183"/>
                <a:gd name="T19" fmla="*/ 38 h 130"/>
                <a:gd name="T20" fmla="*/ 175 w 183"/>
                <a:gd name="T2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 h="130">
                  <a:moveTo>
                    <a:pt x="175" y="0"/>
                  </a:moveTo>
                  <a:cubicBezTo>
                    <a:pt x="175" y="2"/>
                    <a:pt x="174" y="3"/>
                    <a:pt x="174" y="5"/>
                  </a:cubicBezTo>
                  <a:cubicBezTo>
                    <a:pt x="178" y="15"/>
                    <a:pt x="180" y="26"/>
                    <a:pt x="180" y="38"/>
                  </a:cubicBezTo>
                  <a:cubicBezTo>
                    <a:pt x="180" y="87"/>
                    <a:pt x="140" y="127"/>
                    <a:pt x="92" y="127"/>
                  </a:cubicBezTo>
                  <a:cubicBezTo>
                    <a:pt x="42" y="127"/>
                    <a:pt x="3" y="87"/>
                    <a:pt x="3" y="38"/>
                  </a:cubicBezTo>
                  <a:cubicBezTo>
                    <a:pt x="3" y="30"/>
                    <a:pt x="4" y="21"/>
                    <a:pt x="6" y="14"/>
                  </a:cubicBezTo>
                  <a:cubicBezTo>
                    <a:pt x="5" y="12"/>
                    <a:pt x="5" y="11"/>
                    <a:pt x="4" y="9"/>
                  </a:cubicBezTo>
                  <a:cubicBezTo>
                    <a:pt x="1" y="18"/>
                    <a:pt x="0" y="28"/>
                    <a:pt x="0" y="38"/>
                  </a:cubicBezTo>
                  <a:cubicBezTo>
                    <a:pt x="0" y="89"/>
                    <a:pt x="41" y="130"/>
                    <a:pt x="92" y="130"/>
                  </a:cubicBezTo>
                  <a:cubicBezTo>
                    <a:pt x="142" y="130"/>
                    <a:pt x="183" y="89"/>
                    <a:pt x="183" y="38"/>
                  </a:cubicBezTo>
                  <a:cubicBezTo>
                    <a:pt x="183" y="25"/>
                    <a:pt x="180" y="12"/>
                    <a:pt x="175" y="0"/>
                  </a:cubicBezTo>
                  <a:close/>
                </a:path>
              </a:pathLst>
            </a:custGeom>
            <a:gradFill rotWithShape="1">
              <a:gsLst>
                <a:gs pos="0">
                  <a:srgbClr val="D9D9D9"/>
                </a:gs>
                <a:gs pos="100000">
                  <a:srgbClr val="696969"/>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3" name="未知"/>
            <p:cNvSpPr>
              <a:spLocks noEditPoints="1"/>
            </p:cNvSpPr>
            <p:nvPr/>
          </p:nvSpPr>
          <p:spPr bwMode="auto">
            <a:xfrm>
              <a:off x="247" y="36"/>
              <a:ext cx="1192" cy="406"/>
            </a:xfrm>
            <a:custGeom>
              <a:avLst/>
              <a:gdLst>
                <a:gd name="T0" fmla="*/ 167 w 167"/>
                <a:gd name="T1" fmla="*/ 40 h 57"/>
                <a:gd name="T2" fmla="*/ 167 w 167"/>
                <a:gd name="T3" fmla="*/ 40 h 57"/>
                <a:gd name="T4" fmla="*/ 167 w 167"/>
                <a:gd name="T5" fmla="*/ 40 h 57"/>
                <a:gd name="T6" fmla="*/ 167 w 167"/>
                <a:gd name="T7" fmla="*/ 39 h 57"/>
                <a:gd name="T8" fmla="*/ 167 w 167"/>
                <a:gd name="T9" fmla="*/ 39 h 57"/>
                <a:gd name="T10" fmla="*/ 167 w 167"/>
                <a:gd name="T11" fmla="*/ 39 h 57"/>
                <a:gd name="T12" fmla="*/ 53 w 167"/>
                <a:gd name="T13" fmla="*/ 1 h 57"/>
                <a:gd name="T14" fmla="*/ 18 w 167"/>
                <a:gd name="T15" fmla="*/ 26 h 57"/>
                <a:gd name="T16" fmla="*/ 0 w 167"/>
                <a:gd name="T17" fmla="*/ 57 h 57"/>
                <a:gd name="T18" fmla="*/ 0 w 167"/>
                <a:gd name="T19" fmla="*/ 57 h 57"/>
                <a:gd name="T20" fmla="*/ 53 w 167"/>
                <a:gd name="T21" fmla="*/ 1 h 57"/>
                <a:gd name="T22" fmla="*/ 54 w 167"/>
                <a:gd name="T23" fmla="*/ 1 h 57"/>
                <a:gd name="T24" fmla="*/ 53 w 167"/>
                <a:gd name="T25" fmla="*/ 1 h 57"/>
                <a:gd name="T26" fmla="*/ 54 w 167"/>
                <a:gd name="T27" fmla="*/ 1 h 57"/>
                <a:gd name="T28" fmla="*/ 55 w 167"/>
                <a:gd name="T29" fmla="*/ 1 h 57"/>
                <a:gd name="T30" fmla="*/ 55 w 167"/>
                <a:gd name="T31" fmla="*/ 1 h 57"/>
                <a:gd name="T32" fmla="*/ 55 w 167"/>
                <a:gd name="T33" fmla="*/ 1 h 57"/>
                <a:gd name="T34" fmla="*/ 120 w 167"/>
                <a:gd name="T35" fmla="*/ 1 h 57"/>
                <a:gd name="T36" fmla="*/ 167 w 167"/>
                <a:gd name="T37" fmla="*/ 39 h 57"/>
                <a:gd name="T38" fmla="*/ 150 w 167"/>
                <a:gd name="T39" fmla="*/ 19 h 57"/>
                <a:gd name="T40" fmla="*/ 120 w 167"/>
                <a:gd name="T41" fmla="*/ 1 h 57"/>
                <a:gd name="T42" fmla="*/ 119 w 167"/>
                <a:gd name="T43" fmla="*/ 0 h 57"/>
                <a:gd name="T44" fmla="*/ 119 w 167"/>
                <a:gd name="T45" fmla="*/ 0 h 57"/>
                <a:gd name="T46" fmla="*/ 119 w 167"/>
                <a:gd name="T47" fmla="*/ 0 h 57"/>
                <a:gd name="T48" fmla="*/ 118 w 167"/>
                <a:gd name="T49" fmla="*/ 0 h 57"/>
                <a:gd name="T50" fmla="*/ 118 w 167"/>
                <a:gd name="T51" fmla="*/ 0 h 57"/>
                <a:gd name="T52" fmla="*/ 118 w 167"/>
                <a:gd name="T5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7" h="57">
                  <a:moveTo>
                    <a:pt x="167" y="40"/>
                  </a:moveTo>
                  <a:cubicBezTo>
                    <a:pt x="167" y="40"/>
                    <a:pt x="167" y="40"/>
                    <a:pt x="167" y="40"/>
                  </a:cubicBezTo>
                  <a:cubicBezTo>
                    <a:pt x="167" y="40"/>
                    <a:pt x="167" y="40"/>
                    <a:pt x="167" y="40"/>
                  </a:cubicBezTo>
                  <a:close/>
                  <a:moveTo>
                    <a:pt x="167" y="39"/>
                  </a:moveTo>
                  <a:cubicBezTo>
                    <a:pt x="167" y="39"/>
                    <a:pt x="167" y="39"/>
                    <a:pt x="167" y="39"/>
                  </a:cubicBezTo>
                  <a:cubicBezTo>
                    <a:pt x="167" y="39"/>
                    <a:pt x="167" y="39"/>
                    <a:pt x="167" y="39"/>
                  </a:cubicBezTo>
                  <a:close/>
                  <a:moveTo>
                    <a:pt x="53" y="1"/>
                  </a:moveTo>
                  <a:cubicBezTo>
                    <a:pt x="40" y="6"/>
                    <a:pt x="28" y="15"/>
                    <a:pt x="18" y="26"/>
                  </a:cubicBezTo>
                  <a:cubicBezTo>
                    <a:pt x="10" y="35"/>
                    <a:pt x="3" y="46"/>
                    <a:pt x="0" y="57"/>
                  </a:cubicBezTo>
                  <a:cubicBezTo>
                    <a:pt x="0" y="57"/>
                    <a:pt x="0" y="57"/>
                    <a:pt x="0" y="57"/>
                  </a:cubicBezTo>
                  <a:cubicBezTo>
                    <a:pt x="8" y="32"/>
                    <a:pt x="28" y="11"/>
                    <a:pt x="53" y="1"/>
                  </a:cubicBezTo>
                  <a:close/>
                  <a:moveTo>
                    <a:pt x="54" y="1"/>
                  </a:moveTo>
                  <a:cubicBezTo>
                    <a:pt x="54" y="1"/>
                    <a:pt x="54" y="1"/>
                    <a:pt x="53" y="1"/>
                  </a:cubicBezTo>
                  <a:cubicBezTo>
                    <a:pt x="54" y="1"/>
                    <a:pt x="54" y="1"/>
                    <a:pt x="54" y="1"/>
                  </a:cubicBezTo>
                  <a:close/>
                  <a:moveTo>
                    <a:pt x="55" y="1"/>
                  </a:moveTo>
                  <a:cubicBezTo>
                    <a:pt x="55" y="1"/>
                    <a:pt x="55" y="1"/>
                    <a:pt x="55" y="1"/>
                  </a:cubicBezTo>
                  <a:cubicBezTo>
                    <a:pt x="55" y="1"/>
                    <a:pt x="55" y="1"/>
                    <a:pt x="55" y="1"/>
                  </a:cubicBezTo>
                  <a:close/>
                  <a:moveTo>
                    <a:pt x="120" y="1"/>
                  </a:moveTo>
                  <a:cubicBezTo>
                    <a:pt x="139" y="8"/>
                    <a:pt x="156" y="21"/>
                    <a:pt x="167" y="39"/>
                  </a:cubicBezTo>
                  <a:cubicBezTo>
                    <a:pt x="162" y="31"/>
                    <a:pt x="156" y="25"/>
                    <a:pt x="150" y="19"/>
                  </a:cubicBezTo>
                  <a:cubicBezTo>
                    <a:pt x="141" y="11"/>
                    <a:pt x="130" y="5"/>
                    <a:pt x="120" y="1"/>
                  </a:cubicBezTo>
                  <a:close/>
                  <a:moveTo>
                    <a:pt x="119" y="0"/>
                  </a:moveTo>
                  <a:cubicBezTo>
                    <a:pt x="119" y="0"/>
                    <a:pt x="119" y="0"/>
                    <a:pt x="119" y="0"/>
                  </a:cubicBezTo>
                  <a:cubicBezTo>
                    <a:pt x="119" y="0"/>
                    <a:pt x="119" y="0"/>
                    <a:pt x="119" y="0"/>
                  </a:cubicBezTo>
                  <a:close/>
                  <a:moveTo>
                    <a:pt x="118" y="0"/>
                  </a:moveTo>
                  <a:cubicBezTo>
                    <a:pt x="118" y="0"/>
                    <a:pt x="118" y="0"/>
                    <a:pt x="118" y="0"/>
                  </a:cubicBezTo>
                  <a:cubicBezTo>
                    <a:pt x="118" y="0"/>
                    <a:pt x="118" y="0"/>
                    <a:pt x="1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未知"/>
            <p:cNvSpPr>
              <a:spLocks/>
            </p:cNvSpPr>
            <p:nvPr/>
          </p:nvSpPr>
          <p:spPr bwMode="auto">
            <a:xfrm>
              <a:off x="247" y="0"/>
              <a:ext cx="1227" cy="456"/>
            </a:xfrm>
            <a:custGeom>
              <a:avLst/>
              <a:gdLst>
                <a:gd name="T0" fmla="*/ 88 w 172"/>
                <a:gd name="T1" fmla="*/ 0 h 64"/>
                <a:gd name="T2" fmla="*/ 55 w 172"/>
                <a:gd name="T3" fmla="*/ 6 h 64"/>
                <a:gd name="T4" fmla="*/ 55 w 172"/>
                <a:gd name="T5" fmla="*/ 6 h 64"/>
                <a:gd name="T6" fmla="*/ 54 w 172"/>
                <a:gd name="T7" fmla="*/ 6 h 64"/>
                <a:gd name="T8" fmla="*/ 53 w 172"/>
                <a:gd name="T9" fmla="*/ 6 h 64"/>
                <a:gd name="T10" fmla="*/ 53 w 172"/>
                <a:gd name="T11" fmla="*/ 6 h 64"/>
                <a:gd name="T12" fmla="*/ 0 w 172"/>
                <a:gd name="T13" fmla="*/ 62 h 64"/>
                <a:gd name="T14" fmla="*/ 0 w 172"/>
                <a:gd name="T15" fmla="*/ 64 h 64"/>
                <a:gd name="T16" fmla="*/ 88 w 172"/>
                <a:gd name="T17" fmla="*/ 1 h 64"/>
                <a:gd name="T18" fmla="*/ 171 w 172"/>
                <a:gd name="T19" fmla="*/ 55 h 64"/>
                <a:gd name="T20" fmla="*/ 172 w 172"/>
                <a:gd name="T21" fmla="*/ 53 h 64"/>
                <a:gd name="T22" fmla="*/ 167 w 172"/>
                <a:gd name="T23" fmla="*/ 45 h 64"/>
                <a:gd name="T24" fmla="*/ 167 w 172"/>
                <a:gd name="T25" fmla="*/ 45 h 64"/>
                <a:gd name="T26" fmla="*/ 167 w 172"/>
                <a:gd name="T27" fmla="*/ 44 h 64"/>
                <a:gd name="T28" fmla="*/ 167 w 172"/>
                <a:gd name="T29" fmla="*/ 44 h 64"/>
                <a:gd name="T30" fmla="*/ 167 w 172"/>
                <a:gd name="T31" fmla="*/ 44 h 64"/>
                <a:gd name="T32" fmla="*/ 120 w 172"/>
                <a:gd name="T33" fmla="*/ 6 h 64"/>
                <a:gd name="T34" fmla="*/ 119 w 172"/>
                <a:gd name="T35" fmla="*/ 5 h 64"/>
                <a:gd name="T36" fmla="*/ 119 w 172"/>
                <a:gd name="T37" fmla="*/ 5 h 64"/>
                <a:gd name="T38" fmla="*/ 118 w 172"/>
                <a:gd name="T39" fmla="*/ 5 h 64"/>
                <a:gd name="T40" fmla="*/ 118 w 172"/>
                <a:gd name="T41" fmla="*/ 5 h 64"/>
                <a:gd name="T42" fmla="*/ 88 w 172"/>
                <a:gd name="T4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64">
                  <a:moveTo>
                    <a:pt x="88" y="0"/>
                  </a:moveTo>
                  <a:cubicBezTo>
                    <a:pt x="76" y="0"/>
                    <a:pt x="65" y="2"/>
                    <a:pt x="55" y="6"/>
                  </a:cubicBezTo>
                  <a:cubicBezTo>
                    <a:pt x="55" y="6"/>
                    <a:pt x="55" y="6"/>
                    <a:pt x="55" y="6"/>
                  </a:cubicBezTo>
                  <a:cubicBezTo>
                    <a:pt x="54" y="6"/>
                    <a:pt x="54" y="6"/>
                    <a:pt x="54" y="6"/>
                  </a:cubicBezTo>
                  <a:cubicBezTo>
                    <a:pt x="54" y="6"/>
                    <a:pt x="54" y="6"/>
                    <a:pt x="53" y="6"/>
                  </a:cubicBezTo>
                  <a:cubicBezTo>
                    <a:pt x="53" y="6"/>
                    <a:pt x="53" y="6"/>
                    <a:pt x="53" y="6"/>
                  </a:cubicBezTo>
                  <a:cubicBezTo>
                    <a:pt x="28" y="16"/>
                    <a:pt x="8" y="37"/>
                    <a:pt x="0" y="62"/>
                  </a:cubicBezTo>
                  <a:cubicBezTo>
                    <a:pt x="0" y="63"/>
                    <a:pt x="0" y="64"/>
                    <a:pt x="0" y="64"/>
                  </a:cubicBezTo>
                  <a:cubicBezTo>
                    <a:pt x="12" y="28"/>
                    <a:pt x="47" y="1"/>
                    <a:pt x="88" y="1"/>
                  </a:cubicBezTo>
                  <a:cubicBezTo>
                    <a:pt x="125" y="1"/>
                    <a:pt x="157" y="23"/>
                    <a:pt x="171" y="55"/>
                  </a:cubicBezTo>
                  <a:cubicBezTo>
                    <a:pt x="171" y="55"/>
                    <a:pt x="171" y="54"/>
                    <a:pt x="172" y="53"/>
                  </a:cubicBezTo>
                  <a:cubicBezTo>
                    <a:pt x="170" y="50"/>
                    <a:pt x="169" y="48"/>
                    <a:pt x="167" y="45"/>
                  </a:cubicBezTo>
                  <a:cubicBezTo>
                    <a:pt x="167" y="45"/>
                    <a:pt x="167" y="45"/>
                    <a:pt x="167" y="45"/>
                  </a:cubicBezTo>
                  <a:cubicBezTo>
                    <a:pt x="167" y="45"/>
                    <a:pt x="167" y="45"/>
                    <a:pt x="167" y="44"/>
                  </a:cubicBezTo>
                  <a:cubicBezTo>
                    <a:pt x="167" y="44"/>
                    <a:pt x="167" y="44"/>
                    <a:pt x="167" y="44"/>
                  </a:cubicBezTo>
                  <a:cubicBezTo>
                    <a:pt x="167" y="44"/>
                    <a:pt x="167" y="44"/>
                    <a:pt x="167" y="44"/>
                  </a:cubicBezTo>
                  <a:cubicBezTo>
                    <a:pt x="156" y="26"/>
                    <a:pt x="139" y="13"/>
                    <a:pt x="120" y="6"/>
                  </a:cubicBezTo>
                  <a:cubicBezTo>
                    <a:pt x="120" y="6"/>
                    <a:pt x="120" y="5"/>
                    <a:pt x="119" y="5"/>
                  </a:cubicBezTo>
                  <a:cubicBezTo>
                    <a:pt x="119" y="5"/>
                    <a:pt x="119" y="5"/>
                    <a:pt x="119" y="5"/>
                  </a:cubicBezTo>
                  <a:cubicBezTo>
                    <a:pt x="119" y="5"/>
                    <a:pt x="119" y="5"/>
                    <a:pt x="118" y="5"/>
                  </a:cubicBezTo>
                  <a:cubicBezTo>
                    <a:pt x="118" y="5"/>
                    <a:pt x="118" y="5"/>
                    <a:pt x="118" y="5"/>
                  </a:cubicBezTo>
                  <a:cubicBezTo>
                    <a:pt x="108" y="2"/>
                    <a:pt x="98" y="0"/>
                    <a:pt x="88" y="0"/>
                  </a:cubicBezTo>
                  <a:close/>
                </a:path>
              </a:pathLst>
            </a:custGeom>
            <a:gradFill rotWithShape="1">
              <a:gsLst>
                <a:gs pos="0">
                  <a:srgbClr val="BFC5C5"/>
                </a:gs>
                <a:gs pos="100000">
                  <a:srgbClr val="FFFFF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5" name="未知"/>
            <p:cNvSpPr>
              <a:spLocks/>
            </p:cNvSpPr>
            <p:nvPr/>
          </p:nvSpPr>
          <p:spPr bwMode="auto">
            <a:xfrm>
              <a:off x="247" y="7"/>
              <a:ext cx="1220" cy="485"/>
            </a:xfrm>
            <a:custGeom>
              <a:avLst/>
              <a:gdLst>
                <a:gd name="T0" fmla="*/ 88 w 171"/>
                <a:gd name="T1" fmla="*/ 0 h 68"/>
                <a:gd name="T2" fmla="*/ 0 w 171"/>
                <a:gd name="T3" fmla="*/ 63 h 68"/>
                <a:gd name="T4" fmla="*/ 2 w 171"/>
                <a:gd name="T5" fmla="*/ 68 h 68"/>
                <a:gd name="T6" fmla="*/ 88 w 171"/>
                <a:gd name="T7" fmla="*/ 3 h 68"/>
                <a:gd name="T8" fmla="*/ 170 w 171"/>
                <a:gd name="T9" fmla="*/ 59 h 68"/>
                <a:gd name="T10" fmla="*/ 171 w 171"/>
                <a:gd name="T11" fmla="*/ 54 h 68"/>
                <a:gd name="T12" fmla="*/ 88 w 171"/>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71" h="68">
                  <a:moveTo>
                    <a:pt x="88" y="0"/>
                  </a:moveTo>
                  <a:cubicBezTo>
                    <a:pt x="47" y="0"/>
                    <a:pt x="12" y="27"/>
                    <a:pt x="0" y="63"/>
                  </a:cubicBezTo>
                  <a:cubicBezTo>
                    <a:pt x="1" y="65"/>
                    <a:pt x="1" y="66"/>
                    <a:pt x="2" y="68"/>
                  </a:cubicBezTo>
                  <a:cubicBezTo>
                    <a:pt x="13" y="30"/>
                    <a:pt x="47" y="3"/>
                    <a:pt x="88" y="3"/>
                  </a:cubicBezTo>
                  <a:cubicBezTo>
                    <a:pt x="125" y="3"/>
                    <a:pt x="157" y="26"/>
                    <a:pt x="170" y="59"/>
                  </a:cubicBezTo>
                  <a:cubicBezTo>
                    <a:pt x="170" y="57"/>
                    <a:pt x="171" y="56"/>
                    <a:pt x="171" y="54"/>
                  </a:cubicBezTo>
                  <a:cubicBezTo>
                    <a:pt x="157" y="22"/>
                    <a:pt x="125" y="0"/>
                    <a:pt x="88" y="0"/>
                  </a:cubicBezTo>
                  <a:close/>
                </a:path>
              </a:pathLst>
            </a:custGeom>
            <a:gradFill rotWithShape="1">
              <a:gsLst>
                <a:gs pos="0">
                  <a:srgbClr val="A5A5A5"/>
                </a:gs>
                <a:gs pos="100000">
                  <a:srgbClr val="E8E8E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未知"/>
            <p:cNvSpPr>
              <a:spLocks noEditPoints="1"/>
            </p:cNvSpPr>
            <p:nvPr/>
          </p:nvSpPr>
          <p:spPr bwMode="auto">
            <a:xfrm>
              <a:off x="240" y="29"/>
              <a:ext cx="1263" cy="1267"/>
            </a:xfrm>
            <a:custGeom>
              <a:avLst/>
              <a:gdLst>
                <a:gd name="T0" fmla="*/ 2 w 177"/>
                <a:gd name="T1" fmla="*/ 89 h 178"/>
                <a:gd name="T2" fmla="*/ 2 w 177"/>
                <a:gd name="T3" fmla="*/ 89 h 178"/>
                <a:gd name="T4" fmla="*/ 89 w 177"/>
                <a:gd name="T5" fmla="*/ 2 h 178"/>
                <a:gd name="T6" fmla="*/ 175 w 177"/>
                <a:gd name="T7" fmla="*/ 89 h 178"/>
                <a:gd name="T8" fmla="*/ 175 w 177"/>
                <a:gd name="T9" fmla="*/ 89 h 178"/>
                <a:gd name="T10" fmla="*/ 175 w 177"/>
                <a:gd name="T11" fmla="*/ 89 h 178"/>
                <a:gd name="T12" fmla="*/ 89 w 177"/>
                <a:gd name="T13" fmla="*/ 176 h 178"/>
                <a:gd name="T14" fmla="*/ 2 w 177"/>
                <a:gd name="T15" fmla="*/ 89 h 178"/>
                <a:gd name="T16" fmla="*/ 2 w 177"/>
                <a:gd name="T17" fmla="*/ 89 h 178"/>
                <a:gd name="T18" fmla="*/ 89 w 177"/>
                <a:gd name="T19" fmla="*/ 0 h 178"/>
                <a:gd name="T20" fmla="*/ 3 w 177"/>
                <a:gd name="T21" fmla="*/ 65 h 178"/>
                <a:gd name="T22" fmla="*/ 0 w 177"/>
                <a:gd name="T23" fmla="*/ 89 h 178"/>
                <a:gd name="T24" fmla="*/ 89 w 177"/>
                <a:gd name="T25" fmla="*/ 178 h 178"/>
                <a:gd name="T26" fmla="*/ 177 w 177"/>
                <a:gd name="T27" fmla="*/ 89 h 178"/>
                <a:gd name="T28" fmla="*/ 171 w 177"/>
                <a:gd name="T29" fmla="*/ 56 h 178"/>
                <a:gd name="T30" fmla="*/ 89 w 177"/>
                <a:gd name="T31"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78">
                  <a:moveTo>
                    <a:pt x="2" y="89"/>
                  </a:moveTo>
                  <a:cubicBezTo>
                    <a:pt x="2" y="89"/>
                    <a:pt x="2" y="89"/>
                    <a:pt x="2" y="89"/>
                  </a:cubicBezTo>
                  <a:cubicBezTo>
                    <a:pt x="2" y="41"/>
                    <a:pt x="41" y="2"/>
                    <a:pt x="89" y="2"/>
                  </a:cubicBezTo>
                  <a:cubicBezTo>
                    <a:pt x="136" y="2"/>
                    <a:pt x="175" y="41"/>
                    <a:pt x="175" y="89"/>
                  </a:cubicBezTo>
                  <a:cubicBezTo>
                    <a:pt x="175" y="89"/>
                    <a:pt x="175" y="89"/>
                    <a:pt x="175" y="89"/>
                  </a:cubicBezTo>
                  <a:cubicBezTo>
                    <a:pt x="175" y="89"/>
                    <a:pt x="175" y="89"/>
                    <a:pt x="175" y="89"/>
                  </a:cubicBezTo>
                  <a:cubicBezTo>
                    <a:pt x="175" y="137"/>
                    <a:pt x="136" y="176"/>
                    <a:pt x="89" y="176"/>
                  </a:cubicBezTo>
                  <a:cubicBezTo>
                    <a:pt x="41" y="176"/>
                    <a:pt x="2" y="137"/>
                    <a:pt x="2" y="89"/>
                  </a:cubicBezTo>
                  <a:cubicBezTo>
                    <a:pt x="2" y="89"/>
                    <a:pt x="2" y="89"/>
                    <a:pt x="2" y="89"/>
                  </a:cubicBezTo>
                  <a:close/>
                  <a:moveTo>
                    <a:pt x="89" y="0"/>
                  </a:moveTo>
                  <a:cubicBezTo>
                    <a:pt x="48" y="0"/>
                    <a:pt x="14" y="27"/>
                    <a:pt x="3" y="65"/>
                  </a:cubicBezTo>
                  <a:cubicBezTo>
                    <a:pt x="1" y="72"/>
                    <a:pt x="0" y="81"/>
                    <a:pt x="0" y="89"/>
                  </a:cubicBezTo>
                  <a:cubicBezTo>
                    <a:pt x="0" y="138"/>
                    <a:pt x="39" y="178"/>
                    <a:pt x="89" y="178"/>
                  </a:cubicBezTo>
                  <a:cubicBezTo>
                    <a:pt x="137" y="178"/>
                    <a:pt x="177" y="138"/>
                    <a:pt x="177" y="89"/>
                  </a:cubicBezTo>
                  <a:cubicBezTo>
                    <a:pt x="177" y="77"/>
                    <a:pt x="175" y="66"/>
                    <a:pt x="171" y="56"/>
                  </a:cubicBezTo>
                  <a:cubicBezTo>
                    <a:pt x="158" y="23"/>
                    <a:pt x="126" y="0"/>
                    <a:pt x="89" y="0"/>
                  </a:cubicBezTo>
                  <a:close/>
                </a:path>
              </a:pathLst>
            </a:custGeom>
            <a:gradFill rotWithShape="1">
              <a:gsLst>
                <a:gs pos="0">
                  <a:srgbClr val="E8E8E8"/>
                </a:gs>
                <a:gs pos="100000">
                  <a:srgbClr val="A5A5A5"/>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7" name="未知"/>
            <p:cNvSpPr>
              <a:spLocks noEditPoints="1"/>
            </p:cNvSpPr>
            <p:nvPr/>
          </p:nvSpPr>
          <p:spPr bwMode="auto">
            <a:xfrm>
              <a:off x="254" y="71"/>
              <a:ext cx="1235" cy="1211"/>
            </a:xfrm>
            <a:custGeom>
              <a:avLst/>
              <a:gdLst>
                <a:gd name="T0" fmla="*/ 137 w 173"/>
                <a:gd name="T1" fmla="*/ 55 h 170"/>
                <a:gd name="T2" fmla="*/ 91 w 173"/>
                <a:gd name="T3" fmla="*/ 82 h 170"/>
                <a:gd name="T4" fmla="*/ 91 w 173"/>
                <a:gd name="T5" fmla="*/ 82 h 170"/>
                <a:gd name="T6" fmla="*/ 137 w 173"/>
                <a:gd name="T7" fmla="*/ 55 h 170"/>
                <a:gd name="T8" fmla="*/ 137 w 173"/>
                <a:gd name="T9" fmla="*/ 55 h 170"/>
                <a:gd name="T10" fmla="*/ 6 w 173"/>
                <a:gd name="T11" fmla="*/ 66 h 170"/>
                <a:gd name="T12" fmla="*/ 87 w 173"/>
                <a:gd name="T13" fmla="*/ 0 h 170"/>
                <a:gd name="T14" fmla="*/ 167 w 173"/>
                <a:gd name="T15" fmla="*/ 67 h 170"/>
                <a:gd name="T16" fmla="*/ 141 w 173"/>
                <a:gd name="T17" fmla="*/ 56 h 170"/>
                <a:gd name="T18" fmla="*/ 92 w 173"/>
                <a:gd name="T19" fmla="*/ 84 h 170"/>
                <a:gd name="T20" fmla="*/ 92 w 173"/>
                <a:gd name="T21" fmla="*/ 85 h 170"/>
                <a:gd name="T22" fmla="*/ 92 w 173"/>
                <a:gd name="T23" fmla="*/ 86 h 170"/>
                <a:gd name="T24" fmla="*/ 106 w 173"/>
                <a:gd name="T25" fmla="*/ 94 h 170"/>
                <a:gd name="T26" fmla="*/ 104 w 173"/>
                <a:gd name="T27" fmla="*/ 97 h 170"/>
                <a:gd name="T28" fmla="*/ 90 w 173"/>
                <a:gd name="T29" fmla="*/ 89 h 170"/>
                <a:gd name="T30" fmla="*/ 88 w 173"/>
                <a:gd name="T31" fmla="*/ 90 h 170"/>
                <a:gd name="T32" fmla="*/ 88 w 173"/>
                <a:gd name="T33" fmla="*/ 160 h 170"/>
                <a:gd name="T34" fmla="*/ 87 w 173"/>
                <a:gd name="T35" fmla="*/ 160 h 170"/>
                <a:gd name="T36" fmla="*/ 87 w 173"/>
                <a:gd name="T37" fmla="*/ 90 h 170"/>
                <a:gd name="T38" fmla="*/ 84 w 173"/>
                <a:gd name="T39" fmla="*/ 89 h 170"/>
                <a:gd name="T40" fmla="*/ 70 w 173"/>
                <a:gd name="T41" fmla="*/ 97 h 170"/>
                <a:gd name="T42" fmla="*/ 69 w 173"/>
                <a:gd name="T43" fmla="*/ 94 h 170"/>
                <a:gd name="T44" fmla="*/ 83 w 173"/>
                <a:gd name="T45" fmla="*/ 87 h 170"/>
                <a:gd name="T46" fmla="*/ 83 w 173"/>
                <a:gd name="T47" fmla="*/ 86 h 170"/>
                <a:gd name="T48" fmla="*/ 69 w 173"/>
                <a:gd name="T49" fmla="*/ 94 h 170"/>
                <a:gd name="T50" fmla="*/ 68 w 173"/>
                <a:gd name="T51" fmla="*/ 92 h 170"/>
                <a:gd name="T52" fmla="*/ 82 w 173"/>
                <a:gd name="T53" fmla="*/ 84 h 170"/>
                <a:gd name="T54" fmla="*/ 50 w 173"/>
                <a:gd name="T55" fmla="*/ 66 h 170"/>
                <a:gd name="T56" fmla="*/ 52 w 173"/>
                <a:gd name="T57" fmla="*/ 63 h 170"/>
                <a:gd name="T58" fmla="*/ 84 w 173"/>
                <a:gd name="T59" fmla="*/ 82 h 170"/>
                <a:gd name="T60" fmla="*/ 87 w 173"/>
                <a:gd name="T61" fmla="*/ 81 h 170"/>
                <a:gd name="T62" fmla="*/ 87 w 173"/>
                <a:gd name="T63" fmla="*/ 76 h 170"/>
                <a:gd name="T64" fmla="*/ 88 w 173"/>
                <a:gd name="T65" fmla="*/ 76 h 170"/>
                <a:gd name="T66" fmla="*/ 88 w 173"/>
                <a:gd name="T67" fmla="*/ 81 h 170"/>
                <a:gd name="T68" fmla="*/ 88 w 173"/>
                <a:gd name="T69" fmla="*/ 81 h 170"/>
                <a:gd name="T70" fmla="*/ 134 w 173"/>
                <a:gd name="T71" fmla="*/ 54 h 170"/>
                <a:gd name="T72" fmla="*/ 86 w 173"/>
                <a:gd name="T73" fmla="*/ 50 h 170"/>
                <a:gd name="T74" fmla="*/ 6 w 173"/>
                <a:gd name="T75" fmla="*/ 66 h 170"/>
                <a:gd name="T76" fmla="*/ 87 w 173"/>
                <a:gd name="T77" fmla="*/ 0 h 170"/>
                <a:gd name="T78" fmla="*/ 0 w 173"/>
                <a:gd name="T79" fmla="*/ 85 h 170"/>
                <a:gd name="T80" fmla="*/ 0 w 173"/>
                <a:gd name="T81" fmla="*/ 83 h 170"/>
                <a:gd name="T82" fmla="*/ 0 w 173"/>
                <a:gd name="T83" fmla="*/ 83 h 170"/>
                <a:gd name="T84" fmla="*/ 87 w 173"/>
                <a:gd name="T85" fmla="*/ 170 h 170"/>
                <a:gd name="T86" fmla="*/ 173 w 173"/>
                <a:gd name="T87" fmla="*/ 83 h 170"/>
                <a:gd name="T88" fmla="*/ 173 w 173"/>
                <a:gd name="T89" fmla="*/ 83 h 170"/>
                <a:gd name="T90" fmla="*/ 173 w 173"/>
                <a:gd name="T91" fmla="*/ 85 h 170"/>
                <a:gd name="T92" fmla="*/ 87 w 173"/>
                <a:gd name="T9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70">
                  <a:moveTo>
                    <a:pt x="137" y="55"/>
                  </a:moveTo>
                  <a:cubicBezTo>
                    <a:pt x="91" y="82"/>
                    <a:pt x="91" y="82"/>
                    <a:pt x="91" y="82"/>
                  </a:cubicBezTo>
                  <a:cubicBezTo>
                    <a:pt x="91" y="82"/>
                    <a:pt x="91" y="82"/>
                    <a:pt x="91" y="82"/>
                  </a:cubicBezTo>
                  <a:cubicBezTo>
                    <a:pt x="137" y="55"/>
                    <a:pt x="137" y="55"/>
                    <a:pt x="137" y="55"/>
                  </a:cubicBezTo>
                  <a:cubicBezTo>
                    <a:pt x="137" y="55"/>
                    <a:pt x="137" y="55"/>
                    <a:pt x="137" y="55"/>
                  </a:cubicBezTo>
                  <a:close/>
                  <a:moveTo>
                    <a:pt x="6" y="66"/>
                  </a:moveTo>
                  <a:cubicBezTo>
                    <a:pt x="13" y="29"/>
                    <a:pt x="47" y="0"/>
                    <a:pt x="87" y="0"/>
                  </a:cubicBezTo>
                  <a:cubicBezTo>
                    <a:pt x="126" y="0"/>
                    <a:pt x="160" y="29"/>
                    <a:pt x="167" y="67"/>
                  </a:cubicBezTo>
                  <a:cubicBezTo>
                    <a:pt x="161" y="62"/>
                    <a:pt x="152" y="59"/>
                    <a:pt x="141" y="56"/>
                  </a:cubicBezTo>
                  <a:cubicBezTo>
                    <a:pt x="92" y="84"/>
                    <a:pt x="92" y="84"/>
                    <a:pt x="92" y="84"/>
                  </a:cubicBezTo>
                  <a:cubicBezTo>
                    <a:pt x="92" y="84"/>
                    <a:pt x="92" y="85"/>
                    <a:pt x="92" y="85"/>
                  </a:cubicBezTo>
                  <a:cubicBezTo>
                    <a:pt x="92" y="86"/>
                    <a:pt x="92" y="86"/>
                    <a:pt x="92" y="86"/>
                  </a:cubicBezTo>
                  <a:cubicBezTo>
                    <a:pt x="106" y="94"/>
                    <a:pt x="106" y="94"/>
                    <a:pt x="106" y="94"/>
                  </a:cubicBezTo>
                  <a:cubicBezTo>
                    <a:pt x="104" y="97"/>
                    <a:pt x="104" y="97"/>
                    <a:pt x="104" y="97"/>
                  </a:cubicBezTo>
                  <a:cubicBezTo>
                    <a:pt x="90" y="89"/>
                    <a:pt x="90" y="89"/>
                    <a:pt x="90" y="89"/>
                  </a:cubicBezTo>
                  <a:cubicBezTo>
                    <a:pt x="90" y="90"/>
                    <a:pt x="89" y="90"/>
                    <a:pt x="88" y="90"/>
                  </a:cubicBezTo>
                  <a:cubicBezTo>
                    <a:pt x="88" y="160"/>
                    <a:pt x="88" y="160"/>
                    <a:pt x="88" y="160"/>
                  </a:cubicBezTo>
                  <a:cubicBezTo>
                    <a:pt x="87" y="160"/>
                    <a:pt x="87" y="160"/>
                    <a:pt x="87" y="160"/>
                  </a:cubicBezTo>
                  <a:cubicBezTo>
                    <a:pt x="87" y="90"/>
                    <a:pt x="87" y="90"/>
                    <a:pt x="87" y="90"/>
                  </a:cubicBezTo>
                  <a:cubicBezTo>
                    <a:pt x="86" y="90"/>
                    <a:pt x="85" y="89"/>
                    <a:pt x="84" y="89"/>
                  </a:cubicBezTo>
                  <a:cubicBezTo>
                    <a:pt x="70" y="97"/>
                    <a:pt x="70" y="97"/>
                    <a:pt x="70" y="97"/>
                  </a:cubicBezTo>
                  <a:cubicBezTo>
                    <a:pt x="69" y="94"/>
                    <a:pt x="69" y="94"/>
                    <a:pt x="69" y="94"/>
                  </a:cubicBezTo>
                  <a:cubicBezTo>
                    <a:pt x="83" y="87"/>
                    <a:pt x="83" y="87"/>
                    <a:pt x="83" y="87"/>
                  </a:cubicBezTo>
                  <a:cubicBezTo>
                    <a:pt x="83" y="87"/>
                    <a:pt x="83" y="86"/>
                    <a:pt x="83" y="86"/>
                  </a:cubicBezTo>
                  <a:cubicBezTo>
                    <a:pt x="69" y="94"/>
                    <a:pt x="69" y="94"/>
                    <a:pt x="69" y="94"/>
                  </a:cubicBezTo>
                  <a:cubicBezTo>
                    <a:pt x="68" y="92"/>
                    <a:pt x="68" y="92"/>
                    <a:pt x="68" y="92"/>
                  </a:cubicBezTo>
                  <a:cubicBezTo>
                    <a:pt x="82" y="84"/>
                    <a:pt x="82" y="84"/>
                    <a:pt x="82" y="84"/>
                  </a:cubicBezTo>
                  <a:cubicBezTo>
                    <a:pt x="50" y="66"/>
                    <a:pt x="50" y="66"/>
                    <a:pt x="50" y="66"/>
                  </a:cubicBezTo>
                  <a:cubicBezTo>
                    <a:pt x="52" y="63"/>
                    <a:pt x="52" y="63"/>
                    <a:pt x="52" y="63"/>
                  </a:cubicBezTo>
                  <a:cubicBezTo>
                    <a:pt x="84" y="82"/>
                    <a:pt x="84" y="82"/>
                    <a:pt x="84" y="82"/>
                  </a:cubicBezTo>
                  <a:cubicBezTo>
                    <a:pt x="85" y="81"/>
                    <a:pt x="86" y="81"/>
                    <a:pt x="87" y="81"/>
                  </a:cubicBezTo>
                  <a:cubicBezTo>
                    <a:pt x="87" y="76"/>
                    <a:pt x="87" y="76"/>
                    <a:pt x="87" y="76"/>
                  </a:cubicBezTo>
                  <a:cubicBezTo>
                    <a:pt x="88" y="76"/>
                    <a:pt x="88" y="76"/>
                    <a:pt x="88" y="76"/>
                  </a:cubicBezTo>
                  <a:cubicBezTo>
                    <a:pt x="88" y="81"/>
                    <a:pt x="88" y="81"/>
                    <a:pt x="88" y="81"/>
                  </a:cubicBezTo>
                  <a:cubicBezTo>
                    <a:pt x="88" y="81"/>
                    <a:pt x="88" y="81"/>
                    <a:pt x="88" y="81"/>
                  </a:cubicBezTo>
                  <a:cubicBezTo>
                    <a:pt x="134" y="54"/>
                    <a:pt x="134" y="54"/>
                    <a:pt x="134" y="54"/>
                  </a:cubicBezTo>
                  <a:cubicBezTo>
                    <a:pt x="120" y="51"/>
                    <a:pt x="104" y="50"/>
                    <a:pt x="86" y="50"/>
                  </a:cubicBezTo>
                  <a:cubicBezTo>
                    <a:pt x="52" y="50"/>
                    <a:pt x="22" y="56"/>
                    <a:pt x="6" y="66"/>
                  </a:cubicBezTo>
                  <a:close/>
                  <a:moveTo>
                    <a:pt x="87" y="0"/>
                  </a:moveTo>
                  <a:cubicBezTo>
                    <a:pt x="39" y="0"/>
                    <a:pt x="1" y="38"/>
                    <a:pt x="0" y="85"/>
                  </a:cubicBezTo>
                  <a:cubicBezTo>
                    <a:pt x="0" y="84"/>
                    <a:pt x="0" y="84"/>
                    <a:pt x="0" y="83"/>
                  </a:cubicBezTo>
                  <a:cubicBezTo>
                    <a:pt x="0" y="83"/>
                    <a:pt x="0" y="83"/>
                    <a:pt x="0" y="83"/>
                  </a:cubicBezTo>
                  <a:cubicBezTo>
                    <a:pt x="0" y="131"/>
                    <a:pt x="39" y="170"/>
                    <a:pt x="87" y="170"/>
                  </a:cubicBezTo>
                  <a:cubicBezTo>
                    <a:pt x="134" y="170"/>
                    <a:pt x="173" y="131"/>
                    <a:pt x="173" y="83"/>
                  </a:cubicBezTo>
                  <a:cubicBezTo>
                    <a:pt x="173" y="83"/>
                    <a:pt x="173" y="83"/>
                    <a:pt x="173" y="83"/>
                  </a:cubicBezTo>
                  <a:cubicBezTo>
                    <a:pt x="173" y="84"/>
                    <a:pt x="173" y="84"/>
                    <a:pt x="173" y="85"/>
                  </a:cubicBezTo>
                  <a:cubicBezTo>
                    <a:pt x="172" y="38"/>
                    <a:pt x="134" y="0"/>
                    <a:pt x="87" y="0"/>
                  </a:cubicBezTo>
                  <a:close/>
                </a:path>
              </a:pathLst>
            </a:custGeom>
            <a:gradFill rotWithShape="1">
              <a:gsLst>
                <a:gs pos="0">
                  <a:srgbClr val="FFFFFF"/>
                </a:gs>
                <a:gs pos="100000">
                  <a:srgbClr val="C7D0D5"/>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未知"/>
            <p:cNvSpPr>
              <a:spLocks/>
            </p:cNvSpPr>
            <p:nvPr/>
          </p:nvSpPr>
          <p:spPr bwMode="auto">
            <a:xfrm>
              <a:off x="254" y="43"/>
              <a:ext cx="1235" cy="634"/>
            </a:xfrm>
            <a:custGeom>
              <a:avLst/>
              <a:gdLst>
                <a:gd name="T0" fmla="*/ 87 w 173"/>
                <a:gd name="T1" fmla="*/ 0 h 89"/>
                <a:gd name="T2" fmla="*/ 0 w 173"/>
                <a:gd name="T3" fmla="*/ 87 h 89"/>
                <a:gd name="T4" fmla="*/ 0 w 173"/>
                <a:gd name="T5" fmla="*/ 87 h 89"/>
                <a:gd name="T6" fmla="*/ 0 w 173"/>
                <a:gd name="T7" fmla="*/ 89 h 89"/>
                <a:gd name="T8" fmla="*/ 87 w 173"/>
                <a:gd name="T9" fmla="*/ 4 h 89"/>
                <a:gd name="T10" fmla="*/ 173 w 173"/>
                <a:gd name="T11" fmla="*/ 89 h 89"/>
                <a:gd name="T12" fmla="*/ 173 w 173"/>
                <a:gd name="T13" fmla="*/ 87 h 89"/>
                <a:gd name="T14" fmla="*/ 173 w 173"/>
                <a:gd name="T15" fmla="*/ 87 h 89"/>
                <a:gd name="T16" fmla="*/ 87 w 173"/>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89">
                  <a:moveTo>
                    <a:pt x="87" y="0"/>
                  </a:moveTo>
                  <a:cubicBezTo>
                    <a:pt x="39" y="0"/>
                    <a:pt x="0" y="39"/>
                    <a:pt x="0" y="87"/>
                  </a:cubicBezTo>
                  <a:cubicBezTo>
                    <a:pt x="0" y="87"/>
                    <a:pt x="0" y="87"/>
                    <a:pt x="0" y="87"/>
                  </a:cubicBezTo>
                  <a:cubicBezTo>
                    <a:pt x="0" y="88"/>
                    <a:pt x="0" y="88"/>
                    <a:pt x="0" y="89"/>
                  </a:cubicBezTo>
                  <a:cubicBezTo>
                    <a:pt x="1" y="42"/>
                    <a:pt x="39" y="4"/>
                    <a:pt x="87" y="4"/>
                  </a:cubicBezTo>
                  <a:cubicBezTo>
                    <a:pt x="134" y="4"/>
                    <a:pt x="172" y="42"/>
                    <a:pt x="173" y="89"/>
                  </a:cubicBezTo>
                  <a:cubicBezTo>
                    <a:pt x="173" y="88"/>
                    <a:pt x="173" y="88"/>
                    <a:pt x="173" y="87"/>
                  </a:cubicBezTo>
                  <a:cubicBezTo>
                    <a:pt x="173" y="87"/>
                    <a:pt x="173" y="87"/>
                    <a:pt x="173" y="87"/>
                  </a:cubicBezTo>
                  <a:cubicBezTo>
                    <a:pt x="173" y="39"/>
                    <a:pt x="134" y="0"/>
                    <a:pt x="87" y="0"/>
                  </a:cubicBezTo>
                  <a:close/>
                </a:path>
              </a:pathLst>
            </a:custGeom>
            <a:gradFill rotWithShape="1">
              <a:gsLst>
                <a:gs pos="0">
                  <a:srgbClr val="A4AEAE"/>
                </a:gs>
                <a:gs pos="100000">
                  <a:srgbClr val="D9D9D9"/>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未知"/>
            <p:cNvSpPr>
              <a:spLocks/>
            </p:cNvSpPr>
            <p:nvPr/>
          </p:nvSpPr>
          <p:spPr bwMode="auto">
            <a:xfrm>
              <a:off x="868" y="86"/>
              <a:ext cx="7" cy="171"/>
            </a:xfrm>
            <a:custGeom>
              <a:avLst/>
              <a:gdLst>
                <a:gd name="T0" fmla="*/ 7 w 7"/>
                <a:gd name="T1" fmla="*/ 171 h 171"/>
                <a:gd name="T2" fmla="*/ 7 w 7"/>
                <a:gd name="T3" fmla="*/ 0 h 171"/>
                <a:gd name="T4" fmla="*/ 0 w 7"/>
                <a:gd name="T5" fmla="*/ 0 h 171"/>
                <a:gd name="T6" fmla="*/ 0 w 7"/>
                <a:gd name="T7" fmla="*/ 171 h 171"/>
                <a:gd name="T8" fmla="*/ 7 w 7"/>
                <a:gd name="T9" fmla="*/ 171 h 171"/>
                <a:gd name="T10" fmla="*/ 7 w 7"/>
                <a:gd name="T11" fmla="*/ 171 h 171"/>
              </a:gdLst>
              <a:ahLst/>
              <a:cxnLst>
                <a:cxn ang="0">
                  <a:pos x="T0" y="T1"/>
                </a:cxn>
                <a:cxn ang="0">
                  <a:pos x="T2" y="T3"/>
                </a:cxn>
                <a:cxn ang="0">
                  <a:pos x="T4" y="T5"/>
                </a:cxn>
                <a:cxn ang="0">
                  <a:pos x="T6" y="T7"/>
                </a:cxn>
                <a:cxn ang="0">
                  <a:pos x="T8" y="T9"/>
                </a:cxn>
                <a:cxn ang="0">
                  <a:pos x="T10" y="T11"/>
                </a:cxn>
              </a:cxnLst>
              <a:rect l="0" t="0" r="r" b="b"/>
              <a:pathLst>
                <a:path w="7" h="171">
                  <a:moveTo>
                    <a:pt x="7" y="171"/>
                  </a:moveTo>
                  <a:lnTo>
                    <a:pt x="7" y="0"/>
                  </a:lnTo>
                  <a:lnTo>
                    <a:pt x="0" y="0"/>
                  </a:lnTo>
                  <a:lnTo>
                    <a:pt x="0" y="171"/>
                  </a:lnTo>
                  <a:lnTo>
                    <a:pt x="7" y="171"/>
                  </a:lnTo>
                  <a:lnTo>
                    <a:pt x="7" y="1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0" name="Rectangle 14"/>
            <p:cNvSpPr>
              <a:spLocks noChangeArrowheads="1"/>
            </p:cNvSpPr>
            <p:nvPr/>
          </p:nvSpPr>
          <p:spPr bwMode="auto">
            <a:xfrm>
              <a:off x="868" y="1061"/>
              <a:ext cx="7"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1" name="未知"/>
            <p:cNvSpPr>
              <a:spLocks/>
            </p:cNvSpPr>
            <p:nvPr/>
          </p:nvSpPr>
          <p:spPr bwMode="auto">
            <a:xfrm>
              <a:off x="582" y="164"/>
              <a:ext cx="50" cy="78"/>
            </a:xfrm>
            <a:custGeom>
              <a:avLst/>
              <a:gdLst>
                <a:gd name="T0" fmla="*/ 50 w 50"/>
                <a:gd name="T1" fmla="*/ 71 h 78"/>
                <a:gd name="T2" fmla="*/ 7 w 50"/>
                <a:gd name="T3" fmla="*/ 0 h 78"/>
                <a:gd name="T4" fmla="*/ 0 w 50"/>
                <a:gd name="T5" fmla="*/ 0 h 78"/>
                <a:gd name="T6" fmla="*/ 43 w 50"/>
                <a:gd name="T7" fmla="*/ 78 h 78"/>
                <a:gd name="T8" fmla="*/ 50 w 50"/>
                <a:gd name="T9" fmla="*/ 71 h 78"/>
                <a:gd name="T10" fmla="*/ 50 w 50"/>
                <a:gd name="T11" fmla="*/ 71 h 78"/>
              </a:gdLst>
              <a:ahLst/>
              <a:cxnLst>
                <a:cxn ang="0">
                  <a:pos x="T0" y="T1"/>
                </a:cxn>
                <a:cxn ang="0">
                  <a:pos x="T2" y="T3"/>
                </a:cxn>
                <a:cxn ang="0">
                  <a:pos x="T4" y="T5"/>
                </a:cxn>
                <a:cxn ang="0">
                  <a:pos x="T6" y="T7"/>
                </a:cxn>
                <a:cxn ang="0">
                  <a:pos x="T8" y="T9"/>
                </a:cxn>
                <a:cxn ang="0">
                  <a:pos x="T10" y="T11"/>
                </a:cxn>
              </a:cxnLst>
              <a:rect l="0" t="0" r="r" b="b"/>
              <a:pathLst>
                <a:path w="50" h="78">
                  <a:moveTo>
                    <a:pt x="50" y="71"/>
                  </a:moveTo>
                  <a:lnTo>
                    <a:pt x="7" y="0"/>
                  </a:lnTo>
                  <a:lnTo>
                    <a:pt x="0" y="0"/>
                  </a:lnTo>
                  <a:lnTo>
                    <a:pt x="43" y="78"/>
                  </a:lnTo>
                  <a:lnTo>
                    <a:pt x="50" y="71"/>
                  </a:lnTo>
                  <a:lnTo>
                    <a:pt x="50"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未知"/>
            <p:cNvSpPr>
              <a:spLocks/>
            </p:cNvSpPr>
            <p:nvPr/>
          </p:nvSpPr>
          <p:spPr bwMode="auto">
            <a:xfrm>
              <a:off x="1110" y="1083"/>
              <a:ext cx="50" cy="78"/>
            </a:xfrm>
            <a:custGeom>
              <a:avLst/>
              <a:gdLst>
                <a:gd name="T0" fmla="*/ 50 w 50"/>
                <a:gd name="T1" fmla="*/ 71 h 78"/>
                <a:gd name="T2" fmla="*/ 7 w 50"/>
                <a:gd name="T3" fmla="*/ 0 h 78"/>
                <a:gd name="T4" fmla="*/ 0 w 50"/>
                <a:gd name="T5" fmla="*/ 0 h 78"/>
                <a:gd name="T6" fmla="*/ 43 w 50"/>
                <a:gd name="T7" fmla="*/ 78 h 78"/>
                <a:gd name="T8" fmla="*/ 50 w 50"/>
                <a:gd name="T9" fmla="*/ 71 h 78"/>
              </a:gdLst>
              <a:ahLst/>
              <a:cxnLst>
                <a:cxn ang="0">
                  <a:pos x="T0" y="T1"/>
                </a:cxn>
                <a:cxn ang="0">
                  <a:pos x="T2" y="T3"/>
                </a:cxn>
                <a:cxn ang="0">
                  <a:pos x="T4" y="T5"/>
                </a:cxn>
                <a:cxn ang="0">
                  <a:pos x="T6" y="T7"/>
                </a:cxn>
                <a:cxn ang="0">
                  <a:pos x="T8" y="T9"/>
                </a:cxn>
              </a:cxnLst>
              <a:rect l="0" t="0" r="r" b="b"/>
              <a:pathLst>
                <a:path w="50" h="78">
                  <a:moveTo>
                    <a:pt x="50" y="71"/>
                  </a:moveTo>
                  <a:lnTo>
                    <a:pt x="7" y="0"/>
                  </a:lnTo>
                  <a:lnTo>
                    <a:pt x="0" y="0"/>
                  </a:lnTo>
                  <a:lnTo>
                    <a:pt x="43" y="78"/>
                  </a:lnTo>
                  <a:lnTo>
                    <a:pt x="50"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3" name="未知"/>
            <p:cNvSpPr>
              <a:spLocks/>
            </p:cNvSpPr>
            <p:nvPr/>
          </p:nvSpPr>
          <p:spPr bwMode="auto">
            <a:xfrm>
              <a:off x="368" y="371"/>
              <a:ext cx="86" cy="49"/>
            </a:xfrm>
            <a:custGeom>
              <a:avLst/>
              <a:gdLst>
                <a:gd name="T0" fmla="*/ 86 w 86"/>
                <a:gd name="T1" fmla="*/ 42 h 49"/>
                <a:gd name="T2" fmla="*/ 7 w 86"/>
                <a:gd name="T3" fmla="*/ 0 h 49"/>
                <a:gd name="T4" fmla="*/ 0 w 86"/>
                <a:gd name="T5" fmla="*/ 7 h 49"/>
                <a:gd name="T6" fmla="*/ 79 w 86"/>
                <a:gd name="T7" fmla="*/ 49 h 49"/>
                <a:gd name="T8" fmla="*/ 86 w 86"/>
                <a:gd name="T9" fmla="*/ 42 h 49"/>
                <a:gd name="T10" fmla="*/ 86 w 86"/>
                <a:gd name="T11" fmla="*/ 42 h 49"/>
              </a:gdLst>
              <a:ahLst/>
              <a:cxnLst>
                <a:cxn ang="0">
                  <a:pos x="T0" y="T1"/>
                </a:cxn>
                <a:cxn ang="0">
                  <a:pos x="T2" y="T3"/>
                </a:cxn>
                <a:cxn ang="0">
                  <a:pos x="T4" y="T5"/>
                </a:cxn>
                <a:cxn ang="0">
                  <a:pos x="T6" y="T7"/>
                </a:cxn>
                <a:cxn ang="0">
                  <a:pos x="T8" y="T9"/>
                </a:cxn>
                <a:cxn ang="0">
                  <a:pos x="T10" y="T11"/>
                </a:cxn>
              </a:cxnLst>
              <a:rect l="0" t="0" r="r" b="b"/>
              <a:pathLst>
                <a:path w="86" h="49">
                  <a:moveTo>
                    <a:pt x="86" y="42"/>
                  </a:moveTo>
                  <a:lnTo>
                    <a:pt x="7" y="0"/>
                  </a:lnTo>
                  <a:lnTo>
                    <a:pt x="0" y="7"/>
                  </a:lnTo>
                  <a:lnTo>
                    <a:pt x="79" y="49"/>
                  </a:lnTo>
                  <a:lnTo>
                    <a:pt x="86" y="42"/>
                  </a:lnTo>
                  <a:lnTo>
                    <a:pt x="86"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4" name="未知"/>
            <p:cNvSpPr>
              <a:spLocks/>
            </p:cNvSpPr>
            <p:nvPr/>
          </p:nvSpPr>
          <p:spPr bwMode="auto">
            <a:xfrm>
              <a:off x="1289" y="905"/>
              <a:ext cx="78" cy="50"/>
            </a:xfrm>
            <a:custGeom>
              <a:avLst/>
              <a:gdLst>
                <a:gd name="T0" fmla="*/ 78 w 78"/>
                <a:gd name="T1" fmla="*/ 42 h 50"/>
                <a:gd name="T2" fmla="*/ 7 w 78"/>
                <a:gd name="T3" fmla="*/ 0 h 50"/>
                <a:gd name="T4" fmla="*/ 0 w 78"/>
                <a:gd name="T5" fmla="*/ 7 h 50"/>
                <a:gd name="T6" fmla="*/ 78 w 78"/>
                <a:gd name="T7" fmla="*/ 50 h 50"/>
                <a:gd name="T8" fmla="*/ 78 w 78"/>
                <a:gd name="T9" fmla="*/ 42 h 50"/>
              </a:gdLst>
              <a:ahLst/>
              <a:cxnLst>
                <a:cxn ang="0">
                  <a:pos x="T0" y="T1"/>
                </a:cxn>
                <a:cxn ang="0">
                  <a:pos x="T2" y="T3"/>
                </a:cxn>
                <a:cxn ang="0">
                  <a:pos x="T4" y="T5"/>
                </a:cxn>
                <a:cxn ang="0">
                  <a:pos x="T6" y="T7"/>
                </a:cxn>
                <a:cxn ang="0">
                  <a:pos x="T8" y="T9"/>
                </a:cxn>
              </a:cxnLst>
              <a:rect l="0" t="0" r="r" b="b"/>
              <a:pathLst>
                <a:path w="78" h="50">
                  <a:moveTo>
                    <a:pt x="78" y="42"/>
                  </a:moveTo>
                  <a:lnTo>
                    <a:pt x="7" y="0"/>
                  </a:lnTo>
                  <a:lnTo>
                    <a:pt x="0" y="7"/>
                  </a:lnTo>
                  <a:lnTo>
                    <a:pt x="78" y="50"/>
                  </a:lnTo>
                  <a:lnTo>
                    <a:pt x="78"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5" name="Rectangle 19"/>
            <p:cNvSpPr>
              <a:spLocks noChangeArrowheads="1"/>
            </p:cNvSpPr>
            <p:nvPr/>
          </p:nvSpPr>
          <p:spPr bwMode="auto">
            <a:xfrm>
              <a:off x="297" y="655"/>
              <a:ext cx="17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Rectangle 20"/>
            <p:cNvSpPr>
              <a:spLocks noChangeArrowheads="1"/>
            </p:cNvSpPr>
            <p:nvPr/>
          </p:nvSpPr>
          <p:spPr bwMode="auto">
            <a:xfrm>
              <a:off x="1274" y="655"/>
              <a:ext cx="17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7" name="未知"/>
            <p:cNvSpPr>
              <a:spLocks/>
            </p:cNvSpPr>
            <p:nvPr/>
          </p:nvSpPr>
          <p:spPr bwMode="auto">
            <a:xfrm>
              <a:off x="368" y="905"/>
              <a:ext cx="86" cy="50"/>
            </a:xfrm>
            <a:custGeom>
              <a:avLst/>
              <a:gdLst>
                <a:gd name="T0" fmla="*/ 79 w 86"/>
                <a:gd name="T1" fmla="*/ 0 h 50"/>
                <a:gd name="T2" fmla="*/ 0 w 86"/>
                <a:gd name="T3" fmla="*/ 42 h 50"/>
                <a:gd name="T4" fmla="*/ 7 w 86"/>
                <a:gd name="T5" fmla="*/ 50 h 50"/>
                <a:gd name="T6" fmla="*/ 86 w 86"/>
                <a:gd name="T7" fmla="*/ 7 h 50"/>
                <a:gd name="T8" fmla="*/ 79 w 86"/>
                <a:gd name="T9" fmla="*/ 0 h 50"/>
              </a:gdLst>
              <a:ahLst/>
              <a:cxnLst>
                <a:cxn ang="0">
                  <a:pos x="T0" y="T1"/>
                </a:cxn>
                <a:cxn ang="0">
                  <a:pos x="T2" y="T3"/>
                </a:cxn>
                <a:cxn ang="0">
                  <a:pos x="T4" y="T5"/>
                </a:cxn>
                <a:cxn ang="0">
                  <a:pos x="T6" y="T7"/>
                </a:cxn>
                <a:cxn ang="0">
                  <a:pos x="T8" y="T9"/>
                </a:cxn>
              </a:cxnLst>
              <a:rect l="0" t="0" r="r" b="b"/>
              <a:pathLst>
                <a:path w="86" h="50">
                  <a:moveTo>
                    <a:pt x="79" y="0"/>
                  </a:moveTo>
                  <a:lnTo>
                    <a:pt x="0" y="42"/>
                  </a:lnTo>
                  <a:lnTo>
                    <a:pt x="7" y="50"/>
                  </a:lnTo>
                  <a:lnTo>
                    <a:pt x="86" y="7"/>
                  </a:lnTo>
                  <a:lnTo>
                    <a:pt x="7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未知"/>
            <p:cNvSpPr>
              <a:spLocks/>
            </p:cNvSpPr>
            <p:nvPr/>
          </p:nvSpPr>
          <p:spPr bwMode="auto">
            <a:xfrm>
              <a:off x="1289" y="371"/>
              <a:ext cx="78" cy="49"/>
            </a:xfrm>
            <a:custGeom>
              <a:avLst/>
              <a:gdLst>
                <a:gd name="T0" fmla="*/ 78 w 78"/>
                <a:gd name="T1" fmla="*/ 0 h 49"/>
                <a:gd name="T2" fmla="*/ 0 w 78"/>
                <a:gd name="T3" fmla="*/ 42 h 49"/>
                <a:gd name="T4" fmla="*/ 7 w 78"/>
                <a:gd name="T5" fmla="*/ 49 h 49"/>
                <a:gd name="T6" fmla="*/ 78 w 78"/>
                <a:gd name="T7" fmla="*/ 7 h 49"/>
                <a:gd name="T8" fmla="*/ 78 w 78"/>
                <a:gd name="T9" fmla="*/ 0 h 49"/>
                <a:gd name="T10" fmla="*/ 78 w 78"/>
                <a:gd name="T11" fmla="*/ 0 h 49"/>
              </a:gdLst>
              <a:ahLst/>
              <a:cxnLst>
                <a:cxn ang="0">
                  <a:pos x="T0" y="T1"/>
                </a:cxn>
                <a:cxn ang="0">
                  <a:pos x="T2" y="T3"/>
                </a:cxn>
                <a:cxn ang="0">
                  <a:pos x="T4" y="T5"/>
                </a:cxn>
                <a:cxn ang="0">
                  <a:pos x="T6" y="T7"/>
                </a:cxn>
                <a:cxn ang="0">
                  <a:pos x="T8" y="T9"/>
                </a:cxn>
                <a:cxn ang="0">
                  <a:pos x="T10" y="T11"/>
                </a:cxn>
              </a:cxnLst>
              <a:rect l="0" t="0" r="r" b="b"/>
              <a:pathLst>
                <a:path w="78" h="49">
                  <a:moveTo>
                    <a:pt x="78" y="0"/>
                  </a:moveTo>
                  <a:lnTo>
                    <a:pt x="0" y="42"/>
                  </a:lnTo>
                  <a:lnTo>
                    <a:pt x="7" y="49"/>
                  </a:lnTo>
                  <a:lnTo>
                    <a:pt x="78" y="7"/>
                  </a:lnTo>
                  <a:lnTo>
                    <a:pt x="78" y="0"/>
                  </a:lnTo>
                  <a:lnTo>
                    <a:pt x="7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9" name="未知"/>
            <p:cNvSpPr>
              <a:spLocks/>
            </p:cNvSpPr>
            <p:nvPr/>
          </p:nvSpPr>
          <p:spPr bwMode="auto">
            <a:xfrm>
              <a:off x="582" y="1083"/>
              <a:ext cx="50" cy="78"/>
            </a:xfrm>
            <a:custGeom>
              <a:avLst/>
              <a:gdLst>
                <a:gd name="T0" fmla="*/ 43 w 50"/>
                <a:gd name="T1" fmla="*/ 0 h 78"/>
                <a:gd name="T2" fmla="*/ 0 w 50"/>
                <a:gd name="T3" fmla="*/ 71 h 78"/>
                <a:gd name="T4" fmla="*/ 7 w 50"/>
                <a:gd name="T5" fmla="*/ 78 h 78"/>
                <a:gd name="T6" fmla="*/ 50 w 50"/>
                <a:gd name="T7" fmla="*/ 0 h 78"/>
                <a:gd name="T8" fmla="*/ 43 w 50"/>
                <a:gd name="T9" fmla="*/ 0 h 78"/>
              </a:gdLst>
              <a:ahLst/>
              <a:cxnLst>
                <a:cxn ang="0">
                  <a:pos x="T0" y="T1"/>
                </a:cxn>
                <a:cxn ang="0">
                  <a:pos x="T2" y="T3"/>
                </a:cxn>
                <a:cxn ang="0">
                  <a:pos x="T4" y="T5"/>
                </a:cxn>
                <a:cxn ang="0">
                  <a:pos x="T6" y="T7"/>
                </a:cxn>
                <a:cxn ang="0">
                  <a:pos x="T8" y="T9"/>
                </a:cxn>
              </a:cxnLst>
              <a:rect l="0" t="0" r="r" b="b"/>
              <a:pathLst>
                <a:path w="50" h="78">
                  <a:moveTo>
                    <a:pt x="43" y="0"/>
                  </a:moveTo>
                  <a:lnTo>
                    <a:pt x="0" y="71"/>
                  </a:lnTo>
                  <a:lnTo>
                    <a:pt x="7" y="78"/>
                  </a:lnTo>
                  <a:lnTo>
                    <a:pt x="50" y="0"/>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未知"/>
            <p:cNvSpPr>
              <a:spLocks/>
            </p:cNvSpPr>
            <p:nvPr/>
          </p:nvSpPr>
          <p:spPr bwMode="auto">
            <a:xfrm>
              <a:off x="1110" y="164"/>
              <a:ext cx="50" cy="78"/>
            </a:xfrm>
            <a:custGeom>
              <a:avLst/>
              <a:gdLst>
                <a:gd name="T0" fmla="*/ 43 w 50"/>
                <a:gd name="T1" fmla="*/ 0 h 78"/>
                <a:gd name="T2" fmla="*/ 0 w 50"/>
                <a:gd name="T3" fmla="*/ 71 h 78"/>
                <a:gd name="T4" fmla="*/ 7 w 50"/>
                <a:gd name="T5" fmla="*/ 78 h 78"/>
                <a:gd name="T6" fmla="*/ 50 w 50"/>
                <a:gd name="T7" fmla="*/ 0 h 78"/>
                <a:gd name="T8" fmla="*/ 43 w 50"/>
                <a:gd name="T9" fmla="*/ 0 h 78"/>
                <a:gd name="T10" fmla="*/ 43 w 50"/>
                <a:gd name="T11" fmla="*/ 0 h 78"/>
              </a:gdLst>
              <a:ahLst/>
              <a:cxnLst>
                <a:cxn ang="0">
                  <a:pos x="T0" y="T1"/>
                </a:cxn>
                <a:cxn ang="0">
                  <a:pos x="T2" y="T3"/>
                </a:cxn>
                <a:cxn ang="0">
                  <a:pos x="T4" y="T5"/>
                </a:cxn>
                <a:cxn ang="0">
                  <a:pos x="T6" y="T7"/>
                </a:cxn>
                <a:cxn ang="0">
                  <a:pos x="T8" y="T9"/>
                </a:cxn>
                <a:cxn ang="0">
                  <a:pos x="T10" y="T11"/>
                </a:cxn>
              </a:cxnLst>
              <a:rect l="0" t="0" r="r" b="b"/>
              <a:pathLst>
                <a:path w="50" h="78">
                  <a:moveTo>
                    <a:pt x="43" y="0"/>
                  </a:moveTo>
                  <a:lnTo>
                    <a:pt x="0" y="71"/>
                  </a:lnTo>
                  <a:lnTo>
                    <a:pt x="7" y="78"/>
                  </a:lnTo>
                  <a:lnTo>
                    <a:pt x="50" y="0"/>
                  </a:lnTo>
                  <a:lnTo>
                    <a:pt x="43" y="0"/>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未知"/>
            <p:cNvSpPr>
              <a:spLocks noEditPoints="1"/>
            </p:cNvSpPr>
            <p:nvPr/>
          </p:nvSpPr>
          <p:spPr bwMode="auto">
            <a:xfrm>
              <a:off x="611" y="463"/>
              <a:ext cx="649" cy="748"/>
            </a:xfrm>
            <a:custGeom>
              <a:avLst/>
              <a:gdLst>
                <a:gd name="T0" fmla="*/ 2 w 91"/>
                <a:gd name="T1" fmla="*/ 8 h 105"/>
                <a:gd name="T2" fmla="*/ 0 w 91"/>
                <a:gd name="T3" fmla="*/ 11 h 105"/>
                <a:gd name="T4" fmla="*/ 32 w 91"/>
                <a:gd name="T5" fmla="*/ 29 h 105"/>
                <a:gd name="T6" fmla="*/ 38 w 91"/>
                <a:gd name="T7" fmla="*/ 26 h 105"/>
                <a:gd name="T8" fmla="*/ 38 w 91"/>
                <a:gd name="T9" fmla="*/ 26 h 105"/>
                <a:gd name="T10" fmla="*/ 38 w 91"/>
                <a:gd name="T11" fmla="*/ 21 h 105"/>
                <a:gd name="T12" fmla="*/ 37 w 91"/>
                <a:gd name="T13" fmla="*/ 21 h 105"/>
                <a:gd name="T14" fmla="*/ 37 w 91"/>
                <a:gd name="T15" fmla="*/ 26 h 105"/>
                <a:gd name="T16" fmla="*/ 34 w 91"/>
                <a:gd name="T17" fmla="*/ 27 h 105"/>
                <a:gd name="T18" fmla="*/ 2 w 91"/>
                <a:gd name="T19" fmla="*/ 8 h 105"/>
                <a:gd name="T20" fmla="*/ 87 w 91"/>
                <a:gd name="T21" fmla="*/ 0 h 105"/>
                <a:gd name="T22" fmla="*/ 41 w 91"/>
                <a:gd name="T23" fmla="*/ 27 h 105"/>
                <a:gd name="T24" fmla="*/ 41 w 91"/>
                <a:gd name="T25" fmla="*/ 27 h 105"/>
                <a:gd name="T26" fmla="*/ 33 w 91"/>
                <a:gd name="T27" fmla="*/ 31 h 105"/>
                <a:gd name="T28" fmla="*/ 33 w 91"/>
                <a:gd name="T29" fmla="*/ 32 h 105"/>
                <a:gd name="T30" fmla="*/ 19 w 91"/>
                <a:gd name="T31" fmla="*/ 39 h 105"/>
                <a:gd name="T32" fmla="*/ 20 w 91"/>
                <a:gd name="T33" fmla="*/ 42 h 105"/>
                <a:gd name="T34" fmla="*/ 34 w 91"/>
                <a:gd name="T35" fmla="*/ 34 h 105"/>
                <a:gd name="T36" fmla="*/ 37 w 91"/>
                <a:gd name="T37" fmla="*/ 35 h 105"/>
                <a:gd name="T38" fmla="*/ 37 w 91"/>
                <a:gd name="T39" fmla="*/ 105 h 105"/>
                <a:gd name="T40" fmla="*/ 38 w 91"/>
                <a:gd name="T41" fmla="*/ 105 h 105"/>
                <a:gd name="T42" fmla="*/ 38 w 91"/>
                <a:gd name="T43" fmla="*/ 35 h 105"/>
                <a:gd name="T44" fmla="*/ 40 w 91"/>
                <a:gd name="T45" fmla="*/ 34 h 105"/>
                <a:gd name="T46" fmla="*/ 54 w 91"/>
                <a:gd name="T47" fmla="*/ 42 h 105"/>
                <a:gd name="T48" fmla="*/ 56 w 91"/>
                <a:gd name="T49" fmla="*/ 39 h 105"/>
                <a:gd name="T50" fmla="*/ 42 w 91"/>
                <a:gd name="T51" fmla="*/ 31 h 105"/>
                <a:gd name="T52" fmla="*/ 42 w 91"/>
                <a:gd name="T53" fmla="*/ 30 h 105"/>
                <a:gd name="T54" fmla="*/ 42 w 91"/>
                <a:gd name="T55" fmla="*/ 29 h 105"/>
                <a:gd name="T56" fmla="*/ 91 w 91"/>
                <a:gd name="T57" fmla="*/ 1 h 105"/>
                <a:gd name="T58" fmla="*/ 87 w 91"/>
                <a:gd name="T5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105">
                  <a:moveTo>
                    <a:pt x="2" y="8"/>
                  </a:moveTo>
                  <a:cubicBezTo>
                    <a:pt x="0" y="11"/>
                    <a:pt x="0" y="11"/>
                    <a:pt x="0" y="11"/>
                  </a:cubicBezTo>
                  <a:cubicBezTo>
                    <a:pt x="32" y="29"/>
                    <a:pt x="32" y="29"/>
                    <a:pt x="32" y="29"/>
                  </a:cubicBezTo>
                  <a:cubicBezTo>
                    <a:pt x="38" y="26"/>
                    <a:pt x="38" y="26"/>
                    <a:pt x="38" y="26"/>
                  </a:cubicBezTo>
                  <a:cubicBezTo>
                    <a:pt x="38" y="26"/>
                    <a:pt x="38" y="26"/>
                    <a:pt x="38" y="26"/>
                  </a:cubicBezTo>
                  <a:cubicBezTo>
                    <a:pt x="38" y="21"/>
                    <a:pt x="38" y="21"/>
                    <a:pt x="38" y="21"/>
                  </a:cubicBezTo>
                  <a:cubicBezTo>
                    <a:pt x="37" y="21"/>
                    <a:pt x="37" y="21"/>
                    <a:pt x="37" y="21"/>
                  </a:cubicBezTo>
                  <a:cubicBezTo>
                    <a:pt x="37" y="26"/>
                    <a:pt x="37" y="26"/>
                    <a:pt x="37" y="26"/>
                  </a:cubicBezTo>
                  <a:cubicBezTo>
                    <a:pt x="36" y="26"/>
                    <a:pt x="35" y="26"/>
                    <a:pt x="34" y="27"/>
                  </a:cubicBezTo>
                  <a:cubicBezTo>
                    <a:pt x="2" y="8"/>
                    <a:pt x="2" y="8"/>
                    <a:pt x="2" y="8"/>
                  </a:cubicBezTo>
                  <a:close/>
                  <a:moveTo>
                    <a:pt x="87" y="0"/>
                  </a:moveTo>
                  <a:cubicBezTo>
                    <a:pt x="41" y="27"/>
                    <a:pt x="41" y="27"/>
                    <a:pt x="41" y="27"/>
                  </a:cubicBezTo>
                  <a:cubicBezTo>
                    <a:pt x="41" y="27"/>
                    <a:pt x="41" y="27"/>
                    <a:pt x="41" y="27"/>
                  </a:cubicBezTo>
                  <a:cubicBezTo>
                    <a:pt x="33" y="31"/>
                    <a:pt x="33" y="31"/>
                    <a:pt x="33" y="31"/>
                  </a:cubicBezTo>
                  <a:cubicBezTo>
                    <a:pt x="33" y="31"/>
                    <a:pt x="33" y="32"/>
                    <a:pt x="33" y="32"/>
                  </a:cubicBezTo>
                  <a:cubicBezTo>
                    <a:pt x="19" y="39"/>
                    <a:pt x="19" y="39"/>
                    <a:pt x="19" y="39"/>
                  </a:cubicBezTo>
                  <a:cubicBezTo>
                    <a:pt x="20" y="42"/>
                    <a:pt x="20" y="42"/>
                    <a:pt x="20" y="42"/>
                  </a:cubicBezTo>
                  <a:cubicBezTo>
                    <a:pt x="34" y="34"/>
                    <a:pt x="34" y="34"/>
                    <a:pt x="34" y="34"/>
                  </a:cubicBezTo>
                  <a:cubicBezTo>
                    <a:pt x="35" y="34"/>
                    <a:pt x="36" y="35"/>
                    <a:pt x="37" y="35"/>
                  </a:cubicBezTo>
                  <a:cubicBezTo>
                    <a:pt x="37" y="105"/>
                    <a:pt x="37" y="105"/>
                    <a:pt x="37" y="105"/>
                  </a:cubicBezTo>
                  <a:cubicBezTo>
                    <a:pt x="38" y="105"/>
                    <a:pt x="38" y="105"/>
                    <a:pt x="38" y="105"/>
                  </a:cubicBezTo>
                  <a:cubicBezTo>
                    <a:pt x="38" y="35"/>
                    <a:pt x="38" y="35"/>
                    <a:pt x="38" y="35"/>
                  </a:cubicBezTo>
                  <a:cubicBezTo>
                    <a:pt x="39" y="35"/>
                    <a:pt x="40" y="35"/>
                    <a:pt x="40" y="34"/>
                  </a:cubicBezTo>
                  <a:cubicBezTo>
                    <a:pt x="54" y="42"/>
                    <a:pt x="54" y="42"/>
                    <a:pt x="54" y="42"/>
                  </a:cubicBezTo>
                  <a:cubicBezTo>
                    <a:pt x="56" y="39"/>
                    <a:pt x="56" y="39"/>
                    <a:pt x="56" y="39"/>
                  </a:cubicBezTo>
                  <a:cubicBezTo>
                    <a:pt x="42" y="31"/>
                    <a:pt x="42" y="31"/>
                    <a:pt x="42" y="31"/>
                  </a:cubicBezTo>
                  <a:cubicBezTo>
                    <a:pt x="42" y="30"/>
                    <a:pt x="42" y="30"/>
                    <a:pt x="42" y="30"/>
                  </a:cubicBezTo>
                  <a:cubicBezTo>
                    <a:pt x="42" y="30"/>
                    <a:pt x="42" y="29"/>
                    <a:pt x="42" y="29"/>
                  </a:cubicBezTo>
                  <a:cubicBezTo>
                    <a:pt x="91" y="1"/>
                    <a:pt x="91" y="1"/>
                    <a:pt x="91" y="1"/>
                  </a:cubicBezTo>
                  <a:cubicBezTo>
                    <a:pt x="90" y="1"/>
                    <a:pt x="88" y="0"/>
                    <a:pt x="87" y="0"/>
                  </a:cubicBezTo>
                  <a:close/>
                </a:path>
              </a:pathLst>
            </a:custGeom>
            <a:gradFill rotWithShape="1">
              <a:gsLst>
                <a:gs pos="0">
                  <a:srgbClr val="DDDDDD"/>
                </a:gs>
                <a:gs pos="100000">
                  <a:srgbClr val="A5AEAE"/>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未知"/>
            <p:cNvSpPr>
              <a:spLocks/>
            </p:cNvSpPr>
            <p:nvPr/>
          </p:nvSpPr>
          <p:spPr bwMode="auto">
            <a:xfrm>
              <a:off x="739" y="385"/>
              <a:ext cx="600" cy="356"/>
            </a:xfrm>
            <a:custGeom>
              <a:avLst/>
              <a:gdLst>
                <a:gd name="T0" fmla="*/ 7 w 600"/>
                <a:gd name="T1" fmla="*/ 356 h 356"/>
                <a:gd name="T2" fmla="*/ 600 w 600"/>
                <a:gd name="T3" fmla="*/ 14 h 356"/>
                <a:gd name="T4" fmla="*/ 593 w 600"/>
                <a:gd name="T5" fmla="*/ 0 h 356"/>
                <a:gd name="T6" fmla="*/ 0 w 600"/>
                <a:gd name="T7" fmla="*/ 342 h 356"/>
                <a:gd name="T8" fmla="*/ 7 w 600"/>
                <a:gd name="T9" fmla="*/ 356 h 356"/>
                <a:gd name="T10" fmla="*/ 7 w 600"/>
                <a:gd name="T11" fmla="*/ 356 h 356"/>
              </a:gdLst>
              <a:ahLst/>
              <a:cxnLst>
                <a:cxn ang="0">
                  <a:pos x="T0" y="T1"/>
                </a:cxn>
                <a:cxn ang="0">
                  <a:pos x="T2" y="T3"/>
                </a:cxn>
                <a:cxn ang="0">
                  <a:pos x="T4" y="T5"/>
                </a:cxn>
                <a:cxn ang="0">
                  <a:pos x="T6" y="T7"/>
                </a:cxn>
                <a:cxn ang="0">
                  <a:pos x="T8" y="T9"/>
                </a:cxn>
                <a:cxn ang="0">
                  <a:pos x="T10" y="T11"/>
                </a:cxn>
              </a:cxnLst>
              <a:rect l="0" t="0" r="r" b="b"/>
              <a:pathLst>
                <a:path w="600" h="356">
                  <a:moveTo>
                    <a:pt x="7" y="356"/>
                  </a:moveTo>
                  <a:lnTo>
                    <a:pt x="600" y="14"/>
                  </a:lnTo>
                  <a:lnTo>
                    <a:pt x="593" y="0"/>
                  </a:lnTo>
                  <a:lnTo>
                    <a:pt x="0" y="342"/>
                  </a:lnTo>
                  <a:lnTo>
                    <a:pt x="7" y="356"/>
                  </a:lnTo>
                  <a:lnTo>
                    <a:pt x="7" y="3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3" name="未知"/>
            <p:cNvSpPr>
              <a:spLocks/>
            </p:cNvSpPr>
            <p:nvPr/>
          </p:nvSpPr>
          <p:spPr bwMode="auto">
            <a:xfrm>
              <a:off x="604" y="499"/>
              <a:ext cx="399" cy="249"/>
            </a:xfrm>
            <a:custGeom>
              <a:avLst/>
              <a:gdLst>
                <a:gd name="T0" fmla="*/ 399 w 399"/>
                <a:gd name="T1" fmla="*/ 228 h 249"/>
                <a:gd name="T2" fmla="*/ 14 w 399"/>
                <a:gd name="T3" fmla="*/ 0 h 249"/>
                <a:gd name="T4" fmla="*/ 0 w 399"/>
                <a:gd name="T5" fmla="*/ 21 h 249"/>
                <a:gd name="T6" fmla="*/ 385 w 399"/>
                <a:gd name="T7" fmla="*/ 249 h 249"/>
                <a:gd name="T8" fmla="*/ 399 w 399"/>
                <a:gd name="T9" fmla="*/ 228 h 249"/>
              </a:gdLst>
              <a:ahLst/>
              <a:cxnLst>
                <a:cxn ang="0">
                  <a:pos x="T0" y="T1"/>
                </a:cxn>
                <a:cxn ang="0">
                  <a:pos x="T2" y="T3"/>
                </a:cxn>
                <a:cxn ang="0">
                  <a:pos x="T4" y="T5"/>
                </a:cxn>
                <a:cxn ang="0">
                  <a:pos x="T6" y="T7"/>
                </a:cxn>
                <a:cxn ang="0">
                  <a:pos x="T8" y="T9"/>
                </a:cxn>
              </a:cxnLst>
              <a:rect l="0" t="0" r="r" b="b"/>
              <a:pathLst>
                <a:path w="399" h="249">
                  <a:moveTo>
                    <a:pt x="399" y="228"/>
                  </a:moveTo>
                  <a:lnTo>
                    <a:pt x="14" y="0"/>
                  </a:lnTo>
                  <a:lnTo>
                    <a:pt x="0" y="21"/>
                  </a:lnTo>
                  <a:lnTo>
                    <a:pt x="385" y="249"/>
                  </a:lnTo>
                  <a:lnTo>
                    <a:pt x="399" y="2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4" name="Rectangle 28"/>
            <p:cNvSpPr>
              <a:spLocks noChangeArrowheads="1"/>
            </p:cNvSpPr>
            <p:nvPr/>
          </p:nvSpPr>
          <p:spPr bwMode="auto">
            <a:xfrm>
              <a:off x="868" y="598"/>
              <a:ext cx="7" cy="592"/>
            </a:xfrm>
            <a:prstGeom prst="rect">
              <a:avLst/>
            </a:prstGeom>
            <a:solidFill>
              <a:srgbClr val="E800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5" name="Oval 29"/>
            <p:cNvSpPr>
              <a:spLocks noChangeArrowheads="1"/>
            </p:cNvSpPr>
            <p:nvPr/>
          </p:nvSpPr>
          <p:spPr bwMode="auto">
            <a:xfrm>
              <a:off x="832" y="627"/>
              <a:ext cx="71" cy="7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6" name="未知"/>
            <p:cNvSpPr>
              <a:spLocks noEditPoints="1"/>
            </p:cNvSpPr>
            <p:nvPr/>
          </p:nvSpPr>
          <p:spPr bwMode="auto">
            <a:xfrm>
              <a:off x="297" y="71"/>
              <a:ext cx="1149" cy="478"/>
            </a:xfrm>
            <a:custGeom>
              <a:avLst/>
              <a:gdLst>
                <a:gd name="T0" fmla="*/ 21 w 161"/>
                <a:gd name="T1" fmla="*/ 49 h 67"/>
                <a:gd name="T2" fmla="*/ 10 w 161"/>
                <a:gd name="T3" fmla="*/ 43 h 67"/>
                <a:gd name="T4" fmla="*/ 11 w 161"/>
                <a:gd name="T5" fmla="*/ 42 h 67"/>
                <a:gd name="T6" fmla="*/ 22 w 161"/>
                <a:gd name="T7" fmla="*/ 48 h 67"/>
                <a:gd name="T8" fmla="*/ 21 w 161"/>
                <a:gd name="T9" fmla="*/ 49 h 67"/>
                <a:gd name="T10" fmla="*/ 46 w 161"/>
                <a:gd name="T11" fmla="*/ 24 h 67"/>
                <a:gd name="T12" fmla="*/ 40 w 161"/>
                <a:gd name="T13" fmla="*/ 13 h 67"/>
                <a:gd name="T14" fmla="*/ 41 w 161"/>
                <a:gd name="T15" fmla="*/ 13 h 67"/>
                <a:gd name="T16" fmla="*/ 47 w 161"/>
                <a:gd name="T17" fmla="*/ 23 h 67"/>
                <a:gd name="T18" fmla="*/ 46 w 161"/>
                <a:gd name="T19" fmla="*/ 24 h 67"/>
                <a:gd name="T20" fmla="*/ 115 w 161"/>
                <a:gd name="T21" fmla="*/ 24 h 67"/>
                <a:gd name="T22" fmla="*/ 114 w 161"/>
                <a:gd name="T23" fmla="*/ 23 h 67"/>
                <a:gd name="T24" fmla="*/ 120 w 161"/>
                <a:gd name="T25" fmla="*/ 13 h 67"/>
                <a:gd name="T26" fmla="*/ 121 w 161"/>
                <a:gd name="T27" fmla="*/ 13 h 67"/>
                <a:gd name="T28" fmla="*/ 115 w 161"/>
                <a:gd name="T29" fmla="*/ 24 h 67"/>
                <a:gd name="T30" fmla="*/ 80 w 161"/>
                <a:gd name="T31" fmla="*/ 26 h 67"/>
                <a:gd name="T32" fmla="*/ 80 w 161"/>
                <a:gd name="T33" fmla="*/ 2 h 67"/>
                <a:gd name="T34" fmla="*/ 81 w 161"/>
                <a:gd name="T35" fmla="*/ 2 h 67"/>
                <a:gd name="T36" fmla="*/ 81 w 161"/>
                <a:gd name="T37" fmla="*/ 26 h 67"/>
                <a:gd name="T38" fmla="*/ 80 w 161"/>
                <a:gd name="T39" fmla="*/ 26 h 67"/>
                <a:gd name="T40" fmla="*/ 81 w 161"/>
                <a:gd name="T41" fmla="*/ 0 h 67"/>
                <a:gd name="T42" fmla="*/ 0 w 161"/>
                <a:gd name="T43" fmla="*/ 66 h 67"/>
                <a:gd name="T44" fmla="*/ 80 w 161"/>
                <a:gd name="T45" fmla="*/ 50 h 67"/>
                <a:gd name="T46" fmla="*/ 128 w 161"/>
                <a:gd name="T47" fmla="*/ 54 h 67"/>
                <a:gd name="T48" fmla="*/ 145 w 161"/>
                <a:gd name="T49" fmla="*/ 44 h 67"/>
                <a:gd name="T50" fmla="*/ 145 w 161"/>
                <a:gd name="T51" fmla="*/ 45 h 67"/>
                <a:gd name="T52" fmla="*/ 150 w 161"/>
                <a:gd name="T53" fmla="*/ 42 h 67"/>
                <a:gd name="T54" fmla="*/ 150 w 161"/>
                <a:gd name="T55" fmla="*/ 43 h 67"/>
                <a:gd name="T56" fmla="*/ 146 w 161"/>
                <a:gd name="T57" fmla="*/ 46 h 67"/>
                <a:gd name="T58" fmla="*/ 146 w 161"/>
                <a:gd name="T59" fmla="*/ 46 h 67"/>
                <a:gd name="T60" fmla="*/ 131 w 161"/>
                <a:gd name="T61" fmla="*/ 55 h 67"/>
                <a:gd name="T62" fmla="*/ 131 w 161"/>
                <a:gd name="T63" fmla="*/ 55 h 67"/>
                <a:gd name="T64" fmla="*/ 146 w 161"/>
                <a:gd name="T65" fmla="*/ 47 h 67"/>
                <a:gd name="T66" fmla="*/ 147 w 161"/>
                <a:gd name="T67" fmla="*/ 49 h 67"/>
                <a:gd name="T68" fmla="*/ 135 w 161"/>
                <a:gd name="T69" fmla="*/ 56 h 67"/>
                <a:gd name="T70" fmla="*/ 161 w 161"/>
                <a:gd name="T71" fmla="*/ 67 h 67"/>
                <a:gd name="T72" fmla="*/ 81 w 161"/>
                <a:gd name="T7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67">
                  <a:moveTo>
                    <a:pt x="21" y="49"/>
                  </a:moveTo>
                  <a:cubicBezTo>
                    <a:pt x="10" y="43"/>
                    <a:pt x="10" y="43"/>
                    <a:pt x="10" y="43"/>
                  </a:cubicBezTo>
                  <a:cubicBezTo>
                    <a:pt x="11" y="42"/>
                    <a:pt x="11" y="42"/>
                    <a:pt x="11" y="42"/>
                  </a:cubicBezTo>
                  <a:cubicBezTo>
                    <a:pt x="22" y="48"/>
                    <a:pt x="22" y="48"/>
                    <a:pt x="22" y="48"/>
                  </a:cubicBezTo>
                  <a:cubicBezTo>
                    <a:pt x="21" y="49"/>
                    <a:pt x="21" y="49"/>
                    <a:pt x="21" y="49"/>
                  </a:cubicBezTo>
                  <a:close/>
                  <a:moveTo>
                    <a:pt x="46" y="24"/>
                  </a:moveTo>
                  <a:cubicBezTo>
                    <a:pt x="40" y="13"/>
                    <a:pt x="40" y="13"/>
                    <a:pt x="40" y="13"/>
                  </a:cubicBezTo>
                  <a:cubicBezTo>
                    <a:pt x="41" y="13"/>
                    <a:pt x="41" y="13"/>
                    <a:pt x="41" y="13"/>
                  </a:cubicBezTo>
                  <a:cubicBezTo>
                    <a:pt x="47" y="23"/>
                    <a:pt x="47" y="23"/>
                    <a:pt x="47" y="23"/>
                  </a:cubicBezTo>
                  <a:cubicBezTo>
                    <a:pt x="46" y="24"/>
                    <a:pt x="46" y="24"/>
                    <a:pt x="46" y="24"/>
                  </a:cubicBezTo>
                  <a:close/>
                  <a:moveTo>
                    <a:pt x="115" y="24"/>
                  </a:moveTo>
                  <a:cubicBezTo>
                    <a:pt x="114" y="23"/>
                    <a:pt x="114" y="23"/>
                    <a:pt x="114" y="23"/>
                  </a:cubicBezTo>
                  <a:cubicBezTo>
                    <a:pt x="120" y="13"/>
                    <a:pt x="120" y="13"/>
                    <a:pt x="120" y="13"/>
                  </a:cubicBezTo>
                  <a:cubicBezTo>
                    <a:pt x="121" y="13"/>
                    <a:pt x="121" y="13"/>
                    <a:pt x="121" y="13"/>
                  </a:cubicBezTo>
                  <a:cubicBezTo>
                    <a:pt x="115" y="24"/>
                    <a:pt x="115" y="24"/>
                    <a:pt x="115" y="24"/>
                  </a:cubicBezTo>
                  <a:close/>
                  <a:moveTo>
                    <a:pt x="80" y="26"/>
                  </a:moveTo>
                  <a:cubicBezTo>
                    <a:pt x="80" y="2"/>
                    <a:pt x="80" y="2"/>
                    <a:pt x="80" y="2"/>
                  </a:cubicBezTo>
                  <a:cubicBezTo>
                    <a:pt x="81" y="2"/>
                    <a:pt x="81" y="2"/>
                    <a:pt x="81" y="2"/>
                  </a:cubicBezTo>
                  <a:cubicBezTo>
                    <a:pt x="81" y="26"/>
                    <a:pt x="81" y="26"/>
                    <a:pt x="81" y="26"/>
                  </a:cubicBezTo>
                  <a:cubicBezTo>
                    <a:pt x="80" y="26"/>
                    <a:pt x="80" y="26"/>
                    <a:pt x="80" y="26"/>
                  </a:cubicBezTo>
                  <a:close/>
                  <a:moveTo>
                    <a:pt x="81" y="0"/>
                  </a:moveTo>
                  <a:cubicBezTo>
                    <a:pt x="41" y="0"/>
                    <a:pt x="7" y="29"/>
                    <a:pt x="0" y="66"/>
                  </a:cubicBezTo>
                  <a:cubicBezTo>
                    <a:pt x="16" y="56"/>
                    <a:pt x="46" y="50"/>
                    <a:pt x="80" y="50"/>
                  </a:cubicBezTo>
                  <a:cubicBezTo>
                    <a:pt x="98" y="50"/>
                    <a:pt x="114" y="51"/>
                    <a:pt x="128" y="54"/>
                  </a:cubicBezTo>
                  <a:cubicBezTo>
                    <a:pt x="145" y="44"/>
                    <a:pt x="145" y="44"/>
                    <a:pt x="145" y="44"/>
                  </a:cubicBezTo>
                  <a:cubicBezTo>
                    <a:pt x="145" y="45"/>
                    <a:pt x="145" y="45"/>
                    <a:pt x="145" y="45"/>
                  </a:cubicBezTo>
                  <a:cubicBezTo>
                    <a:pt x="150" y="42"/>
                    <a:pt x="150" y="42"/>
                    <a:pt x="150" y="42"/>
                  </a:cubicBezTo>
                  <a:cubicBezTo>
                    <a:pt x="150" y="43"/>
                    <a:pt x="150" y="43"/>
                    <a:pt x="150" y="43"/>
                  </a:cubicBezTo>
                  <a:cubicBezTo>
                    <a:pt x="146" y="46"/>
                    <a:pt x="146" y="46"/>
                    <a:pt x="146" y="46"/>
                  </a:cubicBezTo>
                  <a:cubicBezTo>
                    <a:pt x="146" y="46"/>
                    <a:pt x="146" y="46"/>
                    <a:pt x="146" y="46"/>
                  </a:cubicBezTo>
                  <a:cubicBezTo>
                    <a:pt x="131" y="55"/>
                    <a:pt x="131" y="55"/>
                    <a:pt x="131" y="55"/>
                  </a:cubicBezTo>
                  <a:cubicBezTo>
                    <a:pt x="131" y="55"/>
                    <a:pt x="131" y="55"/>
                    <a:pt x="131" y="55"/>
                  </a:cubicBezTo>
                  <a:cubicBezTo>
                    <a:pt x="146" y="47"/>
                    <a:pt x="146" y="47"/>
                    <a:pt x="146" y="47"/>
                  </a:cubicBezTo>
                  <a:cubicBezTo>
                    <a:pt x="147" y="49"/>
                    <a:pt x="147" y="49"/>
                    <a:pt x="147" y="49"/>
                  </a:cubicBezTo>
                  <a:cubicBezTo>
                    <a:pt x="135" y="56"/>
                    <a:pt x="135" y="56"/>
                    <a:pt x="135" y="56"/>
                  </a:cubicBezTo>
                  <a:cubicBezTo>
                    <a:pt x="146" y="59"/>
                    <a:pt x="155" y="62"/>
                    <a:pt x="161" y="67"/>
                  </a:cubicBezTo>
                  <a:cubicBezTo>
                    <a:pt x="154" y="29"/>
                    <a:pt x="120" y="0"/>
                    <a:pt x="81" y="0"/>
                  </a:cubicBezTo>
                  <a:close/>
                </a:path>
              </a:pathLst>
            </a:custGeom>
            <a:gradFill rotWithShape="1">
              <a:gsLst>
                <a:gs pos="0">
                  <a:srgbClr val="E5E7E7"/>
                </a:gs>
                <a:gs pos="50000">
                  <a:srgbClr val="FFFFFF"/>
                </a:gs>
                <a:gs pos="100000">
                  <a:srgbClr val="E5E7E7"/>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未知"/>
            <p:cNvSpPr>
              <a:spLocks/>
            </p:cNvSpPr>
            <p:nvPr/>
          </p:nvSpPr>
          <p:spPr bwMode="auto">
            <a:xfrm>
              <a:off x="868" y="86"/>
              <a:ext cx="7" cy="171"/>
            </a:xfrm>
            <a:custGeom>
              <a:avLst/>
              <a:gdLst>
                <a:gd name="T0" fmla="*/ 7 w 7"/>
                <a:gd name="T1" fmla="*/ 0 h 171"/>
                <a:gd name="T2" fmla="*/ 0 w 7"/>
                <a:gd name="T3" fmla="*/ 0 h 171"/>
                <a:gd name="T4" fmla="*/ 0 w 7"/>
                <a:gd name="T5" fmla="*/ 171 h 171"/>
                <a:gd name="T6" fmla="*/ 7 w 7"/>
                <a:gd name="T7" fmla="*/ 171 h 171"/>
                <a:gd name="T8" fmla="*/ 7 w 7"/>
                <a:gd name="T9" fmla="*/ 0 h 171"/>
                <a:gd name="T10" fmla="*/ 7 w 7"/>
                <a:gd name="T11" fmla="*/ 0 h 171"/>
              </a:gdLst>
              <a:ahLst/>
              <a:cxnLst>
                <a:cxn ang="0">
                  <a:pos x="T0" y="T1"/>
                </a:cxn>
                <a:cxn ang="0">
                  <a:pos x="T2" y="T3"/>
                </a:cxn>
                <a:cxn ang="0">
                  <a:pos x="T4" y="T5"/>
                </a:cxn>
                <a:cxn ang="0">
                  <a:pos x="T6" y="T7"/>
                </a:cxn>
                <a:cxn ang="0">
                  <a:pos x="T8" y="T9"/>
                </a:cxn>
                <a:cxn ang="0">
                  <a:pos x="T10" y="T11"/>
                </a:cxn>
              </a:cxnLst>
              <a:rect l="0" t="0" r="r" b="b"/>
              <a:pathLst>
                <a:path w="7" h="171">
                  <a:moveTo>
                    <a:pt x="7" y="0"/>
                  </a:moveTo>
                  <a:lnTo>
                    <a:pt x="0" y="0"/>
                  </a:lnTo>
                  <a:lnTo>
                    <a:pt x="0" y="171"/>
                  </a:lnTo>
                  <a:lnTo>
                    <a:pt x="7" y="171"/>
                  </a:lnTo>
                  <a:lnTo>
                    <a:pt x="7" y="0"/>
                  </a:lnTo>
                  <a:lnTo>
                    <a:pt x="7" y="0"/>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8" name="未知"/>
            <p:cNvSpPr>
              <a:spLocks/>
            </p:cNvSpPr>
            <p:nvPr/>
          </p:nvSpPr>
          <p:spPr bwMode="auto">
            <a:xfrm>
              <a:off x="582" y="164"/>
              <a:ext cx="50" cy="78"/>
            </a:xfrm>
            <a:custGeom>
              <a:avLst/>
              <a:gdLst>
                <a:gd name="T0" fmla="*/ 7 w 50"/>
                <a:gd name="T1" fmla="*/ 0 h 78"/>
                <a:gd name="T2" fmla="*/ 0 w 50"/>
                <a:gd name="T3" fmla="*/ 0 h 78"/>
                <a:gd name="T4" fmla="*/ 43 w 50"/>
                <a:gd name="T5" fmla="*/ 78 h 78"/>
                <a:gd name="T6" fmla="*/ 50 w 50"/>
                <a:gd name="T7" fmla="*/ 71 h 78"/>
                <a:gd name="T8" fmla="*/ 7 w 50"/>
                <a:gd name="T9" fmla="*/ 0 h 78"/>
                <a:gd name="T10" fmla="*/ 7 w 50"/>
                <a:gd name="T11" fmla="*/ 0 h 78"/>
              </a:gdLst>
              <a:ahLst/>
              <a:cxnLst>
                <a:cxn ang="0">
                  <a:pos x="T0" y="T1"/>
                </a:cxn>
                <a:cxn ang="0">
                  <a:pos x="T2" y="T3"/>
                </a:cxn>
                <a:cxn ang="0">
                  <a:pos x="T4" y="T5"/>
                </a:cxn>
                <a:cxn ang="0">
                  <a:pos x="T6" y="T7"/>
                </a:cxn>
                <a:cxn ang="0">
                  <a:pos x="T8" y="T9"/>
                </a:cxn>
                <a:cxn ang="0">
                  <a:pos x="T10" y="T11"/>
                </a:cxn>
              </a:cxnLst>
              <a:rect l="0" t="0" r="r" b="b"/>
              <a:pathLst>
                <a:path w="50" h="78">
                  <a:moveTo>
                    <a:pt x="7" y="0"/>
                  </a:moveTo>
                  <a:lnTo>
                    <a:pt x="0" y="0"/>
                  </a:lnTo>
                  <a:lnTo>
                    <a:pt x="43" y="78"/>
                  </a:lnTo>
                  <a:lnTo>
                    <a:pt x="50" y="71"/>
                  </a:lnTo>
                  <a:lnTo>
                    <a:pt x="7" y="0"/>
                  </a:lnTo>
                  <a:lnTo>
                    <a:pt x="7" y="0"/>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9" name="未知"/>
            <p:cNvSpPr>
              <a:spLocks/>
            </p:cNvSpPr>
            <p:nvPr/>
          </p:nvSpPr>
          <p:spPr bwMode="auto">
            <a:xfrm>
              <a:off x="368" y="371"/>
              <a:ext cx="86" cy="49"/>
            </a:xfrm>
            <a:custGeom>
              <a:avLst/>
              <a:gdLst>
                <a:gd name="T0" fmla="*/ 7 w 86"/>
                <a:gd name="T1" fmla="*/ 0 h 49"/>
                <a:gd name="T2" fmla="*/ 0 w 86"/>
                <a:gd name="T3" fmla="*/ 7 h 49"/>
                <a:gd name="T4" fmla="*/ 79 w 86"/>
                <a:gd name="T5" fmla="*/ 49 h 49"/>
                <a:gd name="T6" fmla="*/ 86 w 86"/>
                <a:gd name="T7" fmla="*/ 42 h 49"/>
                <a:gd name="T8" fmla="*/ 7 w 86"/>
                <a:gd name="T9" fmla="*/ 0 h 49"/>
                <a:gd name="T10" fmla="*/ 7 w 86"/>
                <a:gd name="T11" fmla="*/ 0 h 49"/>
              </a:gdLst>
              <a:ahLst/>
              <a:cxnLst>
                <a:cxn ang="0">
                  <a:pos x="T0" y="T1"/>
                </a:cxn>
                <a:cxn ang="0">
                  <a:pos x="T2" y="T3"/>
                </a:cxn>
                <a:cxn ang="0">
                  <a:pos x="T4" y="T5"/>
                </a:cxn>
                <a:cxn ang="0">
                  <a:pos x="T6" y="T7"/>
                </a:cxn>
                <a:cxn ang="0">
                  <a:pos x="T8" y="T9"/>
                </a:cxn>
                <a:cxn ang="0">
                  <a:pos x="T10" y="T11"/>
                </a:cxn>
              </a:cxnLst>
              <a:rect l="0" t="0" r="r" b="b"/>
              <a:pathLst>
                <a:path w="86" h="49">
                  <a:moveTo>
                    <a:pt x="7" y="0"/>
                  </a:moveTo>
                  <a:lnTo>
                    <a:pt x="0" y="7"/>
                  </a:lnTo>
                  <a:lnTo>
                    <a:pt x="79" y="49"/>
                  </a:lnTo>
                  <a:lnTo>
                    <a:pt x="86" y="42"/>
                  </a:lnTo>
                  <a:lnTo>
                    <a:pt x="7" y="0"/>
                  </a:lnTo>
                  <a:lnTo>
                    <a:pt x="7" y="0"/>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未知"/>
            <p:cNvSpPr>
              <a:spLocks/>
            </p:cNvSpPr>
            <p:nvPr/>
          </p:nvSpPr>
          <p:spPr bwMode="auto">
            <a:xfrm>
              <a:off x="1332" y="371"/>
              <a:ext cx="35" cy="28"/>
            </a:xfrm>
            <a:custGeom>
              <a:avLst/>
              <a:gdLst>
                <a:gd name="T0" fmla="*/ 35 w 35"/>
                <a:gd name="T1" fmla="*/ 0 h 28"/>
                <a:gd name="T2" fmla="*/ 0 w 35"/>
                <a:gd name="T3" fmla="*/ 21 h 28"/>
                <a:gd name="T4" fmla="*/ 7 w 35"/>
                <a:gd name="T5" fmla="*/ 28 h 28"/>
                <a:gd name="T6" fmla="*/ 35 w 35"/>
                <a:gd name="T7" fmla="*/ 7 h 28"/>
                <a:gd name="T8" fmla="*/ 35 w 35"/>
                <a:gd name="T9" fmla="*/ 0 h 28"/>
                <a:gd name="T10" fmla="*/ 35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35" y="0"/>
                  </a:moveTo>
                  <a:lnTo>
                    <a:pt x="0" y="21"/>
                  </a:lnTo>
                  <a:lnTo>
                    <a:pt x="7" y="28"/>
                  </a:lnTo>
                  <a:lnTo>
                    <a:pt x="35" y="7"/>
                  </a:lnTo>
                  <a:lnTo>
                    <a:pt x="35" y="0"/>
                  </a:lnTo>
                  <a:lnTo>
                    <a:pt x="35" y="0"/>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1" name="未知"/>
            <p:cNvSpPr>
              <a:spLocks/>
            </p:cNvSpPr>
            <p:nvPr/>
          </p:nvSpPr>
          <p:spPr bwMode="auto">
            <a:xfrm>
              <a:off x="1110" y="164"/>
              <a:ext cx="50" cy="78"/>
            </a:xfrm>
            <a:custGeom>
              <a:avLst/>
              <a:gdLst>
                <a:gd name="T0" fmla="*/ 43 w 50"/>
                <a:gd name="T1" fmla="*/ 0 h 78"/>
                <a:gd name="T2" fmla="*/ 0 w 50"/>
                <a:gd name="T3" fmla="*/ 71 h 78"/>
                <a:gd name="T4" fmla="*/ 7 w 50"/>
                <a:gd name="T5" fmla="*/ 78 h 78"/>
                <a:gd name="T6" fmla="*/ 50 w 50"/>
                <a:gd name="T7" fmla="*/ 0 h 78"/>
                <a:gd name="T8" fmla="*/ 43 w 50"/>
                <a:gd name="T9" fmla="*/ 0 h 78"/>
                <a:gd name="T10" fmla="*/ 43 w 50"/>
                <a:gd name="T11" fmla="*/ 0 h 78"/>
              </a:gdLst>
              <a:ahLst/>
              <a:cxnLst>
                <a:cxn ang="0">
                  <a:pos x="T0" y="T1"/>
                </a:cxn>
                <a:cxn ang="0">
                  <a:pos x="T2" y="T3"/>
                </a:cxn>
                <a:cxn ang="0">
                  <a:pos x="T4" y="T5"/>
                </a:cxn>
                <a:cxn ang="0">
                  <a:pos x="T6" y="T7"/>
                </a:cxn>
                <a:cxn ang="0">
                  <a:pos x="T8" y="T9"/>
                </a:cxn>
                <a:cxn ang="0">
                  <a:pos x="T10" y="T11"/>
                </a:cxn>
              </a:cxnLst>
              <a:rect l="0" t="0" r="r" b="b"/>
              <a:pathLst>
                <a:path w="50" h="78">
                  <a:moveTo>
                    <a:pt x="43" y="0"/>
                  </a:moveTo>
                  <a:lnTo>
                    <a:pt x="0" y="71"/>
                  </a:lnTo>
                  <a:lnTo>
                    <a:pt x="7" y="78"/>
                  </a:lnTo>
                  <a:lnTo>
                    <a:pt x="50" y="0"/>
                  </a:lnTo>
                  <a:lnTo>
                    <a:pt x="43" y="0"/>
                  </a:lnTo>
                  <a:lnTo>
                    <a:pt x="43" y="0"/>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未知"/>
            <p:cNvSpPr>
              <a:spLocks/>
            </p:cNvSpPr>
            <p:nvPr/>
          </p:nvSpPr>
          <p:spPr bwMode="auto">
            <a:xfrm>
              <a:off x="1232" y="406"/>
              <a:ext cx="114" cy="64"/>
            </a:xfrm>
            <a:custGeom>
              <a:avLst/>
              <a:gdLst>
                <a:gd name="T0" fmla="*/ 15 w 16"/>
                <a:gd name="T1" fmla="*/ 0 h 9"/>
                <a:gd name="T2" fmla="*/ 0 w 16"/>
                <a:gd name="T3" fmla="*/ 8 h 9"/>
                <a:gd name="T4" fmla="*/ 4 w 16"/>
                <a:gd name="T5" fmla="*/ 9 h 9"/>
                <a:gd name="T6" fmla="*/ 16 w 16"/>
                <a:gd name="T7" fmla="*/ 2 h 9"/>
                <a:gd name="T8" fmla="*/ 15 w 16"/>
                <a:gd name="T9" fmla="*/ 0 h 9"/>
              </a:gdLst>
              <a:ahLst/>
              <a:cxnLst>
                <a:cxn ang="0">
                  <a:pos x="T0" y="T1"/>
                </a:cxn>
                <a:cxn ang="0">
                  <a:pos x="T2" y="T3"/>
                </a:cxn>
                <a:cxn ang="0">
                  <a:pos x="T4" y="T5"/>
                </a:cxn>
                <a:cxn ang="0">
                  <a:pos x="T6" y="T7"/>
                </a:cxn>
                <a:cxn ang="0">
                  <a:pos x="T8" y="T9"/>
                </a:cxn>
              </a:cxnLst>
              <a:rect l="0" t="0" r="r" b="b"/>
              <a:pathLst>
                <a:path w="16" h="9">
                  <a:moveTo>
                    <a:pt x="15" y="0"/>
                  </a:moveTo>
                  <a:cubicBezTo>
                    <a:pt x="0" y="8"/>
                    <a:pt x="0" y="8"/>
                    <a:pt x="0" y="8"/>
                  </a:cubicBezTo>
                  <a:cubicBezTo>
                    <a:pt x="1" y="8"/>
                    <a:pt x="3" y="9"/>
                    <a:pt x="4" y="9"/>
                  </a:cubicBezTo>
                  <a:cubicBezTo>
                    <a:pt x="16" y="2"/>
                    <a:pt x="16" y="2"/>
                    <a:pt x="16" y="2"/>
                  </a:cubicBezTo>
                  <a:cubicBezTo>
                    <a:pt x="15" y="0"/>
                    <a:pt x="15" y="0"/>
                    <a:pt x="15" y="0"/>
                  </a:cubicBezTo>
                  <a:close/>
                </a:path>
              </a:pathLst>
            </a:custGeom>
            <a:gradFill rotWithShape="1">
              <a:gsLst>
                <a:gs pos="0">
                  <a:srgbClr val="DDDDDD"/>
                </a:gs>
                <a:gs pos="100000">
                  <a:srgbClr val="A5AEAE"/>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未知"/>
            <p:cNvSpPr>
              <a:spLocks/>
            </p:cNvSpPr>
            <p:nvPr/>
          </p:nvSpPr>
          <p:spPr bwMode="auto">
            <a:xfrm>
              <a:off x="1210" y="385"/>
              <a:ext cx="129" cy="78"/>
            </a:xfrm>
            <a:custGeom>
              <a:avLst/>
              <a:gdLst>
                <a:gd name="T0" fmla="*/ 17 w 18"/>
                <a:gd name="T1" fmla="*/ 0 h 11"/>
                <a:gd name="T2" fmla="*/ 0 w 18"/>
                <a:gd name="T3" fmla="*/ 10 h 11"/>
                <a:gd name="T4" fmla="*/ 3 w 18"/>
                <a:gd name="T5" fmla="*/ 11 h 11"/>
                <a:gd name="T6" fmla="*/ 18 w 18"/>
                <a:gd name="T7" fmla="*/ 2 h 11"/>
                <a:gd name="T8" fmla="*/ 18 w 18"/>
                <a:gd name="T9" fmla="*/ 2 h 11"/>
                <a:gd name="T10" fmla="*/ 17 w 18"/>
                <a:gd name="T11" fmla="*/ 1 h 11"/>
                <a:gd name="T12" fmla="*/ 17 w 1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17" y="0"/>
                  </a:moveTo>
                  <a:cubicBezTo>
                    <a:pt x="0" y="10"/>
                    <a:pt x="0" y="10"/>
                    <a:pt x="0" y="10"/>
                  </a:cubicBezTo>
                  <a:cubicBezTo>
                    <a:pt x="1" y="11"/>
                    <a:pt x="2" y="11"/>
                    <a:pt x="3" y="11"/>
                  </a:cubicBezTo>
                  <a:cubicBezTo>
                    <a:pt x="18" y="2"/>
                    <a:pt x="18" y="2"/>
                    <a:pt x="18" y="2"/>
                  </a:cubicBezTo>
                  <a:cubicBezTo>
                    <a:pt x="18" y="2"/>
                    <a:pt x="18" y="2"/>
                    <a:pt x="18" y="2"/>
                  </a:cubicBezTo>
                  <a:cubicBezTo>
                    <a:pt x="17" y="1"/>
                    <a:pt x="17" y="1"/>
                    <a:pt x="17" y="1"/>
                  </a:cubicBezTo>
                  <a:cubicBezTo>
                    <a:pt x="17" y="0"/>
                    <a:pt x="17" y="0"/>
                    <a:pt x="17" y="0"/>
                  </a:cubicBez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24" name="Group 38"/>
          <p:cNvGrpSpPr>
            <a:grpSpLocks/>
          </p:cNvGrpSpPr>
          <p:nvPr/>
        </p:nvGrpSpPr>
        <p:grpSpPr bwMode="auto">
          <a:xfrm>
            <a:off x="5075238" y="1844824"/>
            <a:ext cx="2995612" cy="361950"/>
            <a:chOff x="0" y="0"/>
            <a:chExt cx="1887" cy="228"/>
          </a:xfrm>
        </p:grpSpPr>
        <p:sp>
          <p:nvSpPr>
            <p:cNvPr id="125" name="AutoShape 39"/>
            <p:cNvSpPr>
              <a:spLocks noChangeArrowheads="1"/>
            </p:cNvSpPr>
            <p:nvPr/>
          </p:nvSpPr>
          <p:spPr bwMode="auto">
            <a:xfrm>
              <a:off x="0" y="0"/>
              <a:ext cx="1882" cy="228"/>
            </a:xfrm>
            <a:prstGeom prst="roundRect">
              <a:avLst>
                <a:gd name="adj" fmla="val 13125"/>
              </a:avLst>
            </a:prstGeom>
            <a:solidFill>
              <a:srgbClr val="D0009A"/>
            </a:solidFill>
            <a:ln w="3175">
              <a:solidFill>
                <a:srgbClr val="C0C0C0">
                  <a:alpha val="59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AutoShape 40"/>
            <p:cNvSpPr>
              <a:spLocks noChangeArrowheads="1"/>
            </p:cNvSpPr>
            <p:nvPr/>
          </p:nvSpPr>
          <p:spPr bwMode="auto">
            <a:xfrm rot="10800000">
              <a:off x="11" y="9"/>
              <a:ext cx="1859" cy="127"/>
            </a:xfrm>
            <a:prstGeom prst="roundRect">
              <a:avLst>
                <a:gd name="adj" fmla="val 10236"/>
              </a:avLst>
            </a:prstGeom>
            <a:gradFill rotWithShape="1">
              <a:gsLst>
                <a:gs pos="0">
                  <a:srgbClr val="FFFFFF">
                    <a:alpha val="0"/>
                  </a:srgbClr>
                </a:gs>
                <a:gs pos="100000">
                  <a:srgbClr val="FFFFFF">
                    <a:alpha val="3900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7" name="Text Box 41"/>
            <p:cNvSpPr txBox="1">
              <a:spLocks noChangeArrowheads="1"/>
            </p:cNvSpPr>
            <p:nvPr/>
          </p:nvSpPr>
          <p:spPr bwMode="auto">
            <a:xfrm>
              <a:off x="0" y="0"/>
              <a:ext cx="1887" cy="212"/>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rPr>
                <a:t>单击添加标题文字</a:t>
              </a:r>
              <a:endParaRPr kumimoji="0" lang="en-US" sz="1600" b="1" i="0" u="none" strike="noStrike" kern="0" cap="none" spc="0" normalizeH="0" baseline="0" noProof="0" smtClean="0">
                <a:ln>
                  <a:noFill/>
                </a:ln>
                <a:solidFill>
                  <a:srgbClr val="FFFFFF"/>
                </a:solidFill>
                <a:effectLst/>
                <a:uLnTx/>
                <a:uFillTx/>
              </a:endParaRPr>
            </a:p>
          </p:txBody>
        </p:sp>
      </p:grpSp>
      <p:sp>
        <p:nvSpPr>
          <p:cNvPr id="128" name="AutoShape 42"/>
          <p:cNvSpPr>
            <a:spLocks noChangeArrowheads="1"/>
          </p:cNvSpPr>
          <p:nvPr/>
        </p:nvSpPr>
        <p:spPr bwMode="auto">
          <a:xfrm>
            <a:off x="5075238" y="2276624"/>
            <a:ext cx="3003550" cy="3125787"/>
          </a:xfrm>
          <a:prstGeom prst="roundRect">
            <a:avLst>
              <a:gd name="adj" fmla="val 2644"/>
            </a:avLst>
          </a:prstGeom>
          <a:gradFill rotWithShape="1">
            <a:gsLst>
              <a:gs pos="0">
                <a:srgbClr val="DDDDDD">
                  <a:gamma/>
                  <a:tint val="39216"/>
                  <a:invGamma/>
                </a:srgbClr>
              </a:gs>
              <a:gs pos="100000">
                <a:srgbClr val="DDDDDD"/>
              </a:gs>
            </a:gsLst>
            <a:lin ang="5400000" scaled="1"/>
          </a:gradFill>
          <a:ln w="3175">
            <a:solidFill>
              <a:srgbClr val="969696">
                <a:alpha val="68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200" b="0" i="0" u="none" strike="noStrike" kern="0" cap="none" spc="0" normalizeH="0" baseline="0" noProof="0" smtClean="0">
              <a:ln>
                <a:noFill/>
              </a:ln>
              <a:solidFill>
                <a:srgbClr val="000000"/>
              </a:solidFill>
              <a:effectLst/>
              <a:uLnTx/>
              <a:uFillTx/>
            </a:endParaRPr>
          </a:p>
          <a:p>
            <a:pPr marL="0" marR="0" lvl="0" indent="0" defTabSz="914400" eaLnBrk="1" fontAlgn="auto" latinLnBrk="0" hangingPunct="1">
              <a:lnSpc>
                <a:spcPct val="120000"/>
              </a:lnSpc>
              <a:spcBef>
                <a:spcPts val="0"/>
              </a:spcBef>
              <a:spcAft>
                <a:spcPts val="0"/>
              </a:spcAft>
              <a:buClr>
                <a:srgbClr val="D0009A"/>
              </a:buClr>
              <a:buSzTx/>
              <a:buFont typeface="Wingdings" pitchFamily="2" charset="2"/>
              <a:buChar char="n"/>
              <a:tabLst/>
              <a:defRPr/>
            </a:pPr>
            <a:r>
              <a:rPr kumimoji="0" lang="zh-CN" altLang="en-US" sz="1200" b="0" i="0" u="none" strike="noStrike" kern="0" cap="none" spc="0" normalizeH="0" baseline="0" noProof="0" smtClean="0">
                <a:ln>
                  <a:noFill/>
                </a:ln>
                <a:solidFill>
                  <a:srgbClr val="000000"/>
                </a:solidFill>
                <a:effectLst/>
                <a:uLnTx/>
                <a:uFillTx/>
              </a:rPr>
              <a:t>单击添加段落文字单击添加段落文字单击添加段落文字单击添加段落文字。</a:t>
            </a:r>
          </a:p>
          <a:p>
            <a:pPr marL="0" marR="0" lvl="0" indent="0" defTabSz="914400" eaLnBrk="1" fontAlgn="auto" latinLnBrk="0" hangingPunct="1">
              <a:lnSpc>
                <a:spcPct val="120000"/>
              </a:lnSpc>
              <a:spcBef>
                <a:spcPts val="0"/>
              </a:spcBef>
              <a:spcAft>
                <a:spcPts val="0"/>
              </a:spcAft>
              <a:buClr>
                <a:srgbClr val="000000"/>
              </a:buClr>
              <a:buSzTx/>
              <a:buFont typeface="Wingdings" pitchFamily="2" charset="2"/>
              <a:buChar char="n"/>
              <a:tabLst/>
              <a:defRPr/>
            </a:pPr>
            <a:endParaRPr kumimoji="0" lang="zh-CN" altLang="en-US" sz="1200" b="0" i="0" u="none" strike="noStrike" kern="0" cap="none" spc="0" normalizeH="0" baseline="0" noProof="0" smtClean="0">
              <a:ln>
                <a:noFill/>
              </a:ln>
              <a:solidFill>
                <a:srgbClr val="000000"/>
              </a:solidFill>
              <a:effectLst/>
              <a:uLnTx/>
              <a:uFillTx/>
            </a:endParaRPr>
          </a:p>
          <a:p>
            <a:pPr marL="0" marR="0" lvl="0" indent="0" defTabSz="914400" eaLnBrk="1" fontAlgn="auto" latinLnBrk="0" hangingPunct="1">
              <a:lnSpc>
                <a:spcPct val="120000"/>
              </a:lnSpc>
              <a:spcBef>
                <a:spcPts val="0"/>
              </a:spcBef>
              <a:spcAft>
                <a:spcPts val="0"/>
              </a:spcAft>
              <a:buClr>
                <a:srgbClr val="D0009A"/>
              </a:buClr>
              <a:buSzTx/>
              <a:buFont typeface="Wingdings" pitchFamily="2" charset="2"/>
              <a:buChar char="n"/>
              <a:tabLst/>
              <a:defRPr/>
            </a:pPr>
            <a:r>
              <a:rPr kumimoji="0" lang="zh-CN" altLang="en-US" sz="1200" b="0" i="0" u="none" strike="noStrike" kern="0" cap="none" spc="0" normalizeH="0" baseline="0" noProof="0" smtClean="0">
                <a:ln>
                  <a:noFill/>
                </a:ln>
                <a:solidFill>
                  <a:srgbClr val="000000"/>
                </a:solidFill>
                <a:effectLst/>
                <a:uLnTx/>
                <a:uFillTx/>
              </a:rPr>
              <a:t>单击添加段落文字单击添加段落文字单击添加段落文字单击添加段落文字。</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18365</TotalTime>
  <Words>38</Words>
  <Application>Microsoft Office PowerPoint</Application>
  <PresentationFormat>全屏显示(4:3)</PresentationFormat>
  <Paragraphs>5</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jccook</cp:lastModifiedBy>
  <cp:revision>774</cp:revision>
  <dcterms:created xsi:type="dcterms:W3CDTF">2009-02-11T05:37:22Z</dcterms:created>
  <dcterms:modified xsi:type="dcterms:W3CDTF">2012-08-10T05:03:07Z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