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Oval 3"/>
          <p:cNvSpPr>
            <a:spLocks noChangeArrowheads="1"/>
          </p:cNvSpPr>
          <p:nvPr/>
        </p:nvSpPr>
        <p:spPr bwMode="auto">
          <a:xfrm rot="10800000" flipV="1">
            <a:off x="2359025" y="4655022"/>
            <a:ext cx="4422775" cy="434975"/>
          </a:xfrm>
          <a:prstGeom prst="ellipse">
            <a:avLst/>
          </a:prstGeom>
          <a:gradFill rotWithShape="1">
            <a:gsLst>
              <a:gs pos="0">
                <a:srgbClr val="000000">
                  <a:alpha val="39999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sp>
        <p:nvSpPr>
          <p:cNvPr id="43" name="未知"/>
          <p:cNvSpPr>
            <a:spLocks/>
          </p:cNvSpPr>
          <p:nvPr/>
        </p:nvSpPr>
        <p:spPr bwMode="auto">
          <a:xfrm>
            <a:off x="4576763" y="1484784"/>
            <a:ext cx="1720850" cy="2570163"/>
          </a:xfrm>
          <a:custGeom>
            <a:avLst/>
            <a:gdLst>
              <a:gd name="T0" fmla="*/ 150 w 174"/>
              <a:gd name="T1" fmla="*/ 260 h 260"/>
              <a:gd name="T2" fmla="*/ 174 w 174"/>
              <a:gd name="T3" fmla="*/ 174 h 260"/>
              <a:gd name="T4" fmla="*/ 0 w 174"/>
              <a:gd name="T5" fmla="*/ 0 h 260"/>
              <a:gd name="T6" fmla="*/ 0 w 174"/>
              <a:gd name="T7" fmla="*/ 174 h 260"/>
              <a:gd name="T8" fmla="*/ 150 w 174"/>
              <a:gd name="T9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260">
                <a:moveTo>
                  <a:pt x="150" y="260"/>
                </a:moveTo>
                <a:cubicBezTo>
                  <a:pt x="165" y="234"/>
                  <a:pt x="174" y="204"/>
                  <a:pt x="174" y="174"/>
                </a:cubicBezTo>
                <a:cubicBezTo>
                  <a:pt x="174" y="77"/>
                  <a:pt x="96" y="0"/>
                  <a:pt x="0" y="0"/>
                </a:cubicBezTo>
                <a:lnTo>
                  <a:pt x="0" y="174"/>
                </a:lnTo>
                <a:lnTo>
                  <a:pt x="150" y="260"/>
                </a:lnTo>
                <a:close/>
              </a:path>
            </a:pathLst>
          </a:custGeom>
          <a:gradFill rotWithShape="1">
            <a:gsLst>
              <a:gs pos="0">
                <a:srgbClr val="884183"/>
              </a:gs>
              <a:gs pos="100000">
                <a:srgbClr val="371535"/>
              </a:gs>
            </a:gsLst>
            <a:lin ang="5400000" scaled="1"/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sp>
        <p:nvSpPr>
          <p:cNvPr id="44" name="未知"/>
          <p:cNvSpPr>
            <a:spLocks/>
          </p:cNvSpPr>
          <p:nvPr/>
        </p:nvSpPr>
        <p:spPr bwMode="auto">
          <a:xfrm>
            <a:off x="3078163" y="3204047"/>
            <a:ext cx="2981325" cy="1708150"/>
          </a:xfrm>
          <a:custGeom>
            <a:avLst/>
            <a:gdLst>
              <a:gd name="T0" fmla="*/ 0 w 301"/>
              <a:gd name="T1" fmla="*/ 86 h 173"/>
              <a:gd name="T2" fmla="*/ 151 w 301"/>
              <a:gd name="T3" fmla="*/ 173 h 173"/>
              <a:gd name="T4" fmla="*/ 301 w 301"/>
              <a:gd name="T5" fmla="*/ 86 h 173"/>
              <a:gd name="T6" fmla="*/ 151 w 301"/>
              <a:gd name="T7" fmla="*/ 0 h 173"/>
              <a:gd name="T8" fmla="*/ 0 w 301"/>
              <a:gd name="T9" fmla="*/ 8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cubicBezTo>
                  <a:pt x="213" y="173"/>
                  <a:pt x="270" y="140"/>
                  <a:pt x="301" y="86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sp>
        <p:nvSpPr>
          <p:cNvPr id="45" name="未知"/>
          <p:cNvSpPr>
            <a:spLocks/>
          </p:cNvSpPr>
          <p:nvPr/>
        </p:nvSpPr>
        <p:spPr bwMode="auto">
          <a:xfrm>
            <a:off x="2843213" y="1486372"/>
            <a:ext cx="1730375" cy="2570162"/>
          </a:xfrm>
          <a:custGeom>
            <a:avLst/>
            <a:gdLst>
              <a:gd name="T0" fmla="*/ 174 w 175"/>
              <a:gd name="T1" fmla="*/ 0 h 260"/>
              <a:gd name="T2" fmla="*/ 1 w 175"/>
              <a:gd name="T3" fmla="*/ 173 h 260"/>
              <a:gd name="T4" fmla="*/ 24 w 175"/>
              <a:gd name="T5" fmla="*/ 260 h 260"/>
              <a:gd name="T6" fmla="*/ 175 w 175"/>
              <a:gd name="T7" fmla="*/ 174 h 260"/>
              <a:gd name="T8" fmla="*/ 174 w 175"/>
              <a:gd name="T9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260">
                <a:moveTo>
                  <a:pt x="174" y="0"/>
                </a:moveTo>
                <a:cubicBezTo>
                  <a:pt x="78" y="0"/>
                  <a:pt x="1" y="77"/>
                  <a:pt x="1" y="173"/>
                </a:cubicBezTo>
                <a:cubicBezTo>
                  <a:pt x="0" y="204"/>
                  <a:pt x="9" y="234"/>
                  <a:pt x="24" y="260"/>
                </a:cubicBezTo>
                <a:lnTo>
                  <a:pt x="175" y="174"/>
                </a:lnTo>
                <a:lnTo>
                  <a:pt x="174" y="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sp>
        <p:nvSpPr>
          <p:cNvPr id="46" name="AutoShape 7"/>
          <p:cNvSpPr>
            <a:spLocks noChangeArrowheads="1"/>
          </p:cNvSpPr>
          <p:nvPr/>
        </p:nvSpPr>
        <p:spPr bwMode="auto">
          <a:xfrm rot="6300000">
            <a:off x="3136900" y="3708872"/>
            <a:ext cx="388938" cy="392112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 rot="13500000">
            <a:off x="4383088" y="1580034"/>
            <a:ext cx="388937" cy="392113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sp>
        <p:nvSpPr>
          <p:cNvPr id="48" name="AutoShape 9"/>
          <p:cNvSpPr>
            <a:spLocks noChangeArrowheads="1"/>
          </p:cNvSpPr>
          <p:nvPr/>
        </p:nvSpPr>
        <p:spPr bwMode="auto">
          <a:xfrm rot="20700000">
            <a:off x="5622925" y="3718397"/>
            <a:ext cx="388938" cy="392112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grpSp>
        <p:nvGrpSpPr>
          <p:cNvPr id="49" name="Group 10"/>
          <p:cNvGrpSpPr>
            <a:grpSpLocks/>
          </p:cNvGrpSpPr>
          <p:nvPr/>
        </p:nvGrpSpPr>
        <p:grpSpPr bwMode="auto">
          <a:xfrm rot="650306">
            <a:off x="3417888" y="2037234"/>
            <a:ext cx="2336800" cy="2330450"/>
            <a:chOff x="0" y="0"/>
            <a:chExt cx="1136" cy="1134"/>
          </a:xfrm>
        </p:grpSpPr>
        <p:sp>
          <p:nvSpPr>
            <p:cNvPr id="50" name="Oval 11"/>
            <p:cNvSpPr>
              <a:spLocks noChangeArrowheads="1"/>
            </p:cNvSpPr>
            <p:nvPr/>
          </p:nvSpPr>
          <p:spPr bwMode="auto">
            <a:xfrm>
              <a:off x="0" y="0"/>
              <a:ext cx="1136" cy="1134"/>
            </a:xfrm>
            <a:prstGeom prst="ellipse">
              <a:avLst/>
            </a:prstGeom>
            <a:gradFill rotWithShape="1">
              <a:gsLst>
                <a:gs pos="0">
                  <a:srgbClr val="808080"/>
                </a:gs>
                <a:gs pos="50000">
                  <a:srgbClr val="FFFFFF"/>
                </a:gs>
                <a:gs pos="100000">
                  <a:srgbClr val="808080"/>
                </a:gs>
              </a:gsLst>
              <a:lin ang="27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康简综艺" pitchFamily="49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64" y="62"/>
              <a:ext cx="1008" cy="1010"/>
            </a:xfrm>
            <a:prstGeom prst="ellipse">
              <a:avLst/>
            </a:prstGeom>
            <a:gradFill rotWithShape="1">
              <a:gsLst>
                <a:gs pos="0">
                  <a:srgbClr val="BF59B8"/>
                </a:gs>
                <a:gs pos="100000">
                  <a:srgbClr val="884183">
                    <a:alpha val="89999"/>
                  </a:srgbClr>
                </a:gs>
              </a:gsLst>
              <a:lin ang="27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康简综艺" pitchFamily="49" charset="-122"/>
              </a:endParaRPr>
            </a:p>
          </p:txBody>
        </p:sp>
      </p:grpSp>
      <p:sp>
        <p:nvSpPr>
          <p:cNvPr id="52" name="WordArt 13"/>
          <p:cNvSpPr>
            <a:spLocks noChangeArrowheads="1" noChangeShapeType="1"/>
          </p:cNvSpPr>
          <p:nvPr/>
        </p:nvSpPr>
        <p:spPr bwMode="auto">
          <a:xfrm rot="3536091">
            <a:off x="5360987" y="2489672"/>
            <a:ext cx="873125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华康简综艺" pitchFamily="49" charset="-122"/>
              </a:rPr>
              <a:t>此处添加内容</a:t>
            </a:r>
          </a:p>
        </p:txBody>
      </p:sp>
      <p:sp>
        <p:nvSpPr>
          <p:cNvPr id="53" name="WordArt 14"/>
          <p:cNvSpPr>
            <a:spLocks noChangeArrowheads="1" noChangeShapeType="1"/>
          </p:cNvSpPr>
          <p:nvPr/>
        </p:nvSpPr>
        <p:spPr bwMode="auto">
          <a:xfrm rot="18000000">
            <a:off x="2982912" y="2489672"/>
            <a:ext cx="873125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华康简综艺" pitchFamily="49" charset="-122"/>
              </a:rPr>
              <a:t>此处添加内容</a:t>
            </a:r>
          </a:p>
        </p:txBody>
      </p:sp>
      <p:sp>
        <p:nvSpPr>
          <p:cNvPr id="54" name="WordArt 15"/>
          <p:cNvSpPr>
            <a:spLocks noChangeArrowheads="1" noChangeShapeType="1"/>
          </p:cNvSpPr>
          <p:nvPr/>
        </p:nvSpPr>
        <p:spPr bwMode="auto">
          <a:xfrm>
            <a:off x="4130675" y="4439122"/>
            <a:ext cx="873125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华康简综艺" pitchFamily="49" charset="-122"/>
              </a:rPr>
              <a:t>此处添加内容</a:t>
            </a:r>
          </a:p>
        </p:txBody>
      </p:sp>
      <p:sp>
        <p:nvSpPr>
          <p:cNvPr id="55" name="未知"/>
          <p:cNvSpPr>
            <a:spLocks/>
          </p:cNvSpPr>
          <p:nvPr/>
        </p:nvSpPr>
        <p:spPr bwMode="auto">
          <a:xfrm>
            <a:off x="3713163" y="2154709"/>
            <a:ext cx="1738312" cy="835025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sp>
        <p:nvSpPr>
          <p:cNvPr id="56" name="WordArt 17"/>
          <p:cNvSpPr>
            <a:spLocks noChangeArrowheads="1" noChangeShapeType="1"/>
          </p:cNvSpPr>
          <p:nvPr/>
        </p:nvSpPr>
        <p:spPr bwMode="auto">
          <a:xfrm>
            <a:off x="4117975" y="2984972"/>
            <a:ext cx="958850" cy="4762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华康简综艺" pitchFamily="49" charset="-122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华康简综艺" pitchFamily="49" charset="-122"/>
              </a:rPr>
              <a:t>标题文字</a:t>
            </a:r>
          </a:p>
        </p:txBody>
      </p:sp>
      <p:sp>
        <p:nvSpPr>
          <p:cNvPr id="57" name="Rectangle 18"/>
          <p:cNvSpPr>
            <a:spLocks noChangeArrowheads="1"/>
          </p:cNvSpPr>
          <p:nvPr/>
        </p:nvSpPr>
        <p:spPr bwMode="auto">
          <a:xfrm>
            <a:off x="179388" y="2278534"/>
            <a:ext cx="273685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康简综艺" pitchFamily="49" charset="-122"/>
              </a:rPr>
              <a:t>单击此处添加段落文字内容</a:t>
            </a:r>
          </a:p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康简综艺" pitchFamily="49" charset="-122"/>
              </a:rPr>
              <a:t>单击此处添加段落文字内容</a:t>
            </a:r>
            <a:endParaRPr kumimoji="0" lang="zh-CN" altLang="en-US" sz="7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sp>
        <p:nvSpPr>
          <p:cNvPr id="58" name="Rectangle 19"/>
          <p:cNvSpPr>
            <a:spLocks noChangeArrowheads="1"/>
          </p:cNvSpPr>
          <p:nvPr/>
        </p:nvSpPr>
        <p:spPr bwMode="auto">
          <a:xfrm>
            <a:off x="6299200" y="2278534"/>
            <a:ext cx="273685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康简综艺" pitchFamily="49" charset="-122"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康简综艺" pitchFamily="49" charset="-122"/>
              </a:rPr>
              <a:t>单击此处添加段落文字内容</a:t>
            </a:r>
            <a:endParaRPr kumimoji="0" lang="zh-CN" altLang="en-US" sz="7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5076825" y="5231284"/>
            <a:ext cx="273685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康简综艺" pitchFamily="49" charset="-122"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康简综艺" pitchFamily="49" charset="-122"/>
              </a:rPr>
              <a:t>单击此处添加段落文字内容</a:t>
            </a:r>
            <a:endParaRPr kumimoji="0" lang="zh-CN" altLang="en-US" sz="7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华康简综艺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18676</TotalTime>
  <Words>50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838</cp:revision>
  <dcterms:created xsi:type="dcterms:W3CDTF">2009-02-11T05:37:22Z</dcterms:created>
  <dcterms:modified xsi:type="dcterms:W3CDTF">2012-08-10T04:24:31Z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