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Line 3"/>
          <p:cNvSpPr>
            <a:spLocks noChangeShapeType="1"/>
          </p:cNvSpPr>
          <p:nvPr/>
        </p:nvSpPr>
        <p:spPr bwMode="auto">
          <a:xfrm>
            <a:off x="5845175" y="2852738"/>
            <a:ext cx="0" cy="2520950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7" name="Line 4"/>
          <p:cNvSpPr>
            <a:spLocks noChangeShapeType="1"/>
          </p:cNvSpPr>
          <p:nvPr/>
        </p:nvSpPr>
        <p:spPr bwMode="auto">
          <a:xfrm>
            <a:off x="6921500" y="2852738"/>
            <a:ext cx="0" cy="2520950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8" name="Line 5"/>
          <p:cNvSpPr>
            <a:spLocks noChangeShapeType="1"/>
          </p:cNvSpPr>
          <p:nvPr/>
        </p:nvSpPr>
        <p:spPr bwMode="auto">
          <a:xfrm>
            <a:off x="7999413" y="2852738"/>
            <a:ext cx="0" cy="2520950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9" name="Line 6"/>
          <p:cNvSpPr>
            <a:spLocks noChangeShapeType="1"/>
          </p:cNvSpPr>
          <p:nvPr/>
        </p:nvSpPr>
        <p:spPr bwMode="auto">
          <a:xfrm>
            <a:off x="4759325" y="2852738"/>
            <a:ext cx="0" cy="2520950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0" name="Line 7"/>
          <p:cNvSpPr>
            <a:spLocks noChangeShapeType="1"/>
          </p:cNvSpPr>
          <p:nvPr/>
        </p:nvSpPr>
        <p:spPr bwMode="auto">
          <a:xfrm>
            <a:off x="3348038" y="3716338"/>
            <a:ext cx="4787900" cy="0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1" name="Line 8"/>
          <p:cNvSpPr>
            <a:spLocks noChangeShapeType="1"/>
          </p:cNvSpPr>
          <p:nvPr/>
        </p:nvSpPr>
        <p:spPr bwMode="auto">
          <a:xfrm>
            <a:off x="3348038" y="3716338"/>
            <a:ext cx="4787900" cy="0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2" name="AutoShape 9"/>
          <p:cNvSpPr>
            <a:spLocks noChangeArrowheads="1"/>
          </p:cNvSpPr>
          <p:nvPr/>
        </p:nvSpPr>
        <p:spPr bwMode="auto">
          <a:xfrm>
            <a:off x="935038" y="3536950"/>
            <a:ext cx="2484437" cy="360363"/>
          </a:xfrm>
          <a:prstGeom prst="homePlate">
            <a:avLst>
              <a:gd name="adj" fmla="val 48898"/>
            </a:avLst>
          </a:pr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tint val="39216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此处添加内容</a:t>
            </a:r>
          </a:p>
        </p:txBody>
      </p:sp>
      <p:sp>
        <p:nvSpPr>
          <p:cNvPr id="153" name="Text Box 10"/>
          <p:cNvSpPr txBox="1">
            <a:spLocks noChangeArrowheads="1"/>
          </p:cNvSpPr>
          <p:nvPr/>
        </p:nvSpPr>
        <p:spPr bwMode="auto">
          <a:xfrm>
            <a:off x="431800" y="1063625"/>
            <a:ext cx="1708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此处添加内容</a:t>
            </a:r>
          </a:p>
        </p:txBody>
      </p:sp>
      <p:sp>
        <p:nvSpPr>
          <p:cNvPr id="154" name="Rectangle 11"/>
          <p:cNvSpPr>
            <a:spLocks noChangeArrowheads="1"/>
          </p:cNvSpPr>
          <p:nvPr/>
        </p:nvSpPr>
        <p:spPr bwMode="auto">
          <a:xfrm>
            <a:off x="539750" y="3536950"/>
            <a:ext cx="323850" cy="355600"/>
          </a:xfrm>
          <a:prstGeom prst="rect">
            <a:avLst/>
          </a:prstGeom>
          <a:gradFill rotWithShape="1">
            <a:gsLst>
              <a:gs pos="0">
                <a:srgbClr val="884183"/>
              </a:gs>
              <a:gs pos="100000">
                <a:srgbClr val="BF59B8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rgbClr val="1E4D9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内容</a:t>
            </a:r>
          </a:p>
        </p:txBody>
      </p:sp>
      <p:sp>
        <p:nvSpPr>
          <p:cNvPr id="155" name="AutoShape 12"/>
          <p:cNvSpPr>
            <a:spLocks noChangeArrowheads="1"/>
          </p:cNvSpPr>
          <p:nvPr/>
        </p:nvSpPr>
        <p:spPr bwMode="auto">
          <a:xfrm rot="5400000">
            <a:off x="3977481" y="1862932"/>
            <a:ext cx="1566863" cy="882650"/>
          </a:xfrm>
          <a:prstGeom prst="homePlate">
            <a:avLst>
              <a:gd name="adj" fmla="val 44380"/>
            </a:avLst>
          </a:prstGeom>
          <a:gradFill rotWithShape="1">
            <a:gsLst>
              <a:gs pos="0">
                <a:srgbClr val="808080">
                  <a:gamma/>
                  <a:tint val="39216"/>
                  <a:invGamma/>
                </a:srgbClr>
              </a:gs>
              <a:gs pos="100000">
                <a:srgbClr val="808080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此处添加内容</a:t>
            </a:r>
          </a:p>
        </p:txBody>
      </p:sp>
      <p:sp>
        <p:nvSpPr>
          <p:cNvPr id="156" name="AutoShape 13"/>
          <p:cNvSpPr>
            <a:spLocks noChangeArrowheads="1"/>
          </p:cNvSpPr>
          <p:nvPr/>
        </p:nvSpPr>
        <p:spPr bwMode="auto">
          <a:xfrm rot="5400000">
            <a:off x="5058568" y="1862932"/>
            <a:ext cx="1566863" cy="882650"/>
          </a:xfrm>
          <a:prstGeom prst="homePlate">
            <a:avLst>
              <a:gd name="adj" fmla="val 44380"/>
            </a:avLst>
          </a:prstGeom>
          <a:gradFill rotWithShape="1">
            <a:gsLst>
              <a:gs pos="0">
                <a:srgbClr val="808080">
                  <a:gamma/>
                  <a:tint val="39216"/>
                  <a:invGamma/>
                </a:srgbClr>
              </a:gs>
              <a:gs pos="100000">
                <a:srgbClr val="808080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此处添加内容</a:t>
            </a:r>
          </a:p>
        </p:txBody>
      </p:sp>
      <p:sp>
        <p:nvSpPr>
          <p:cNvPr id="157" name="AutoShape 14"/>
          <p:cNvSpPr>
            <a:spLocks noChangeArrowheads="1"/>
          </p:cNvSpPr>
          <p:nvPr/>
        </p:nvSpPr>
        <p:spPr bwMode="auto">
          <a:xfrm rot="5400000">
            <a:off x="6138068" y="1862932"/>
            <a:ext cx="1566863" cy="882650"/>
          </a:xfrm>
          <a:prstGeom prst="homePlate">
            <a:avLst>
              <a:gd name="adj" fmla="val 44380"/>
            </a:avLst>
          </a:prstGeom>
          <a:gradFill rotWithShape="1">
            <a:gsLst>
              <a:gs pos="0">
                <a:srgbClr val="808080">
                  <a:gamma/>
                  <a:tint val="39216"/>
                  <a:invGamma/>
                </a:srgbClr>
              </a:gs>
              <a:gs pos="100000">
                <a:srgbClr val="808080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此处添加内容</a:t>
            </a:r>
          </a:p>
        </p:txBody>
      </p:sp>
      <p:sp>
        <p:nvSpPr>
          <p:cNvPr id="158" name="AutoShape 15"/>
          <p:cNvSpPr>
            <a:spLocks noChangeArrowheads="1"/>
          </p:cNvSpPr>
          <p:nvPr/>
        </p:nvSpPr>
        <p:spPr bwMode="auto">
          <a:xfrm rot="5400000">
            <a:off x="7219156" y="1862932"/>
            <a:ext cx="1566863" cy="882650"/>
          </a:xfrm>
          <a:prstGeom prst="homePlate">
            <a:avLst>
              <a:gd name="adj" fmla="val 44380"/>
            </a:avLst>
          </a:prstGeom>
          <a:gradFill rotWithShape="1">
            <a:gsLst>
              <a:gs pos="0">
                <a:srgbClr val="808080">
                  <a:gamma/>
                  <a:tint val="39216"/>
                  <a:invGamma/>
                </a:srgbClr>
              </a:gs>
              <a:gs pos="100000">
                <a:srgbClr val="808080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此处添加内容</a:t>
            </a:r>
          </a:p>
        </p:txBody>
      </p:sp>
      <p:sp>
        <p:nvSpPr>
          <p:cNvPr id="159" name="Oval 16"/>
          <p:cNvSpPr>
            <a:spLocks noChangeArrowheads="1"/>
          </p:cNvSpPr>
          <p:nvPr/>
        </p:nvSpPr>
        <p:spPr bwMode="auto">
          <a:xfrm>
            <a:off x="4632325" y="3589338"/>
            <a:ext cx="271463" cy="271462"/>
          </a:xfrm>
          <a:prstGeom prst="ellipse">
            <a:avLst/>
          </a:prstGeom>
          <a:solidFill>
            <a:srgbClr val="884183"/>
          </a:solidFill>
          <a:ln w="38100">
            <a:solidFill>
              <a:srgbClr val="88418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0" name="Oval 17"/>
          <p:cNvSpPr>
            <a:spLocks noChangeArrowheads="1"/>
          </p:cNvSpPr>
          <p:nvPr/>
        </p:nvSpPr>
        <p:spPr bwMode="auto">
          <a:xfrm>
            <a:off x="5705475" y="3589338"/>
            <a:ext cx="271463" cy="271462"/>
          </a:xfrm>
          <a:prstGeom prst="ellipse">
            <a:avLst/>
          </a:prstGeom>
          <a:solidFill>
            <a:srgbClr val="FFFFFF"/>
          </a:solidFill>
          <a:ln w="38100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1" name="Oval 18"/>
          <p:cNvSpPr>
            <a:spLocks noChangeArrowheads="1"/>
          </p:cNvSpPr>
          <p:nvPr/>
        </p:nvSpPr>
        <p:spPr bwMode="auto">
          <a:xfrm>
            <a:off x="6794500" y="3589338"/>
            <a:ext cx="271463" cy="271462"/>
          </a:xfrm>
          <a:prstGeom prst="ellipse">
            <a:avLst/>
          </a:prstGeom>
          <a:solidFill>
            <a:srgbClr val="FFFFFF"/>
          </a:solidFill>
          <a:ln w="38100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2" name="Oval 19"/>
          <p:cNvSpPr>
            <a:spLocks noChangeArrowheads="1"/>
          </p:cNvSpPr>
          <p:nvPr/>
        </p:nvSpPr>
        <p:spPr bwMode="auto">
          <a:xfrm>
            <a:off x="7872413" y="3589338"/>
            <a:ext cx="271462" cy="271462"/>
          </a:xfrm>
          <a:prstGeom prst="ellipse">
            <a:avLst/>
          </a:prstGeom>
          <a:solidFill>
            <a:srgbClr val="884183"/>
          </a:solidFill>
          <a:ln w="38100">
            <a:solidFill>
              <a:srgbClr val="88418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3" name="Line 20"/>
          <p:cNvSpPr>
            <a:spLocks noChangeShapeType="1"/>
          </p:cNvSpPr>
          <p:nvPr/>
        </p:nvSpPr>
        <p:spPr bwMode="auto">
          <a:xfrm>
            <a:off x="3348038" y="4256088"/>
            <a:ext cx="4787900" cy="0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4" name="Line 21"/>
          <p:cNvSpPr>
            <a:spLocks noChangeShapeType="1"/>
          </p:cNvSpPr>
          <p:nvPr/>
        </p:nvSpPr>
        <p:spPr bwMode="auto">
          <a:xfrm>
            <a:off x="3348038" y="4256088"/>
            <a:ext cx="4787900" cy="0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5" name="AutoShape 22"/>
          <p:cNvSpPr>
            <a:spLocks noChangeArrowheads="1"/>
          </p:cNvSpPr>
          <p:nvPr/>
        </p:nvSpPr>
        <p:spPr bwMode="auto">
          <a:xfrm>
            <a:off x="935038" y="4076700"/>
            <a:ext cx="2484437" cy="360363"/>
          </a:xfrm>
          <a:prstGeom prst="homePlate">
            <a:avLst>
              <a:gd name="adj" fmla="val 48898"/>
            </a:avLst>
          </a:pr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tint val="39216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此处添加内容</a:t>
            </a:r>
          </a:p>
        </p:txBody>
      </p:sp>
      <p:sp>
        <p:nvSpPr>
          <p:cNvPr id="166" name="Oval 23"/>
          <p:cNvSpPr>
            <a:spLocks noChangeArrowheads="1"/>
          </p:cNvSpPr>
          <p:nvPr/>
        </p:nvSpPr>
        <p:spPr bwMode="auto">
          <a:xfrm>
            <a:off x="4632325" y="4129088"/>
            <a:ext cx="271463" cy="271462"/>
          </a:xfrm>
          <a:prstGeom prst="ellipse">
            <a:avLst/>
          </a:prstGeom>
          <a:solidFill>
            <a:srgbClr val="FFFFFF"/>
          </a:solidFill>
          <a:ln w="38100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7" name="Oval 24"/>
          <p:cNvSpPr>
            <a:spLocks noChangeArrowheads="1"/>
          </p:cNvSpPr>
          <p:nvPr/>
        </p:nvSpPr>
        <p:spPr bwMode="auto">
          <a:xfrm>
            <a:off x="5705475" y="4129088"/>
            <a:ext cx="271463" cy="271462"/>
          </a:xfrm>
          <a:prstGeom prst="ellipse">
            <a:avLst/>
          </a:prstGeom>
          <a:solidFill>
            <a:srgbClr val="FFFFFF"/>
          </a:solidFill>
          <a:ln w="38100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8" name="Oval 25"/>
          <p:cNvSpPr>
            <a:spLocks noChangeArrowheads="1"/>
          </p:cNvSpPr>
          <p:nvPr/>
        </p:nvSpPr>
        <p:spPr bwMode="auto">
          <a:xfrm>
            <a:off x="6794500" y="4129088"/>
            <a:ext cx="271463" cy="271462"/>
          </a:xfrm>
          <a:prstGeom prst="ellipse">
            <a:avLst/>
          </a:prstGeom>
          <a:solidFill>
            <a:srgbClr val="884183"/>
          </a:solidFill>
          <a:ln w="38100">
            <a:solidFill>
              <a:srgbClr val="88418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9" name="Oval 26"/>
          <p:cNvSpPr>
            <a:spLocks noChangeArrowheads="1"/>
          </p:cNvSpPr>
          <p:nvPr/>
        </p:nvSpPr>
        <p:spPr bwMode="auto">
          <a:xfrm>
            <a:off x="7872413" y="4129088"/>
            <a:ext cx="271462" cy="271462"/>
          </a:xfrm>
          <a:prstGeom prst="ellipse">
            <a:avLst/>
          </a:prstGeom>
          <a:solidFill>
            <a:srgbClr val="FFFFFF"/>
          </a:solidFill>
          <a:ln w="38100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0" name="Line 27"/>
          <p:cNvSpPr>
            <a:spLocks noChangeShapeType="1"/>
          </p:cNvSpPr>
          <p:nvPr/>
        </p:nvSpPr>
        <p:spPr bwMode="auto">
          <a:xfrm>
            <a:off x="3348038" y="4795838"/>
            <a:ext cx="4787900" cy="0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1" name="Line 28"/>
          <p:cNvSpPr>
            <a:spLocks noChangeShapeType="1"/>
          </p:cNvSpPr>
          <p:nvPr/>
        </p:nvSpPr>
        <p:spPr bwMode="auto">
          <a:xfrm>
            <a:off x="3348038" y="4795838"/>
            <a:ext cx="4787900" cy="0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2" name="AutoShape 29"/>
          <p:cNvSpPr>
            <a:spLocks noChangeArrowheads="1"/>
          </p:cNvSpPr>
          <p:nvPr/>
        </p:nvSpPr>
        <p:spPr bwMode="auto">
          <a:xfrm>
            <a:off x="935038" y="4616450"/>
            <a:ext cx="2484437" cy="360363"/>
          </a:xfrm>
          <a:prstGeom prst="homePlate">
            <a:avLst>
              <a:gd name="adj" fmla="val 48898"/>
            </a:avLst>
          </a:pr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tint val="39216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此处添加内容</a:t>
            </a:r>
          </a:p>
        </p:txBody>
      </p:sp>
      <p:sp>
        <p:nvSpPr>
          <p:cNvPr id="173" name="Oval 30"/>
          <p:cNvSpPr>
            <a:spLocks noChangeArrowheads="1"/>
          </p:cNvSpPr>
          <p:nvPr/>
        </p:nvSpPr>
        <p:spPr bwMode="auto">
          <a:xfrm>
            <a:off x="4632325" y="4668838"/>
            <a:ext cx="271463" cy="271462"/>
          </a:xfrm>
          <a:prstGeom prst="ellipse">
            <a:avLst/>
          </a:prstGeom>
          <a:solidFill>
            <a:srgbClr val="FFFFFF"/>
          </a:solidFill>
          <a:ln w="38100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4" name="Oval 31"/>
          <p:cNvSpPr>
            <a:spLocks noChangeArrowheads="1"/>
          </p:cNvSpPr>
          <p:nvPr/>
        </p:nvSpPr>
        <p:spPr bwMode="auto">
          <a:xfrm>
            <a:off x="5705475" y="4668838"/>
            <a:ext cx="271463" cy="271462"/>
          </a:xfrm>
          <a:prstGeom prst="ellipse">
            <a:avLst/>
          </a:prstGeom>
          <a:solidFill>
            <a:srgbClr val="884183"/>
          </a:solidFill>
          <a:ln w="38100">
            <a:solidFill>
              <a:srgbClr val="88418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5" name="Oval 32"/>
          <p:cNvSpPr>
            <a:spLocks noChangeArrowheads="1"/>
          </p:cNvSpPr>
          <p:nvPr/>
        </p:nvSpPr>
        <p:spPr bwMode="auto">
          <a:xfrm>
            <a:off x="6794500" y="4668838"/>
            <a:ext cx="271463" cy="271462"/>
          </a:xfrm>
          <a:prstGeom prst="ellipse">
            <a:avLst/>
          </a:prstGeom>
          <a:solidFill>
            <a:srgbClr val="FFFFFF"/>
          </a:solidFill>
          <a:ln w="38100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6" name="Oval 33"/>
          <p:cNvSpPr>
            <a:spLocks noChangeArrowheads="1"/>
          </p:cNvSpPr>
          <p:nvPr/>
        </p:nvSpPr>
        <p:spPr bwMode="auto">
          <a:xfrm>
            <a:off x="7872413" y="4668838"/>
            <a:ext cx="271462" cy="271462"/>
          </a:xfrm>
          <a:prstGeom prst="ellipse">
            <a:avLst/>
          </a:prstGeom>
          <a:solidFill>
            <a:srgbClr val="884183"/>
          </a:solidFill>
          <a:ln w="38100">
            <a:solidFill>
              <a:srgbClr val="88418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7" name="Line 34"/>
          <p:cNvSpPr>
            <a:spLocks noChangeShapeType="1"/>
          </p:cNvSpPr>
          <p:nvPr/>
        </p:nvSpPr>
        <p:spPr bwMode="auto">
          <a:xfrm>
            <a:off x="3348038" y="5335588"/>
            <a:ext cx="4787900" cy="0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8" name="Line 35"/>
          <p:cNvSpPr>
            <a:spLocks noChangeShapeType="1"/>
          </p:cNvSpPr>
          <p:nvPr/>
        </p:nvSpPr>
        <p:spPr bwMode="auto">
          <a:xfrm>
            <a:off x="3348038" y="5335588"/>
            <a:ext cx="4787900" cy="0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9" name="AutoShape 36"/>
          <p:cNvSpPr>
            <a:spLocks noChangeArrowheads="1"/>
          </p:cNvSpPr>
          <p:nvPr/>
        </p:nvSpPr>
        <p:spPr bwMode="auto">
          <a:xfrm>
            <a:off x="935038" y="5156200"/>
            <a:ext cx="2484437" cy="360363"/>
          </a:xfrm>
          <a:prstGeom prst="homePlate">
            <a:avLst>
              <a:gd name="adj" fmla="val 48898"/>
            </a:avLst>
          </a:pr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tint val="39216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此处添加内容</a:t>
            </a:r>
          </a:p>
        </p:txBody>
      </p:sp>
      <p:sp>
        <p:nvSpPr>
          <p:cNvPr id="180" name="Oval 37"/>
          <p:cNvSpPr>
            <a:spLocks noChangeArrowheads="1"/>
          </p:cNvSpPr>
          <p:nvPr/>
        </p:nvSpPr>
        <p:spPr bwMode="auto">
          <a:xfrm>
            <a:off x="4632325" y="5208588"/>
            <a:ext cx="271463" cy="271462"/>
          </a:xfrm>
          <a:prstGeom prst="ellipse">
            <a:avLst/>
          </a:prstGeom>
          <a:solidFill>
            <a:srgbClr val="884183"/>
          </a:solidFill>
          <a:ln w="38100">
            <a:solidFill>
              <a:srgbClr val="88418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1" name="Oval 38"/>
          <p:cNvSpPr>
            <a:spLocks noChangeArrowheads="1"/>
          </p:cNvSpPr>
          <p:nvPr/>
        </p:nvSpPr>
        <p:spPr bwMode="auto">
          <a:xfrm>
            <a:off x="5705475" y="5208588"/>
            <a:ext cx="271463" cy="271462"/>
          </a:xfrm>
          <a:prstGeom prst="ellipse">
            <a:avLst/>
          </a:prstGeom>
          <a:solidFill>
            <a:srgbClr val="884183"/>
          </a:solidFill>
          <a:ln w="38100">
            <a:solidFill>
              <a:srgbClr val="88418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2" name="Oval 39"/>
          <p:cNvSpPr>
            <a:spLocks noChangeArrowheads="1"/>
          </p:cNvSpPr>
          <p:nvPr/>
        </p:nvSpPr>
        <p:spPr bwMode="auto">
          <a:xfrm>
            <a:off x="6794500" y="5208588"/>
            <a:ext cx="271463" cy="271462"/>
          </a:xfrm>
          <a:prstGeom prst="ellipse">
            <a:avLst/>
          </a:prstGeom>
          <a:solidFill>
            <a:srgbClr val="884183"/>
          </a:solidFill>
          <a:ln w="38100">
            <a:solidFill>
              <a:srgbClr val="88418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3" name="Oval 40"/>
          <p:cNvSpPr>
            <a:spLocks noChangeArrowheads="1"/>
          </p:cNvSpPr>
          <p:nvPr/>
        </p:nvSpPr>
        <p:spPr bwMode="auto">
          <a:xfrm>
            <a:off x="7872413" y="5208588"/>
            <a:ext cx="271462" cy="271462"/>
          </a:xfrm>
          <a:prstGeom prst="ellipse">
            <a:avLst/>
          </a:prstGeom>
          <a:solidFill>
            <a:srgbClr val="884183"/>
          </a:solidFill>
          <a:ln w="38100">
            <a:solidFill>
              <a:srgbClr val="88418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4" name="Text Box 41"/>
          <p:cNvSpPr txBox="1">
            <a:spLocks noChangeArrowheads="1"/>
          </p:cNvSpPr>
          <p:nvPr/>
        </p:nvSpPr>
        <p:spPr bwMode="auto">
          <a:xfrm>
            <a:off x="4211638" y="1092200"/>
            <a:ext cx="1555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此处添加内容</a:t>
            </a:r>
          </a:p>
        </p:txBody>
      </p:sp>
      <p:sp>
        <p:nvSpPr>
          <p:cNvPr id="185" name="Text Box 42"/>
          <p:cNvSpPr txBox="1">
            <a:spLocks noChangeArrowheads="1"/>
          </p:cNvSpPr>
          <p:nvPr/>
        </p:nvSpPr>
        <p:spPr bwMode="auto">
          <a:xfrm>
            <a:off x="431800" y="3046413"/>
            <a:ext cx="1555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此处添加内容</a:t>
            </a:r>
          </a:p>
        </p:txBody>
      </p:sp>
      <p:sp>
        <p:nvSpPr>
          <p:cNvPr id="186" name="未知"/>
          <p:cNvSpPr>
            <a:spLocks/>
          </p:cNvSpPr>
          <p:nvPr/>
        </p:nvSpPr>
        <p:spPr bwMode="auto">
          <a:xfrm>
            <a:off x="4637088" y="3568700"/>
            <a:ext cx="252412" cy="122238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7" name="未知"/>
          <p:cNvSpPr>
            <a:spLocks/>
          </p:cNvSpPr>
          <p:nvPr/>
        </p:nvSpPr>
        <p:spPr bwMode="auto">
          <a:xfrm>
            <a:off x="6802438" y="4111625"/>
            <a:ext cx="252412" cy="122238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8" name="未知"/>
          <p:cNvSpPr>
            <a:spLocks/>
          </p:cNvSpPr>
          <p:nvPr/>
        </p:nvSpPr>
        <p:spPr bwMode="auto">
          <a:xfrm>
            <a:off x="7875588" y="3571875"/>
            <a:ext cx="252412" cy="122238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9" name="未知"/>
          <p:cNvSpPr>
            <a:spLocks/>
          </p:cNvSpPr>
          <p:nvPr/>
        </p:nvSpPr>
        <p:spPr bwMode="auto">
          <a:xfrm>
            <a:off x="6802438" y="5187950"/>
            <a:ext cx="252412" cy="122238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0" name="未知"/>
          <p:cNvSpPr>
            <a:spLocks/>
          </p:cNvSpPr>
          <p:nvPr/>
        </p:nvSpPr>
        <p:spPr bwMode="auto">
          <a:xfrm>
            <a:off x="7880350" y="4648200"/>
            <a:ext cx="252413" cy="122238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1" name="未知"/>
          <p:cNvSpPr>
            <a:spLocks/>
          </p:cNvSpPr>
          <p:nvPr/>
        </p:nvSpPr>
        <p:spPr bwMode="auto">
          <a:xfrm>
            <a:off x="7885113" y="5187950"/>
            <a:ext cx="252412" cy="122238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2" name="未知"/>
          <p:cNvSpPr>
            <a:spLocks/>
          </p:cNvSpPr>
          <p:nvPr/>
        </p:nvSpPr>
        <p:spPr bwMode="auto">
          <a:xfrm>
            <a:off x="4632325" y="5187950"/>
            <a:ext cx="252413" cy="122238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3" name="未知"/>
          <p:cNvSpPr>
            <a:spLocks/>
          </p:cNvSpPr>
          <p:nvPr/>
        </p:nvSpPr>
        <p:spPr bwMode="auto">
          <a:xfrm>
            <a:off x="5710238" y="4648200"/>
            <a:ext cx="252412" cy="122238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4" name="未知"/>
          <p:cNvSpPr>
            <a:spLocks/>
          </p:cNvSpPr>
          <p:nvPr/>
        </p:nvSpPr>
        <p:spPr bwMode="auto">
          <a:xfrm>
            <a:off x="5715000" y="5186363"/>
            <a:ext cx="252413" cy="122237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5" name="Rectangle 52"/>
          <p:cNvSpPr>
            <a:spLocks noChangeArrowheads="1"/>
          </p:cNvSpPr>
          <p:nvPr/>
        </p:nvSpPr>
        <p:spPr bwMode="auto">
          <a:xfrm>
            <a:off x="539750" y="4078288"/>
            <a:ext cx="323850" cy="355600"/>
          </a:xfrm>
          <a:prstGeom prst="rect">
            <a:avLst/>
          </a:prstGeom>
          <a:gradFill rotWithShape="1">
            <a:gsLst>
              <a:gs pos="0">
                <a:srgbClr val="884183"/>
              </a:gs>
              <a:gs pos="100000">
                <a:srgbClr val="BF59B8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rgbClr val="1E4D9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内容</a:t>
            </a:r>
          </a:p>
        </p:txBody>
      </p:sp>
      <p:sp>
        <p:nvSpPr>
          <p:cNvPr id="196" name="Rectangle 53"/>
          <p:cNvSpPr>
            <a:spLocks noChangeArrowheads="1"/>
          </p:cNvSpPr>
          <p:nvPr/>
        </p:nvSpPr>
        <p:spPr bwMode="auto">
          <a:xfrm>
            <a:off x="539750" y="4619625"/>
            <a:ext cx="323850" cy="355600"/>
          </a:xfrm>
          <a:prstGeom prst="rect">
            <a:avLst/>
          </a:prstGeom>
          <a:gradFill rotWithShape="1">
            <a:gsLst>
              <a:gs pos="0">
                <a:srgbClr val="884183"/>
              </a:gs>
              <a:gs pos="100000">
                <a:srgbClr val="BF59B8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rgbClr val="1E4D9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内容</a:t>
            </a:r>
          </a:p>
        </p:txBody>
      </p:sp>
      <p:sp>
        <p:nvSpPr>
          <p:cNvPr id="197" name="Rectangle 54"/>
          <p:cNvSpPr>
            <a:spLocks noChangeArrowheads="1"/>
          </p:cNvSpPr>
          <p:nvPr/>
        </p:nvSpPr>
        <p:spPr bwMode="auto">
          <a:xfrm>
            <a:off x="539750" y="5157788"/>
            <a:ext cx="323850" cy="355600"/>
          </a:xfrm>
          <a:prstGeom prst="rect">
            <a:avLst/>
          </a:prstGeom>
          <a:gradFill rotWithShape="1">
            <a:gsLst>
              <a:gs pos="0">
                <a:srgbClr val="884183"/>
              </a:gs>
              <a:gs pos="100000">
                <a:srgbClr val="BF59B8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rgbClr val="1E4D9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18676</TotalTime>
  <Words>38</Words>
  <Application>Microsoft Office PowerPoint</Application>
  <PresentationFormat>全屏显示(4:3)</PresentationFormat>
  <Paragraphs>16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836</cp:revision>
  <dcterms:created xsi:type="dcterms:W3CDTF">2009-02-11T05:37:22Z</dcterms:created>
  <dcterms:modified xsi:type="dcterms:W3CDTF">2012-08-10T04:18:20Z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