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9132" y="2119089"/>
            <a:ext cx="8210550" cy="2713038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469132" y="1204689"/>
            <a:ext cx="8216900" cy="9144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990000"/>
              </a:gs>
            </a:gsLst>
            <a:lin ang="27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470719" y="4819427"/>
            <a:ext cx="8215313" cy="914400"/>
          </a:xfrm>
          <a:prstGeom prst="rect">
            <a:avLst/>
          </a:prstGeom>
          <a:gradFill rotWithShape="1">
            <a:gsLst>
              <a:gs pos="0">
                <a:srgbClr val="371535"/>
              </a:gs>
              <a:gs pos="100000">
                <a:srgbClr val="884183"/>
              </a:gs>
            </a:gsLst>
            <a:lin ang="27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720457" y="4846414"/>
            <a:ext cx="3959225" cy="85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494532" y="2146077"/>
            <a:ext cx="2489200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6258744" y="2146077"/>
            <a:ext cx="2420938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467544" y="1196752"/>
            <a:ext cx="8213725" cy="387350"/>
          </a:xfrm>
          <a:prstGeom prst="rect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10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469132" y="4825777"/>
            <a:ext cx="8220075" cy="387350"/>
          </a:xfrm>
          <a:prstGeom prst="rect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10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469132" y="1217389"/>
            <a:ext cx="3956050" cy="85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>
            <a:off x="469132" y="3385914"/>
            <a:ext cx="8210550" cy="0"/>
          </a:xfrm>
          <a:prstGeom prst="line">
            <a:avLst/>
          </a:prstGeom>
          <a:noFill/>
          <a:ln w="12700">
            <a:solidFill>
              <a:srgbClr val="F8F8F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Line 13"/>
          <p:cNvSpPr>
            <a:spLocks noChangeShapeType="1"/>
          </p:cNvSpPr>
          <p:nvPr/>
        </p:nvSpPr>
        <p:spPr bwMode="auto">
          <a:xfrm>
            <a:off x="469132" y="3398614"/>
            <a:ext cx="8210550" cy="0"/>
          </a:xfrm>
          <a:prstGeom prst="line">
            <a:avLst/>
          </a:prstGeom>
          <a:noFill/>
          <a:ln w="1270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494532" y="3595464"/>
            <a:ext cx="2489200" cy="98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38" name="Rectangle 15"/>
          <p:cNvSpPr>
            <a:spLocks noChangeArrowheads="1"/>
          </p:cNvSpPr>
          <p:nvPr/>
        </p:nvSpPr>
        <p:spPr bwMode="auto">
          <a:xfrm>
            <a:off x="6258744" y="3595464"/>
            <a:ext cx="2420938" cy="98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3915594" y="1620614"/>
            <a:ext cx="1343025" cy="3687763"/>
            <a:chOff x="0" y="0"/>
            <a:chExt cx="846" cy="2323"/>
          </a:xfrm>
        </p:grpSpPr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>
              <a:off x="80" y="0"/>
              <a:ext cx="684" cy="2323"/>
            </a:xfrm>
            <a:prstGeom prst="upDownArrow">
              <a:avLst>
                <a:gd name="adj1" fmla="val 56991"/>
                <a:gd name="adj2" fmla="val 45047"/>
              </a:avLst>
            </a:prstGeom>
            <a:gradFill rotWithShape="1">
              <a:gsLst>
                <a:gs pos="0">
                  <a:srgbClr val="FF9900"/>
                </a:gs>
                <a:gs pos="100000">
                  <a:srgbClr val="A50021"/>
                </a:gs>
              </a:gsLst>
              <a:lin ang="54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18"/>
            <p:cNvSpPr>
              <a:spLocks noChangeArrowheads="1"/>
            </p:cNvSpPr>
            <p:nvPr/>
          </p:nvSpPr>
          <p:spPr bwMode="auto">
            <a:xfrm rot="16200000">
              <a:off x="-731" y="1054"/>
              <a:ext cx="1674" cy="211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C0C0C0">
                    <a:alpha val="6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19"/>
            <p:cNvSpPr>
              <a:spLocks noChangeArrowheads="1"/>
            </p:cNvSpPr>
            <p:nvPr/>
          </p:nvSpPr>
          <p:spPr bwMode="auto">
            <a:xfrm rot="5400000">
              <a:off x="-96" y="1054"/>
              <a:ext cx="1674" cy="211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C0C0C0">
                    <a:alpha val="6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" name="AutoShape 20"/>
          <p:cNvSpPr>
            <a:spLocks noChangeArrowheads="1"/>
          </p:cNvSpPr>
          <p:nvPr/>
        </p:nvSpPr>
        <p:spPr bwMode="auto">
          <a:xfrm rot="10800000">
            <a:off x="469132" y="5733827"/>
            <a:ext cx="8210550" cy="334962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17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18349</TotalTime>
  <Words>84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772</cp:revision>
  <dcterms:created xsi:type="dcterms:W3CDTF">2009-02-11T05:37:22Z</dcterms:created>
  <dcterms:modified xsi:type="dcterms:W3CDTF">2012-08-10T04:15:29Z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