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Oval 3"/>
          <p:cNvSpPr>
            <a:spLocks noChangeArrowheads="1"/>
          </p:cNvSpPr>
          <p:nvPr/>
        </p:nvSpPr>
        <p:spPr bwMode="auto">
          <a:xfrm rot="3600000">
            <a:off x="4532313" y="2085975"/>
            <a:ext cx="3081337" cy="3078163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tint val="18039"/>
                  <a:invGamma/>
                </a:srgbClr>
              </a:gs>
              <a:gs pos="100000">
                <a:srgbClr val="808080"/>
              </a:gs>
            </a:gsLst>
            <a:lin ang="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Oval 4"/>
          <p:cNvSpPr>
            <a:spLocks noChangeArrowheads="1"/>
          </p:cNvSpPr>
          <p:nvPr/>
        </p:nvSpPr>
        <p:spPr bwMode="auto">
          <a:xfrm rot="3600000">
            <a:off x="1436688" y="2085975"/>
            <a:ext cx="3081337" cy="3078163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tint val="18039"/>
                  <a:invGamma/>
                </a:srgbClr>
              </a:gs>
              <a:gs pos="100000">
                <a:srgbClr val="808080"/>
              </a:gs>
            </a:gsLst>
            <a:lin ang="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5"/>
          <p:cNvSpPr>
            <a:spLocks noChangeShapeType="1"/>
          </p:cNvSpPr>
          <p:nvPr/>
        </p:nvSpPr>
        <p:spPr bwMode="auto">
          <a:xfrm>
            <a:off x="2011363" y="3625850"/>
            <a:ext cx="1712912" cy="0"/>
          </a:xfrm>
          <a:prstGeom prst="line">
            <a:avLst/>
          </a:prstGeom>
          <a:noFill/>
          <a:ln w="19050">
            <a:solidFill>
              <a:srgbClr val="88418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6"/>
          <p:cNvSpPr>
            <a:spLocks noChangeShapeType="1"/>
          </p:cNvSpPr>
          <p:nvPr/>
        </p:nvSpPr>
        <p:spPr bwMode="auto">
          <a:xfrm>
            <a:off x="5334000" y="3625850"/>
            <a:ext cx="1712913" cy="0"/>
          </a:xfrm>
          <a:prstGeom prst="line">
            <a:avLst/>
          </a:prstGeom>
          <a:noFill/>
          <a:ln w="19050">
            <a:solidFill>
              <a:srgbClr val="88418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Rectangle 7"/>
          <p:cNvSpPr>
            <a:spLocks noChangeArrowheads="1"/>
          </p:cNvSpPr>
          <p:nvPr/>
        </p:nvSpPr>
        <p:spPr bwMode="auto">
          <a:xfrm>
            <a:off x="1774825" y="2855913"/>
            <a:ext cx="220186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1" name="Rectangle 8"/>
          <p:cNvSpPr>
            <a:spLocks noChangeArrowheads="1"/>
          </p:cNvSpPr>
          <p:nvPr/>
        </p:nvSpPr>
        <p:spPr bwMode="auto">
          <a:xfrm>
            <a:off x="1774825" y="3625850"/>
            <a:ext cx="22018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2" name="Rectangle 9"/>
          <p:cNvSpPr>
            <a:spLocks noChangeArrowheads="1"/>
          </p:cNvSpPr>
          <p:nvPr/>
        </p:nvSpPr>
        <p:spPr bwMode="auto">
          <a:xfrm>
            <a:off x="5032375" y="2855913"/>
            <a:ext cx="2201863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5032375" y="3625850"/>
            <a:ext cx="2201863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04" name="Oval 11"/>
          <p:cNvSpPr>
            <a:spLocks noChangeArrowheads="1"/>
          </p:cNvSpPr>
          <p:nvPr/>
        </p:nvSpPr>
        <p:spPr bwMode="auto">
          <a:xfrm>
            <a:off x="1687513" y="5180013"/>
            <a:ext cx="2520950" cy="249237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Oval 12"/>
          <p:cNvSpPr>
            <a:spLocks noChangeArrowheads="1"/>
          </p:cNvSpPr>
          <p:nvPr/>
        </p:nvSpPr>
        <p:spPr bwMode="auto">
          <a:xfrm>
            <a:off x="4808538" y="5180013"/>
            <a:ext cx="2520950" cy="249237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6" name="Group 13"/>
          <p:cNvGrpSpPr>
            <a:grpSpLocks/>
          </p:cNvGrpSpPr>
          <p:nvPr/>
        </p:nvGrpSpPr>
        <p:grpSpPr bwMode="auto">
          <a:xfrm>
            <a:off x="777875" y="3022600"/>
            <a:ext cx="1201738" cy="1177925"/>
            <a:chOff x="0" y="0"/>
            <a:chExt cx="987" cy="966"/>
          </a:xfrm>
        </p:grpSpPr>
        <p:grpSp>
          <p:nvGrpSpPr>
            <p:cNvPr id="107" name="Group 14"/>
            <p:cNvGrpSpPr>
              <a:grpSpLocks/>
            </p:cNvGrpSpPr>
            <p:nvPr/>
          </p:nvGrpSpPr>
          <p:grpSpPr bwMode="auto">
            <a:xfrm>
              <a:off x="0" y="0"/>
              <a:ext cx="987" cy="966"/>
              <a:chOff x="0" y="0"/>
              <a:chExt cx="1042" cy="1019"/>
            </a:xfrm>
          </p:grpSpPr>
          <p:pic>
            <p:nvPicPr>
              <p:cNvPr id="109" name="Picture 15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F59B8"/>
                  </a:gs>
                  <a:gs pos="100000">
                    <a:srgbClr val="884183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08" name="Picture 17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" y="9"/>
              <a:ext cx="77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1" name="Rectangle 18"/>
          <p:cNvSpPr>
            <a:spLocks noChangeArrowheads="1"/>
          </p:cNvSpPr>
          <p:nvPr/>
        </p:nvSpPr>
        <p:spPr bwMode="auto">
          <a:xfrm>
            <a:off x="795338" y="3240088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grpSp>
        <p:nvGrpSpPr>
          <p:cNvPr id="112" name="Group 19"/>
          <p:cNvGrpSpPr>
            <a:grpSpLocks/>
          </p:cNvGrpSpPr>
          <p:nvPr/>
        </p:nvGrpSpPr>
        <p:grpSpPr bwMode="auto">
          <a:xfrm>
            <a:off x="7083425" y="3022600"/>
            <a:ext cx="1201738" cy="1177925"/>
            <a:chOff x="0" y="0"/>
            <a:chExt cx="987" cy="966"/>
          </a:xfrm>
        </p:grpSpPr>
        <p:grpSp>
          <p:nvGrpSpPr>
            <p:cNvPr id="113" name="Group 20"/>
            <p:cNvGrpSpPr>
              <a:grpSpLocks/>
            </p:cNvGrpSpPr>
            <p:nvPr/>
          </p:nvGrpSpPr>
          <p:grpSpPr bwMode="auto">
            <a:xfrm>
              <a:off x="0" y="0"/>
              <a:ext cx="987" cy="966"/>
              <a:chOff x="0" y="0"/>
              <a:chExt cx="1042" cy="1019"/>
            </a:xfrm>
          </p:grpSpPr>
          <p:pic>
            <p:nvPicPr>
              <p:cNvPr id="115" name="Picture 2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F59B8"/>
                  </a:gs>
                  <a:gs pos="100000">
                    <a:srgbClr val="884183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14" name="Picture 2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" y="9"/>
              <a:ext cx="77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7" name="Rectangle 24"/>
          <p:cNvSpPr>
            <a:spLocks noChangeArrowheads="1"/>
          </p:cNvSpPr>
          <p:nvPr/>
        </p:nvSpPr>
        <p:spPr bwMode="auto">
          <a:xfrm>
            <a:off x="7110413" y="3240088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grpSp>
        <p:nvGrpSpPr>
          <p:cNvPr id="118" name="Group 25"/>
          <p:cNvGrpSpPr>
            <a:grpSpLocks/>
          </p:cNvGrpSpPr>
          <p:nvPr/>
        </p:nvGrpSpPr>
        <p:grpSpPr bwMode="auto">
          <a:xfrm>
            <a:off x="3848100" y="2905125"/>
            <a:ext cx="1444625" cy="1412875"/>
            <a:chOff x="0" y="0"/>
            <a:chExt cx="987" cy="966"/>
          </a:xfrm>
        </p:grpSpPr>
        <p:grpSp>
          <p:nvGrpSpPr>
            <p:cNvPr id="119" name="Group 26"/>
            <p:cNvGrpSpPr>
              <a:grpSpLocks/>
            </p:cNvGrpSpPr>
            <p:nvPr/>
          </p:nvGrpSpPr>
          <p:grpSpPr bwMode="auto">
            <a:xfrm>
              <a:off x="0" y="0"/>
              <a:ext cx="987" cy="966"/>
              <a:chOff x="0" y="0"/>
              <a:chExt cx="1042" cy="1019"/>
            </a:xfrm>
          </p:grpSpPr>
          <p:pic>
            <p:nvPicPr>
              <p:cNvPr id="121" name="Picture 2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Oval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BF59B8"/>
                  </a:gs>
                  <a:gs pos="100000">
                    <a:srgbClr val="884183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20" name="Picture 2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" y="9"/>
              <a:ext cx="77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" name="Rectangle 30"/>
          <p:cNvSpPr>
            <a:spLocks noChangeArrowheads="1"/>
          </p:cNvSpPr>
          <p:nvPr/>
        </p:nvSpPr>
        <p:spPr bwMode="auto">
          <a:xfrm>
            <a:off x="3997325" y="3240088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18676</TotalTime>
  <Words>31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833</cp:revision>
  <dcterms:created xsi:type="dcterms:W3CDTF">2009-02-11T05:37:22Z</dcterms:created>
  <dcterms:modified xsi:type="dcterms:W3CDTF">2012-08-10T04:03:36Z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