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3"/>
          <p:cNvSpPr>
            <a:spLocks noChangeArrowheads="1"/>
          </p:cNvSpPr>
          <p:nvPr/>
        </p:nvSpPr>
        <p:spPr bwMode="auto">
          <a:xfrm>
            <a:off x="2474913" y="4992688"/>
            <a:ext cx="4173537" cy="311150"/>
          </a:xfrm>
          <a:prstGeom prst="ellipse">
            <a:avLst/>
          </a:prstGeom>
          <a:gradFill rotWithShape="1">
            <a:gsLst>
              <a:gs pos="0">
                <a:srgbClr val="80808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未知"/>
          <p:cNvSpPr>
            <a:spLocks/>
          </p:cNvSpPr>
          <p:nvPr/>
        </p:nvSpPr>
        <p:spPr bwMode="auto">
          <a:xfrm>
            <a:off x="4578350" y="1570038"/>
            <a:ext cx="1681163" cy="1771650"/>
          </a:xfrm>
          <a:custGeom>
            <a:avLst/>
            <a:gdLst>
              <a:gd name="T0" fmla="*/ 165 w 165"/>
              <a:gd name="T1" fmla="*/ 119 h 174"/>
              <a:gd name="T2" fmla="*/ 0 w 165"/>
              <a:gd name="T3" fmla="*/ 0 h 174"/>
              <a:gd name="T4" fmla="*/ 0 w 165"/>
              <a:gd name="T5" fmla="*/ 174 h 174"/>
              <a:gd name="T6" fmla="*/ 165 w 165"/>
              <a:gd name="T7" fmla="*/ 11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5" h="174">
                <a:moveTo>
                  <a:pt x="165" y="119"/>
                </a:moveTo>
                <a:cubicBezTo>
                  <a:pt x="141" y="48"/>
                  <a:pt x="75" y="0"/>
                  <a:pt x="0" y="0"/>
                </a:cubicBezTo>
                <a:lnTo>
                  <a:pt x="0" y="174"/>
                </a:lnTo>
                <a:lnTo>
                  <a:pt x="165" y="119"/>
                </a:lnTo>
                <a:close/>
              </a:path>
            </a:pathLst>
          </a:custGeom>
          <a:gradFill rotWithShape="1">
            <a:gsLst>
              <a:gs pos="0">
                <a:srgbClr val="884183"/>
              </a:gs>
              <a:gs pos="100000">
                <a:srgbClr val="884183">
                  <a:gamma/>
                  <a:shade val="46275"/>
                  <a:invGamma/>
                </a:srgbClr>
              </a:gs>
            </a:gsLst>
            <a:lin ang="2700000" scaled="1"/>
          </a:gradFill>
          <a:ln w="7620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未知"/>
          <p:cNvSpPr>
            <a:spLocks/>
          </p:cNvSpPr>
          <p:nvPr/>
        </p:nvSpPr>
        <p:spPr bwMode="auto">
          <a:xfrm>
            <a:off x="4578350" y="2781300"/>
            <a:ext cx="1773238" cy="1985963"/>
          </a:xfrm>
          <a:custGeom>
            <a:avLst/>
            <a:gdLst>
              <a:gd name="T0" fmla="*/ 101 w 174"/>
              <a:gd name="T1" fmla="*/ 195 h 195"/>
              <a:gd name="T2" fmla="*/ 174 w 174"/>
              <a:gd name="T3" fmla="*/ 55 h 195"/>
              <a:gd name="T4" fmla="*/ 165 w 174"/>
              <a:gd name="T5" fmla="*/ 0 h 195"/>
              <a:gd name="T6" fmla="*/ 0 w 174"/>
              <a:gd name="T7" fmla="*/ 55 h 195"/>
              <a:gd name="T8" fmla="*/ 101 w 174"/>
              <a:gd name="T9" fmla="*/ 19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" h="195">
                <a:moveTo>
                  <a:pt x="101" y="195"/>
                </a:moveTo>
                <a:cubicBezTo>
                  <a:pt x="147" y="163"/>
                  <a:pt x="174" y="110"/>
                  <a:pt x="174" y="55"/>
                </a:cubicBezTo>
                <a:cubicBezTo>
                  <a:pt x="174" y="36"/>
                  <a:pt x="171" y="18"/>
                  <a:pt x="165" y="0"/>
                </a:cubicBezTo>
                <a:lnTo>
                  <a:pt x="0" y="55"/>
                </a:lnTo>
                <a:lnTo>
                  <a:pt x="101" y="195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46275"/>
                  <a:invGamma/>
                </a:srgbClr>
              </a:gs>
            </a:gsLst>
            <a:lin ang="2700000" scaled="1"/>
          </a:gradFill>
          <a:ln w="7620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未知"/>
          <p:cNvSpPr>
            <a:spLocks/>
          </p:cNvSpPr>
          <p:nvPr/>
        </p:nvSpPr>
        <p:spPr bwMode="auto">
          <a:xfrm>
            <a:off x="3536950" y="3341688"/>
            <a:ext cx="2070100" cy="1762125"/>
          </a:xfrm>
          <a:custGeom>
            <a:avLst/>
            <a:gdLst>
              <a:gd name="T0" fmla="*/ 0 w 203"/>
              <a:gd name="T1" fmla="*/ 140 h 173"/>
              <a:gd name="T2" fmla="*/ 102 w 203"/>
              <a:gd name="T3" fmla="*/ 173 h 173"/>
              <a:gd name="T4" fmla="*/ 203 w 203"/>
              <a:gd name="T5" fmla="*/ 140 h 173"/>
              <a:gd name="T6" fmla="*/ 102 w 203"/>
              <a:gd name="T7" fmla="*/ 0 h 173"/>
              <a:gd name="T8" fmla="*/ 0 w 203"/>
              <a:gd name="T9" fmla="*/ 14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" h="173">
                <a:moveTo>
                  <a:pt x="0" y="140"/>
                </a:moveTo>
                <a:cubicBezTo>
                  <a:pt x="29" y="162"/>
                  <a:pt x="65" y="173"/>
                  <a:pt x="102" y="173"/>
                </a:cubicBezTo>
                <a:cubicBezTo>
                  <a:pt x="138" y="173"/>
                  <a:pt x="174" y="162"/>
                  <a:pt x="203" y="140"/>
                </a:cubicBezTo>
                <a:lnTo>
                  <a:pt x="102" y="0"/>
                </a:lnTo>
                <a:lnTo>
                  <a:pt x="0" y="140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46275"/>
                  <a:invGamma/>
                </a:srgbClr>
              </a:gs>
            </a:gsLst>
            <a:lin ang="2700000" scaled="1"/>
          </a:gradFill>
          <a:ln w="7620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未知"/>
          <p:cNvSpPr>
            <a:spLocks/>
          </p:cNvSpPr>
          <p:nvPr/>
        </p:nvSpPr>
        <p:spPr bwMode="auto">
          <a:xfrm>
            <a:off x="2792413" y="2781300"/>
            <a:ext cx="1785937" cy="1985963"/>
          </a:xfrm>
          <a:custGeom>
            <a:avLst/>
            <a:gdLst>
              <a:gd name="T0" fmla="*/ 9 w 175"/>
              <a:gd name="T1" fmla="*/ 0 h 195"/>
              <a:gd name="T2" fmla="*/ 1 w 175"/>
              <a:gd name="T3" fmla="*/ 54 h 195"/>
              <a:gd name="T4" fmla="*/ 73 w 175"/>
              <a:gd name="T5" fmla="*/ 195 h 195"/>
              <a:gd name="T6" fmla="*/ 175 w 175"/>
              <a:gd name="T7" fmla="*/ 55 h 195"/>
              <a:gd name="T8" fmla="*/ 9 w 175"/>
              <a:gd name="T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" h="195">
                <a:moveTo>
                  <a:pt x="9" y="0"/>
                </a:moveTo>
                <a:cubicBezTo>
                  <a:pt x="3" y="18"/>
                  <a:pt x="1" y="36"/>
                  <a:pt x="1" y="54"/>
                </a:cubicBezTo>
                <a:cubicBezTo>
                  <a:pt x="0" y="110"/>
                  <a:pt x="27" y="163"/>
                  <a:pt x="73" y="195"/>
                </a:cubicBezTo>
                <a:lnTo>
                  <a:pt x="175" y="55"/>
                </a:lnTo>
                <a:lnTo>
                  <a:pt x="9" y="0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46275"/>
                  <a:invGamma/>
                </a:srgbClr>
              </a:gs>
            </a:gsLst>
            <a:lin ang="2700000" scaled="1"/>
          </a:gradFill>
          <a:ln w="7620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未知"/>
          <p:cNvSpPr>
            <a:spLocks/>
          </p:cNvSpPr>
          <p:nvPr/>
        </p:nvSpPr>
        <p:spPr bwMode="auto">
          <a:xfrm>
            <a:off x="2884488" y="1570038"/>
            <a:ext cx="1693862" cy="1771650"/>
          </a:xfrm>
          <a:custGeom>
            <a:avLst/>
            <a:gdLst>
              <a:gd name="T0" fmla="*/ 165 w 166"/>
              <a:gd name="T1" fmla="*/ 0 h 174"/>
              <a:gd name="T2" fmla="*/ 0 w 166"/>
              <a:gd name="T3" fmla="*/ 119 h 174"/>
              <a:gd name="T4" fmla="*/ 166 w 166"/>
              <a:gd name="T5" fmla="*/ 174 h 174"/>
              <a:gd name="T6" fmla="*/ 165 w 166"/>
              <a:gd name="T7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6" h="174">
                <a:moveTo>
                  <a:pt x="165" y="0"/>
                </a:moveTo>
                <a:cubicBezTo>
                  <a:pt x="90" y="0"/>
                  <a:pt x="24" y="48"/>
                  <a:pt x="0" y="119"/>
                </a:cubicBezTo>
                <a:lnTo>
                  <a:pt x="166" y="174"/>
                </a:lnTo>
                <a:lnTo>
                  <a:pt x="165" y="0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46275"/>
                  <a:invGamma/>
                </a:srgbClr>
              </a:gs>
            </a:gsLst>
            <a:lin ang="2700000" scaled="1"/>
          </a:gradFill>
          <a:ln w="7620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Text Box 9"/>
          <p:cNvSpPr txBox="1">
            <a:spLocks noChangeArrowheads="1"/>
          </p:cNvSpPr>
          <p:nvPr/>
        </p:nvSpPr>
        <p:spPr bwMode="auto">
          <a:xfrm>
            <a:off x="638175" y="2276475"/>
            <a:ext cx="2219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</p:txBody>
      </p: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6694488" y="2276475"/>
            <a:ext cx="2219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</p:txBody>
      </p:sp>
      <p:sp>
        <p:nvSpPr>
          <p:cNvPr id="49" name="Text Box 11"/>
          <p:cNvSpPr txBox="1">
            <a:spLocks noChangeArrowheads="1"/>
          </p:cNvSpPr>
          <p:nvPr/>
        </p:nvSpPr>
        <p:spPr bwMode="auto">
          <a:xfrm>
            <a:off x="6694488" y="3883025"/>
            <a:ext cx="2219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</p:txBody>
      </p:sp>
      <p:sp>
        <p:nvSpPr>
          <p:cNvPr id="50" name="Text Box 12"/>
          <p:cNvSpPr txBox="1">
            <a:spLocks noChangeArrowheads="1"/>
          </p:cNvSpPr>
          <p:nvPr/>
        </p:nvSpPr>
        <p:spPr bwMode="auto">
          <a:xfrm>
            <a:off x="638175" y="3870325"/>
            <a:ext cx="2219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</p:txBody>
      </p:sp>
      <p:sp>
        <p:nvSpPr>
          <p:cNvPr id="52" name="Oval 13"/>
          <p:cNvSpPr>
            <a:spLocks noChangeArrowheads="1"/>
          </p:cNvSpPr>
          <p:nvPr/>
        </p:nvSpPr>
        <p:spPr bwMode="auto">
          <a:xfrm rot="650306">
            <a:off x="3549650" y="2338388"/>
            <a:ext cx="2044700" cy="2041525"/>
          </a:xfrm>
          <a:prstGeom prst="ellipse">
            <a:avLst/>
          </a:prstGeom>
          <a:gradFill rotWithShape="1">
            <a:gsLst>
              <a:gs pos="0">
                <a:srgbClr val="808080">
                  <a:alpha val="89999"/>
                </a:srgbClr>
              </a:gs>
              <a:gs pos="50000">
                <a:srgbClr val="FFFFFF"/>
              </a:gs>
              <a:gs pos="100000">
                <a:srgbClr val="808080">
                  <a:alpha val="89999"/>
                </a:srgbClr>
              </a:gs>
            </a:gsLst>
            <a:lin ang="2700000" scaled="1"/>
          </a:gra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Oval 14" descr="GD114"/>
          <p:cNvSpPr>
            <a:spLocks noChangeArrowheads="1"/>
          </p:cNvSpPr>
          <p:nvPr/>
        </p:nvSpPr>
        <p:spPr bwMode="auto">
          <a:xfrm>
            <a:off x="3665538" y="2449513"/>
            <a:ext cx="1812925" cy="1819275"/>
          </a:xfrm>
          <a:prstGeom prst="ellipse">
            <a:avLst/>
          </a:prstGeom>
          <a:blipFill dpi="0" rotWithShape="1">
            <a:blip r:embed="rId3">
              <a:alphaModFix amt="90000"/>
            </a:blip>
            <a:srcRect/>
            <a:stretch>
              <a:fillRect/>
            </a:stretch>
          </a:blip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Text Box 15"/>
          <p:cNvSpPr txBox="1">
            <a:spLocks noChangeArrowheads="1"/>
          </p:cNvSpPr>
          <p:nvPr/>
        </p:nvSpPr>
        <p:spPr bwMode="auto">
          <a:xfrm>
            <a:off x="3760788" y="5453063"/>
            <a:ext cx="16208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</p:txBody>
      </p:sp>
      <p:sp>
        <p:nvSpPr>
          <p:cNvPr id="69" name="WordArt 16"/>
          <p:cNvSpPr>
            <a:spLocks noChangeArrowheads="1" noChangeShapeType="1"/>
          </p:cNvSpPr>
          <p:nvPr/>
        </p:nvSpPr>
        <p:spPr bwMode="auto">
          <a:xfrm rot="19362777">
            <a:off x="3313113" y="2228850"/>
            <a:ext cx="1085850" cy="1809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此处添加内容</a:t>
            </a:r>
          </a:p>
        </p:txBody>
      </p:sp>
      <p:sp>
        <p:nvSpPr>
          <p:cNvPr id="70" name="WordArt 17"/>
          <p:cNvSpPr>
            <a:spLocks noChangeArrowheads="1" noChangeShapeType="1"/>
          </p:cNvSpPr>
          <p:nvPr/>
        </p:nvSpPr>
        <p:spPr bwMode="auto">
          <a:xfrm rot="2204878">
            <a:off x="4818063" y="2255838"/>
            <a:ext cx="1085850" cy="1809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此处添加内容</a:t>
            </a:r>
          </a:p>
        </p:txBody>
      </p:sp>
      <p:sp>
        <p:nvSpPr>
          <p:cNvPr id="71" name="WordArt 18"/>
          <p:cNvSpPr>
            <a:spLocks noChangeArrowheads="1" noChangeShapeType="1"/>
          </p:cNvSpPr>
          <p:nvPr/>
        </p:nvSpPr>
        <p:spPr bwMode="auto">
          <a:xfrm rot="6502875">
            <a:off x="5233988" y="3646487"/>
            <a:ext cx="1085850" cy="1809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此处添加内容</a:t>
            </a:r>
          </a:p>
        </p:txBody>
      </p:sp>
      <p:sp>
        <p:nvSpPr>
          <p:cNvPr id="72" name="WordArt 19"/>
          <p:cNvSpPr>
            <a:spLocks noChangeArrowheads="1" noChangeShapeType="1"/>
          </p:cNvSpPr>
          <p:nvPr/>
        </p:nvSpPr>
        <p:spPr bwMode="auto">
          <a:xfrm>
            <a:off x="4029075" y="4514850"/>
            <a:ext cx="1085850" cy="1809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此处添加内容</a:t>
            </a:r>
          </a:p>
        </p:txBody>
      </p:sp>
      <p:sp>
        <p:nvSpPr>
          <p:cNvPr id="73" name="WordArt 20"/>
          <p:cNvSpPr>
            <a:spLocks noChangeArrowheads="1" noChangeShapeType="1"/>
          </p:cNvSpPr>
          <p:nvPr/>
        </p:nvSpPr>
        <p:spPr bwMode="auto">
          <a:xfrm rot="15001538">
            <a:off x="2824163" y="3624262"/>
            <a:ext cx="1085850" cy="1809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此处添加内容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18676</TotalTime>
  <Words>36</Words>
  <Application>Microsoft Office PowerPoint</Application>
  <PresentationFormat>全屏显示(4:3)</PresentationFormat>
  <Paragraphs>11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832</cp:revision>
  <dcterms:created xsi:type="dcterms:W3CDTF">2009-02-11T05:37:22Z</dcterms:created>
  <dcterms:modified xsi:type="dcterms:W3CDTF">2012-08-10T03:59:43Z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