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handoutMasterIdLst>
    <p:handoutMasterId r:id="rId4"/>
  </p:handoutMasterIdLst>
  <p:sldIdLst>
    <p:sldId id="358" r:id="rId2"/>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66FF33"/>
    <a:srgbClr val="99FF66"/>
    <a:srgbClr val="990099"/>
    <a:srgbClr val="FFCC66"/>
    <a:srgbClr val="FF9900"/>
    <a:srgbClr val="FFFFFF"/>
    <a:srgbClr val="FFCC00"/>
    <a:srgbClr val="002060"/>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70" autoAdjust="0"/>
    <p:restoredTop sz="94660"/>
  </p:normalViewPr>
  <p:slideViewPr>
    <p:cSldViewPr>
      <p:cViewPr>
        <p:scale>
          <a:sx n="80" d="100"/>
          <a:sy n="80" d="100"/>
        </p:scale>
        <p:origin x="-1296" y="-96"/>
      </p:cViewPr>
      <p:guideLst>
        <p:guide orient="horz" pos="2160"/>
        <p:guide pos="2880"/>
      </p:guideLst>
    </p:cSldViewPr>
  </p:slideViewPr>
  <p:notesTextViewPr>
    <p:cViewPr>
      <p:scale>
        <a:sx n="100" d="100"/>
        <a:sy n="100" d="100"/>
      </p:scale>
      <p:origin x="0" y="0"/>
    </p:cViewPr>
  </p:notesTextViewPr>
  <p:sorterViewPr>
    <p:cViewPr>
      <p:scale>
        <a:sx n="50" d="100"/>
        <a:sy n="50" d="100"/>
      </p:scale>
      <p:origin x="0" y="0"/>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2012/8/10</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2012/8/10</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50DEE79-D6A9-404B-B2E7-14B1D3548937}" type="slidenum">
              <a:rPr lang="zh-CN" altLang="en-US" smtClean="0"/>
              <a:pPr/>
              <a:t>1</a:t>
            </a:fld>
            <a:endParaRPr lang="zh-CN" altLang="en-US"/>
          </a:p>
        </p:txBody>
      </p:sp>
    </p:spTree>
    <p:extLst>
      <p:ext uri="{BB962C8B-B14F-4D97-AF65-F5344CB8AC3E}">
        <p14:creationId xmlns:p14="http://schemas.microsoft.com/office/powerpoint/2010/main" val="33668014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5" name="矩形 4"/>
          <p:cNvSpPr/>
          <p:nvPr userDrawn="1"/>
        </p:nvSpPr>
        <p:spPr bwMode="auto">
          <a:xfrm>
            <a:off x="0" y="-14288"/>
            <a:ext cx="9144000"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2012/8/10</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AutoShape 2"/>
          <p:cNvSpPr>
            <a:spLocks noChangeArrowheads="1"/>
          </p:cNvSpPr>
          <p:nvPr/>
        </p:nvSpPr>
        <p:spPr bwMode="auto">
          <a:xfrm>
            <a:off x="3306763" y="5013325"/>
            <a:ext cx="5153025" cy="147638"/>
          </a:xfrm>
          <a:custGeom>
            <a:avLst/>
            <a:gdLst>
              <a:gd name="G0" fmla="+- 659 0 0"/>
              <a:gd name="G1" fmla="+- 21600 0 659"/>
              <a:gd name="G2" fmla="*/ 659 1 2"/>
              <a:gd name="G3" fmla="+- 21600 0 G2"/>
              <a:gd name="G4" fmla="+/ 659 21600 2"/>
              <a:gd name="G5" fmla="+/ G1 0 2"/>
              <a:gd name="G6" fmla="*/ 21600 21600 659"/>
              <a:gd name="G7" fmla="*/ G6 1 2"/>
              <a:gd name="G8" fmla="+- 21600 0 G7"/>
              <a:gd name="G9" fmla="*/ 21600 1 2"/>
              <a:gd name="G10" fmla="+- 659 0 G9"/>
              <a:gd name="G11" fmla="?: G10 G8 0"/>
              <a:gd name="G12" fmla="?: G10 G7 21600"/>
              <a:gd name="T0" fmla="*/ 21270 w 21600"/>
              <a:gd name="T1" fmla="*/ 10800 h 21600"/>
              <a:gd name="T2" fmla="*/ 10800 w 21600"/>
              <a:gd name="T3" fmla="*/ 21600 h 21600"/>
              <a:gd name="T4" fmla="*/ 330 w 21600"/>
              <a:gd name="T5" fmla="*/ 10800 h 21600"/>
              <a:gd name="T6" fmla="*/ 10800 w 21600"/>
              <a:gd name="T7" fmla="*/ 0 h 21600"/>
              <a:gd name="T8" fmla="*/ 2130 w 21600"/>
              <a:gd name="T9" fmla="*/ 2130 h 21600"/>
              <a:gd name="T10" fmla="*/ 19470 w 21600"/>
              <a:gd name="T11" fmla="*/ 19470 h 21600"/>
            </a:gdLst>
            <a:ahLst/>
            <a:cxnLst>
              <a:cxn ang="0">
                <a:pos x="T0" y="T1"/>
              </a:cxn>
              <a:cxn ang="0">
                <a:pos x="T2" y="T3"/>
              </a:cxn>
              <a:cxn ang="0">
                <a:pos x="T4" y="T5"/>
              </a:cxn>
              <a:cxn ang="0">
                <a:pos x="T6" y="T7"/>
              </a:cxn>
            </a:cxnLst>
            <a:rect l="T8" t="T9" r="T10" b="T11"/>
            <a:pathLst>
              <a:path w="21600" h="21600">
                <a:moveTo>
                  <a:pt x="0" y="0"/>
                </a:moveTo>
                <a:lnTo>
                  <a:pt x="659" y="21600"/>
                </a:lnTo>
                <a:lnTo>
                  <a:pt x="20941" y="21600"/>
                </a:lnTo>
                <a:lnTo>
                  <a:pt x="21600" y="0"/>
                </a:lnTo>
                <a:close/>
              </a:path>
            </a:pathLst>
          </a:custGeom>
          <a:gradFill rotWithShape="1">
            <a:gsLst>
              <a:gs pos="0">
                <a:srgbClr val="808080"/>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3" name="Oval 4"/>
          <p:cNvSpPr>
            <a:spLocks noChangeArrowheads="1"/>
          </p:cNvSpPr>
          <p:nvPr/>
        </p:nvSpPr>
        <p:spPr bwMode="auto">
          <a:xfrm>
            <a:off x="493713" y="5202238"/>
            <a:ext cx="4173537" cy="311150"/>
          </a:xfrm>
          <a:prstGeom prst="ellipse">
            <a:avLst/>
          </a:prstGeom>
          <a:gradFill rotWithShape="1">
            <a:gsLst>
              <a:gs pos="0">
                <a:srgbClr val="808080"/>
              </a:gs>
              <a:gs pos="100000">
                <a:srgbClr val="FFFFFF">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4" name="AutoShape 5"/>
          <p:cNvSpPr>
            <a:spLocks noChangeArrowheads="1"/>
          </p:cNvSpPr>
          <p:nvPr/>
        </p:nvSpPr>
        <p:spPr bwMode="auto">
          <a:xfrm>
            <a:off x="3302000" y="1887538"/>
            <a:ext cx="5143500" cy="3125787"/>
          </a:xfrm>
          <a:prstGeom prst="roundRect">
            <a:avLst>
              <a:gd name="adj" fmla="val 0"/>
            </a:avLst>
          </a:prstGeom>
          <a:gradFill rotWithShape="1">
            <a:gsLst>
              <a:gs pos="0">
                <a:srgbClr val="F0F0F0"/>
              </a:gs>
              <a:gs pos="100000">
                <a:srgbClr val="808080"/>
              </a:gs>
            </a:gsLst>
            <a:lin ang="5400000" scaled="1"/>
          </a:gra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25400" dir="5400000" algn="ctr" rotWithShape="0">
                    <a:srgbClr val="D0D0EA"/>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smtClean="0">
              <a:ln>
                <a:noFill/>
              </a:ln>
              <a:solidFill>
                <a:sysClr val="windowText" lastClr="000000"/>
              </a:solidFill>
              <a:effectLst/>
              <a:uLnTx/>
              <a:uFillTx/>
            </a:endParaRPr>
          </a:p>
        </p:txBody>
      </p:sp>
      <p:sp>
        <p:nvSpPr>
          <p:cNvPr id="55" name="Rectangle 6"/>
          <p:cNvSpPr>
            <a:spLocks noChangeArrowheads="1"/>
          </p:cNvSpPr>
          <p:nvPr/>
        </p:nvSpPr>
        <p:spPr bwMode="auto">
          <a:xfrm>
            <a:off x="4813300" y="2236788"/>
            <a:ext cx="3629025" cy="1004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342900" marR="0" lvl="0" indent="-342900" defTabSz="914400" eaLnBrk="1" fontAlgn="auto" latinLnBrk="0" hangingPunct="1">
              <a:lnSpc>
                <a:spcPct val="100000"/>
              </a:lnSpc>
              <a:spcBef>
                <a:spcPts val="0"/>
              </a:spcBef>
              <a:spcAft>
                <a:spcPts val="0"/>
              </a:spcAft>
              <a:buClr>
                <a:srgbClr val="88418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a:p>
            <a:pPr marL="342900" marR="0" lvl="0" indent="-342900" defTabSz="914400" eaLnBrk="1" fontAlgn="auto" latinLnBrk="0" hangingPunct="1">
              <a:lnSpc>
                <a:spcPct val="100000"/>
              </a:lnSpc>
              <a:spcBef>
                <a:spcPts val="0"/>
              </a:spcBef>
              <a:spcAft>
                <a:spcPts val="0"/>
              </a:spcAft>
              <a:buClr>
                <a:srgbClr val="884183"/>
              </a:buClr>
              <a:buSzTx/>
              <a:buFont typeface="Wingdings" pitchFamily="2" charset="2"/>
              <a:buNone/>
              <a:tabLst/>
              <a:defRPr/>
            </a:pPr>
            <a:endParaRPr kumimoji="0" lang="zh-CN" altLang="en-US" sz="1200" b="0" i="0" u="none" strike="noStrike" kern="0" cap="none" spc="0" normalizeH="0" baseline="0" noProof="0" smtClean="0">
              <a:ln>
                <a:noFill/>
              </a:ln>
              <a:solidFill>
                <a:sysClr val="windowText" lastClr="000000"/>
              </a:solidFill>
              <a:effectLst/>
              <a:uLnTx/>
              <a:uFillTx/>
            </a:endParaRPr>
          </a:p>
          <a:p>
            <a:pPr marL="342900" marR="0" lvl="0" indent="-342900" defTabSz="914400" eaLnBrk="1" fontAlgn="auto" latinLnBrk="0" hangingPunct="1">
              <a:lnSpc>
                <a:spcPct val="100000"/>
              </a:lnSpc>
              <a:spcBef>
                <a:spcPts val="0"/>
              </a:spcBef>
              <a:spcAft>
                <a:spcPts val="0"/>
              </a:spcAft>
              <a:buClr>
                <a:srgbClr val="884183"/>
              </a:buClr>
              <a:buSzTx/>
              <a:buFont typeface="Wingdings" pitchFamily="2" charset="2"/>
              <a:buNone/>
              <a:tabLst/>
              <a:defRPr/>
            </a:pPr>
            <a:r>
              <a:rPr kumimoji="0" lang="zh-CN" altLang="en-US" sz="1200" b="0" i="0" u="none" strike="noStrike" kern="0" cap="none" spc="0" normalizeH="0" baseline="0" noProof="0" smtClean="0">
                <a:ln>
                  <a:noFill/>
                </a:ln>
                <a:solidFill>
                  <a:sysClr val="windowText" lastClr="000000"/>
                </a:solidFill>
                <a:effectLst/>
                <a:uLnTx/>
                <a:uFillTx/>
              </a:rPr>
              <a:t>单击添加段落文字单击添加段落文字单击添加段落文字单击添加段落文字。</a:t>
            </a:r>
          </a:p>
        </p:txBody>
      </p:sp>
      <p:grpSp>
        <p:nvGrpSpPr>
          <p:cNvPr id="56" name="Group 7"/>
          <p:cNvGrpSpPr>
            <a:grpSpLocks/>
          </p:cNvGrpSpPr>
          <p:nvPr/>
        </p:nvGrpSpPr>
        <p:grpSpPr bwMode="auto">
          <a:xfrm>
            <a:off x="741363" y="1671638"/>
            <a:ext cx="3729037" cy="3702050"/>
            <a:chOff x="0" y="0"/>
            <a:chExt cx="2349" cy="2332"/>
          </a:xfrm>
        </p:grpSpPr>
        <p:sp>
          <p:nvSpPr>
            <p:cNvPr id="57" name="未知"/>
            <p:cNvSpPr>
              <a:spLocks/>
            </p:cNvSpPr>
            <p:nvPr/>
          </p:nvSpPr>
          <p:spPr bwMode="auto">
            <a:xfrm flipH="1">
              <a:off x="0" y="584"/>
              <a:ext cx="1171" cy="1164"/>
            </a:xfrm>
            <a:custGeom>
              <a:avLst/>
              <a:gdLst>
                <a:gd name="T0" fmla="*/ 150 w 174"/>
                <a:gd name="T1" fmla="*/ 173 h 173"/>
                <a:gd name="T2" fmla="*/ 174 w 174"/>
                <a:gd name="T3" fmla="*/ 87 h 173"/>
                <a:gd name="T4" fmla="*/ 150 w 174"/>
                <a:gd name="T5" fmla="*/ 0 h 173"/>
                <a:gd name="T6" fmla="*/ 0 w 174"/>
                <a:gd name="T7" fmla="*/ 87 h 173"/>
                <a:gd name="T8" fmla="*/ 150 w 174"/>
                <a:gd name="T9" fmla="*/ 173 h 173"/>
              </a:gdLst>
              <a:ahLst/>
              <a:cxnLst>
                <a:cxn ang="0">
                  <a:pos x="T0" y="T1"/>
                </a:cxn>
                <a:cxn ang="0">
                  <a:pos x="T2" y="T3"/>
                </a:cxn>
                <a:cxn ang="0">
                  <a:pos x="T4" y="T5"/>
                </a:cxn>
                <a:cxn ang="0">
                  <a:pos x="T6" y="T7"/>
                </a:cxn>
                <a:cxn ang="0">
                  <a:pos x="T8" y="T9"/>
                </a:cxn>
              </a:cxnLst>
              <a:rect l="0" t="0" r="r" b="b"/>
              <a:pathLst>
                <a:path w="174" h="173">
                  <a:moveTo>
                    <a:pt x="150" y="173"/>
                  </a:moveTo>
                  <a:cubicBezTo>
                    <a:pt x="165" y="147"/>
                    <a:pt x="174" y="117"/>
                    <a:pt x="174" y="87"/>
                  </a:cubicBezTo>
                  <a:cubicBezTo>
                    <a:pt x="174" y="56"/>
                    <a:pt x="165" y="26"/>
                    <a:pt x="150" y="0"/>
                  </a:cubicBezTo>
                  <a:lnTo>
                    <a:pt x="0" y="87"/>
                  </a:lnTo>
                  <a:lnTo>
                    <a:pt x="150" y="173"/>
                  </a:lnTo>
                  <a:close/>
                </a:path>
              </a:pathLst>
            </a:custGeom>
            <a:solidFill>
              <a:srgbClr val="808080"/>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8" name="未知"/>
            <p:cNvSpPr>
              <a:spLocks/>
            </p:cNvSpPr>
            <p:nvPr/>
          </p:nvSpPr>
          <p:spPr bwMode="auto">
            <a:xfrm flipH="1">
              <a:off x="162" y="0"/>
              <a:ext cx="1009" cy="1169"/>
            </a:xfrm>
            <a:custGeom>
              <a:avLst/>
              <a:gdLst>
                <a:gd name="T0" fmla="*/ 150 w 150"/>
                <a:gd name="T1" fmla="*/ 87 h 174"/>
                <a:gd name="T2" fmla="*/ 0 w 150"/>
                <a:gd name="T3" fmla="*/ 0 h 174"/>
                <a:gd name="T4" fmla="*/ 0 w 150"/>
                <a:gd name="T5" fmla="*/ 174 h 174"/>
                <a:gd name="T6" fmla="*/ 150 w 150"/>
                <a:gd name="T7" fmla="*/ 87 h 174"/>
              </a:gdLst>
              <a:ahLst/>
              <a:cxnLst>
                <a:cxn ang="0">
                  <a:pos x="T0" y="T1"/>
                </a:cxn>
                <a:cxn ang="0">
                  <a:pos x="T2" y="T3"/>
                </a:cxn>
                <a:cxn ang="0">
                  <a:pos x="T4" y="T5"/>
                </a:cxn>
                <a:cxn ang="0">
                  <a:pos x="T6" y="T7"/>
                </a:cxn>
              </a:cxnLst>
              <a:rect l="0" t="0" r="r" b="b"/>
              <a:pathLst>
                <a:path w="150" h="174">
                  <a:moveTo>
                    <a:pt x="150" y="87"/>
                  </a:moveTo>
                  <a:cubicBezTo>
                    <a:pt x="119" y="33"/>
                    <a:pt x="62" y="0"/>
                    <a:pt x="0" y="0"/>
                  </a:cubicBezTo>
                  <a:lnTo>
                    <a:pt x="0" y="174"/>
                  </a:lnTo>
                  <a:lnTo>
                    <a:pt x="150" y="87"/>
                  </a:lnTo>
                  <a:close/>
                </a:path>
              </a:pathLst>
            </a:custGeom>
            <a:solidFill>
              <a:srgbClr val="808080"/>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9" name="未知"/>
            <p:cNvSpPr>
              <a:spLocks/>
            </p:cNvSpPr>
            <p:nvPr/>
          </p:nvSpPr>
          <p:spPr bwMode="auto">
            <a:xfrm flipH="1">
              <a:off x="162" y="1169"/>
              <a:ext cx="2025" cy="1163"/>
            </a:xfrm>
            <a:custGeom>
              <a:avLst/>
              <a:gdLst>
                <a:gd name="T0" fmla="*/ 0 w 301"/>
                <a:gd name="T1" fmla="*/ 86 h 173"/>
                <a:gd name="T2" fmla="*/ 151 w 301"/>
                <a:gd name="T3" fmla="*/ 173 h 173"/>
                <a:gd name="T4" fmla="*/ 301 w 301"/>
                <a:gd name="T5" fmla="*/ 86 h 173"/>
                <a:gd name="T6" fmla="*/ 151 w 301"/>
                <a:gd name="T7" fmla="*/ 0 h 173"/>
                <a:gd name="T8" fmla="*/ 0 w 301"/>
                <a:gd name="T9" fmla="*/ 86 h 173"/>
              </a:gdLst>
              <a:ahLst/>
              <a:cxnLst>
                <a:cxn ang="0">
                  <a:pos x="T0" y="T1"/>
                </a:cxn>
                <a:cxn ang="0">
                  <a:pos x="T2" y="T3"/>
                </a:cxn>
                <a:cxn ang="0">
                  <a:pos x="T4" y="T5"/>
                </a:cxn>
                <a:cxn ang="0">
                  <a:pos x="T6" y="T7"/>
                </a:cxn>
                <a:cxn ang="0">
                  <a:pos x="T8" y="T9"/>
                </a:cxn>
              </a:cxnLst>
              <a:rect l="0" t="0" r="r" b="b"/>
              <a:pathLst>
                <a:path w="301" h="173">
                  <a:moveTo>
                    <a:pt x="0" y="86"/>
                  </a:moveTo>
                  <a:cubicBezTo>
                    <a:pt x="31" y="140"/>
                    <a:pt x="88" y="173"/>
                    <a:pt x="151" y="173"/>
                  </a:cubicBezTo>
                  <a:cubicBezTo>
                    <a:pt x="213" y="173"/>
                    <a:pt x="270" y="140"/>
                    <a:pt x="301" y="86"/>
                  </a:cubicBezTo>
                  <a:lnTo>
                    <a:pt x="151" y="0"/>
                  </a:lnTo>
                  <a:lnTo>
                    <a:pt x="0" y="86"/>
                  </a:lnTo>
                  <a:close/>
                </a:path>
              </a:pathLst>
            </a:custGeom>
            <a:solidFill>
              <a:srgbClr val="808080"/>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0" name="未知"/>
            <p:cNvSpPr>
              <a:spLocks/>
            </p:cNvSpPr>
            <p:nvPr/>
          </p:nvSpPr>
          <p:spPr bwMode="auto">
            <a:xfrm flipH="1">
              <a:off x="1171" y="0"/>
              <a:ext cx="1178" cy="1748"/>
            </a:xfrm>
            <a:custGeom>
              <a:avLst/>
              <a:gdLst>
                <a:gd name="T0" fmla="*/ 174 w 175"/>
                <a:gd name="T1" fmla="*/ 0 h 260"/>
                <a:gd name="T2" fmla="*/ 1 w 175"/>
                <a:gd name="T3" fmla="*/ 173 h 260"/>
                <a:gd name="T4" fmla="*/ 24 w 175"/>
                <a:gd name="T5" fmla="*/ 260 h 260"/>
                <a:gd name="T6" fmla="*/ 175 w 175"/>
                <a:gd name="T7" fmla="*/ 174 h 260"/>
                <a:gd name="T8" fmla="*/ 174 w 175"/>
                <a:gd name="T9" fmla="*/ 0 h 260"/>
              </a:gdLst>
              <a:ahLst/>
              <a:cxnLst>
                <a:cxn ang="0">
                  <a:pos x="T0" y="T1"/>
                </a:cxn>
                <a:cxn ang="0">
                  <a:pos x="T2" y="T3"/>
                </a:cxn>
                <a:cxn ang="0">
                  <a:pos x="T4" y="T5"/>
                </a:cxn>
                <a:cxn ang="0">
                  <a:pos x="T6" y="T7"/>
                </a:cxn>
                <a:cxn ang="0">
                  <a:pos x="T8" y="T9"/>
                </a:cxn>
              </a:cxnLst>
              <a:rect l="0" t="0" r="r" b="b"/>
              <a:pathLst>
                <a:path w="175" h="260">
                  <a:moveTo>
                    <a:pt x="174" y="0"/>
                  </a:moveTo>
                  <a:cubicBezTo>
                    <a:pt x="78" y="0"/>
                    <a:pt x="1" y="77"/>
                    <a:pt x="1" y="173"/>
                  </a:cubicBezTo>
                  <a:cubicBezTo>
                    <a:pt x="0" y="204"/>
                    <a:pt x="9" y="234"/>
                    <a:pt x="24" y="260"/>
                  </a:cubicBezTo>
                  <a:lnTo>
                    <a:pt x="175" y="174"/>
                  </a:lnTo>
                  <a:lnTo>
                    <a:pt x="174" y="0"/>
                  </a:lnTo>
                  <a:close/>
                </a:path>
              </a:pathLst>
            </a:custGeom>
            <a:solidFill>
              <a:srgbClr val="808080"/>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grpSp>
      <p:sp>
        <p:nvSpPr>
          <p:cNvPr id="61" name="未知"/>
          <p:cNvSpPr>
            <a:spLocks/>
          </p:cNvSpPr>
          <p:nvPr/>
        </p:nvSpPr>
        <p:spPr bwMode="auto">
          <a:xfrm flipH="1" flipV="1">
            <a:off x="1292225" y="2247900"/>
            <a:ext cx="1319213" cy="2641600"/>
          </a:xfrm>
          <a:custGeom>
            <a:avLst/>
            <a:gdLst>
              <a:gd name="T0" fmla="*/ 0 w 174"/>
              <a:gd name="T1" fmla="*/ 347 h 348"/>
              <a:gd name="T2" fmla="*/ 174 w 174"/>
              <a:gd name="T3" fmla="*/ 174 h 348"/>
              <a:gd name="T4" fmla="*/ 0 w 174"/>
              <a:gd name="T5" fmla="*/ 0 h 348"/>
              <a:gd name="T6" fmla="*/ 0 w 174"/>
              <a:gd name="T7" fmla="*/ 174 h 348"/>
              <a:gd name="T8" fmla="*/ 0 w 174"/>
              <a:gd name="T9" fmla="*/ 347 h 348"/>
            </a:gdLst>
            <a:ahLst/>
            <a:cxnLst>
              <a:cxn ang="0">
                <a:pos x="T0" y="T1"/>
              </a:cxn>
              <a:cxn ang="0">
                <a:pos x="T2" y="T3"/>
              </a:cxn>
              <a:cxn ang="0">
                <a:pos x="T4" y="T5"/>
              </a:cxn>
              <a:cxn ang="0">
                <a:pos x="T6" y="T7"/>
              </a:cxn>
              <a:cxn ang="0">
                <a:pos x="T8" y="T9"/>
              </a:cxn>
            </a:cxnLst>
            <a:rect l="0" t="0" r="r" b="b"/>
            <a:pathLst>
              <a:path w="174" h="348">
                <a:moveTo>
                  <a:pt x="0" y="347"/>
                </a:moveTo>
                <a:cubicBezTo>
                  <a:pt x="96" y="348"/>
                  <a:pt x="174" y="270"/>
                  <a:pt x="174" y="174"/>
                </a:cubicBezTo>
                <a:cubicBezTo>
                  <a:pt x="174" y="77"/>
                  <a:pt x="96" y="0"/>
                  <a:pt x="0" y="0"/>
                </a:cubicBezTo>
                <a:lnTo>
                  <a:pt x="0" y="174"/>
                </a:lnTo>
                <a:lnTo>
                  <a:pt x="0" y="347"/>
                </a:lnTo>
                <a:close/>
              </a:path>
            </a:pathLst>
          </a:custGeom>
          <a:solidFill>
            <a:srgbClr val="884183"/>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2" name="未知"/>
          <p:cNvSpPr>
            <a:spLocks/>
          </p:cNvSpPr>
          <p:nvPr/>
        </p:nvSpPr>
        <p:spPr bwMode="auto">
          <a:xfrm flipH="1" flipV="1">
            <a:off x="2601913" y="2247900"/>
            <a:ext cx="1146175" cy="1314450"/>
          </a:xfrm>
          <a:custGeom>
            <a:avLst/>
            <a:gdLst>
              <a:gd name="T0" fmla="*/ 0 w 151"/>
              <a:gd name="T1" fmla="*/ 86 h 173"/>
              <a:gd name="T2" fmla="*/ 151 w 151"/>
              <a:gd name="T3" fmla="*/ 173 h 173"/>
              <a:gd name="T4" fmla="*/ 151 w 151"/>
              <a:gd name="T5" fmla="*/ 0 h 173"/>
              <a:gd name="T6" fmla="*/ 0 w 151"/>
              <a:gd name="T7" fmla="*/ 86 h 173"/>
            </a:gdLst>
            <a:ahLst/>
            <a:cxnLst>
              <a:cxn ang="0">
                <a:pos x="T0" y="T1"/>
              </a:cxn>
              <a:cxn ang="0">
                <a:pos x="T2" y="T3"/>
              </a:cxn>
              <a:cxn ang="0">
                <a:pos x="T4" y="T5"/>
              </a:cxn>
              <a:cxn ang="0">
                <a:pos x="T6" y="T7"/>
              </a:cxn>
            </a:cxnLst>
            <a:rect l="0" t="0" r="r" b="b"/>
            <a:pathLst>
              <a:path w="151" h="173">
                <a:moveTo>
                  <a:pt x="0" y="86"/>
                </a:moveTo>
                <a:cubicBezTo>
                  <a:pt x="31" y="140"/>
                  <a:pt x="88" y="173"/>
                  <a:pt x="151" y="173"/>
                </a:cubicBezTo>
                <a:lnTo>
                  <a:pt x="151" y="0"/>
                </a:lnTo>
                <a:lnTo>
                  <a:pt x="0" y="86"/>
                </a:lnTo>
                <a:close/>
              </a:path>
            </a:pathLst>
          </a:custGeom>
          <a:solidFill>
            <a:srgbClr val="DDDDDD"/>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3" name="未知"/>
          <p:cNvSpPr>
            <a:spLocks/>
          </p:cNvSpPr>
          <p:nvPr/>
        </p:nvSpPr>
        <p:spPr bwMode="auto">
          <a:xfrm flipH="1" flipV="1">
            <a:off x="2601913" y="3568700"/>
            <a:ext cx="1146175" cy="1320800"/>
          </a:xfrm>
          <a:custGeom>
            <a:avLst/>
            <a:gdLst>
              <a:gd name="T0" fmla="*/ 150 w 151"/>
              <a:gd name="T1" fmla="*/ 0 h 174"/>
              <a:gd name="T2" fmla="*/ 0 w 151"/>
              <a:gd name="T3" fmla="*/ 87 h 174"/>
              <a:gd name="T4" fmla="*/ 151 w 151"/>
              <a:gd name="T5" fmla="*/ 174 h 174"/>
              <a:gd name="T6" fmla="*/ 150 w 151"/>
              <a:gd name="T7" fmla="*/ 0 h 174"/>
            </a:gdLst>
            <a:ahLst/>
            <a:cxnLst>
              <a:cxn ang="0">
                <a:pos x="T0" y="T1"/>
              </a:cxn>
              <a:cxn ang="0">
                <a:pos x="T2" y="T3"/>
              </a:cxn>
              <a:cxn ang="0">
                <a:pos x="T4" y="T5"/>
              </a:cxn>
              <a:cxn ang="0">
                <a:pos x="T6" y="T7"/>
              </a:cxn>
            </a:cxnLst>
            <a:rect l="0" t="0" r="r" b="b"/>
            <a:pathLst>
              <a:path w="151" h="174">
                <a:moveTo>
                  <a:pt x="150" y="0"/>
                </a:moveTo>
                <a:cubicBezTo>
                  <a:pt x="88" y="0"/>
                  <a:pt x="31" y="33"/>
                  <a:pt x="0" y="87"/>
                </a:cubicBezTo>
                <a:lnTo>
                  <a:pt x="151" y="174"/>
                </a:lnTo>
                <a:lnTo>
                  <a:pt x="150" y="0"/>
                </a:lnTo>
                <a:close/>
              </a:path>
            </a:pathLst>
          </a:custGeom>
          <a:solidFill>
            <a:srgbClr val="DDDDDD"/>
          </a:soli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4" name="未知"/>
          <p:cNvSpPr>
            <a:spLocks/>
          </p:cNvSpPr>
          <p:nvPr/>
        </p:nvSpPr>
        <p:spPr bwMode="auto">
          <a:xfrm>
            <a:off x="1624013" y="2463800"/>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9"/>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5" name="未知"/>
          <p:cNvSpPr>
            <a:spLocks/>
          </p:cNvSpPr>
          <p:nvPr/>
        </p:nvSpPr>
        <p:spPr bwMode="auto">
          <a:xfrm rot="10800000">
            <a:off x="2600325" y="2782888"/>
            <a:ext cx="962025" cy="1920875"/>
          </a:xfrm>
          <a:custGeom>
            <a:avLst/>
            <a:gdLst>
              <a:gd name="T0" fmla="*/ 173 w 174"/>
              <a:gd name="T1" fmla="*/ 0 h 348"/>
              <a:gd name="T2" fmla="*/ 0 w 174"/>
              <a:gd name="T3" fmla="*/ 173 h 348"/>
              <a:gd name="T4" fmla="*/ 174 w 174"/>
              <a:gd name="T5" fmla="*/ 348 h 348"/>
              <a:gd name="T6" fmla="*/ 174 w 174"/>
              <a:gd name="T7" fmla="*/ 174 h 348"/>
              <a:gd name="T8" fmla="*/ 173 w 174"/>
              <a:gd name="T9" fmla="*/ 0 h 348"/>
            </a:gdLst>
            <a:ahLst/>
            <a:cxnLst>
              <a:cxn ang="0">
                <a:pos x="T0" y="T1"/>
              </a:cxn>
              <a:cxn ang="0">
                <a:pos x="T2" y="T3"/>
              </a:cxn>
              <a:cxn ang="0">
                <a:pos x="T4" y="T5"/>
              </a:cxn>
              <a:cxn ang="0">
                <a:pos x="T6" y="T7"/>
              </a:cxn>
              <a:cxn ang="0">
                <a:pos x="T8" y="T9"/>
              </a:cxn>
            </a:cxnLst>
            <a:rect l="0" t="0" r="r" b="b"/>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66" name="未知"/>
          <p:cNvSpPr>
            <a:spLocks/>
          </p:cNvSpPr>
          <p:nvPr/>
        </p:nvSpPr>
        <p:spPr bwMode="auto">
          <a:xfrm flipH="1" flipV="1">
            <a:off x="2613025" y="2525713"/>
            <a:ext cx="2101850" cy="2073275"/>
          </a:xfrm>
          <a:custGeom>
            <a:avLst/>
            <a:gdLst>
              <a:gd name="T0" fmla="*/ 24 w 175"/>
              <a:gd name="T1" fmla="*/ 0 h 173"/>
              <a:gd name="T2" fmla="*/ 1 w 175"/>
              <a:gd name="T3" fmla="*/ 86 h 173"/>
              <a:gd name="T4" fmla="*/ 24 w 175"/>
              <a:gd name="T5" fmla="*/ 173 h 173"/>
              <a:gd name="T6" fmla="*/ 175 w 175"/>
              <a:gd name="T7" fmla="*/ 87 h 173"/>
              <a:gd name="T8" fmla="*/ 24 w 175"/>
              <a:gd name="T9" fmla="*/ 0 h 173"/>
            </a:gdLst>
            <a:ahLst/>
            <a:cxnLst>
              <a:cxn ang="0">
                <a:pos x="T0" y="T1"/>
              </a:cxn>
              <a:cxn ang="0">
                <a:pos x="T2" y="T3"/>
              </a:cxn>
              <a:cxn ang="0">
                <a:pos x="T4" y="T5"/>
              </a:cxn>
              <a:cxn ang="0">
                <a:pos x="T6" y="T7"/>
              </a:cxn>
              <a:cxn ang="0">
                <a:pos x="T8" y="T9"/>
              </a:cxn>
            </a:cxnLst>
            <a:rect l="0" t="0" r="r" b="b"/>
            <a:pathLst>
              <a:path w="175" h="173">
                <a:moveTo>
                  <a:pt x="24" y="0"/>
                </a:moveTo>
                <a:cubicBezTo>
                  <a:pt x="9" y="26"/>
                  <a:pt x="1" y="56"/>
                  <a:pt x="1" y="86"/>
                </a:cubicBezTo>
                <a:cubicBezTo>
                  <a:pt x="0" y="117"/>
                  <a:pt x="9" y="147"/>
                  <a:pt x="24" y="173"/>
                </a:cubicBezTo>
                <a:lnTo>
                  <a:pt x="175" y="87"/>
                </a:lnTo>
                <a:lnTo>
                  <a:pt x="24" y="0"/>
                </a:lnTo>
                <a:close/>
              </a:path>
            </a:pathLst>
          </a:custGeom>
          <a:gradFill rotWithShape="1">
            <a:gsLst>
              <a:gs pos="0">
                <a:srgbClr val="884183"/>
              </a:gs>
              <a:gs pos="100000">
                <a:srgbClr val="BF59B8"/>
              </a:gs>
            </a:gsLst>
            <a:lin ang="5400000" scaled="1"/>
          </a:gradFill>
          <a:ln w="38100" cmpd="sng">
            <a:solidFill>
              <a:srgbClr val="FFFFFF"/>
            </a:solidFill>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82" name="Text Box 18"/>
          <p:cNvSpPr txBox="1">
            <a:spLocks noChangeArrowheads="1"/>
          </p:cNvSpPr>
          <p:nvPr/>
        </p:nvSpPr>
        <p:spPr bwMode="auto">
          <a:xfrm>
            <a:off x="1289050" y="3300413"/>
            <a:ext cx="12096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此处添加内容</a:t>
            </a:r>
          </a:p>
        </p:txBody>
      </p:sp>
      <p:sp>
        <p:nvSpPr>
          <p:cNvPr id="83" name="Text Box 19"/>
          <p:cNvSpPr txBox="1">
            <a:spLocks noChangeArrowheads="1"/>
          </p:cNvSpPr>
          <p:nvPr/>
        </p:nvSpPr>
        <p:spPr bwMode="auto">
          <a:xfrm>
            <a:off x="3279775" y="3386138"/>
            <a:ext cx="1209675"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ctr" defTabSz="914400" eaLnBrk="1" fontAlgn="auto" latinLnBrk="0" hangingPunct="1">
              <a:lnSpc>
                <a:spcPct val="100000"/>
              </a:lnSpc>
              <a:spcBef>
                <a:spcPct val="50000"/>
              </a:spcBef>
              <a:spcAft>
                <a:spcPts val="0"/>
              </a:spcAft>
              <a:buClrTx/>
              <a:buSzTx/>
              <a:buFontTx/>
              <a:buNone/>
              <a:tabLst/>
              <a:defRPr/>
            </a:pPr>
            <a:r>
              <a:rPr kumimoji="0" lang="zh-CN" altLang="en-US" sz="1200" b="1" i="0" u="none" strike="noStrike" kern="0" cap="none" spc="0" normalizeH="0" baseline="0" noProof="0" smtClean="0">
                <a:ln>
                  <a:noFill/>
                </a:ln>
                <a:solidFill>
                  <a:srgbClr val="FFFFFF"/>
                </a:solidFill>
                <a:effectLst/>
                <a:uLnTx/>
                <a:uFillTx/>
              </a:rPr>
              <a:t>此处添加内容</a:t>
            </a:r>
          </a:p>
        </p:txBody>
      </p:sp>
      <p:sp>
        <p:nvSpPr>
          <p:cNvPr id="84" name="WordArt 20"/>
          <p:cNvSpPr>
            <a:spLocks noChangeArrowheads="1" noChangeShapeType="1"/>
          </p:cNvSpPr>
          <p:nvPr/>
        </p:nvSpPr>
        <p:spPr bwMode="auto">
          <a:xfrm rot="19732608">
            <a:off x="1311275" y="2171700"/>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85" name="WordArt 21"/>
          <p:cNvSpPr>
            <a:spLocks noChangeArrowheads="1" noChangeShapeType="1"/>
          </p:cNvSpPr>
          <p:nvPr/>
        </p:nvSpPr>
        <p:spPr bwMode="auto">
          <a:xfrm rot="2039309">
            <a:off x="2822575" y="2181225"/>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86" name="WordArt 22"/>
          <p:cNvSpPr>
            <a:spLocks noChangeArrowheads="1" noChangeShapeType="1"/>
          </p:cNvSpPr>
          <p:nvPr/>
        </p:nvSpPr>
        <p:spPr bwMode="auto">
          <a:xfrm rot="16200000">
            <a:off x="576263" y="3421062"/>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Up">
              <a:avLst>
                <a:gd name="adj" fmla="val 1080000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
        <p:nvSpPr>
          <p:cNvPr id="87" name="WordArt 23"/>
          <p:cNvSpPr>
            <a:spLocks noChangeArrowheads="1" noChangeShapeType="1"/>
          </p:cNvSpPr>
          <p:nvPr/>
        </p:nvSpPr>
        <p:spPr bwMode="auto">
          <a:xfrm>
            <a:off x="2038350" y="4933950"/>
            <a:ext cx="1085850" cy="180975"/>
          </a:xfrm>
          <a:prstGeom prst="rect">
            <a:avLst/>
          </a:prstGeom>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14:hiddenEffects>
            </a:ext>
          </a:extLst>
        </p:spPr>
        <p:txBody>
          <a:bodyPr spcFirstLastPara="1" wrap="none" fromWordArt="1">
            <a:prstTxWarp prst="textArchDown">
              <a:avLst>
                <a:gd name="adj" fmla="val 0"/>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10" cap="none" spc="0" normalizeH="0" baseline="0" noProof="0" smtClean="0">
                <a:ln>
                  <a:noFill/>
                </a:ln>
                <a:solidFill>
                  <a:srgbClr val="FFFFFF"/>
                </a:solidFill>
                <a:effectLst/>
                <a:uLnTx/>
                <a:uFillTx/>
                <a:latin typeface="黑体"/>
                <a:ea typeface="黑体"/>
              </a:rPr>
              <a:t>此处添加内容</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18673</TotalTime>
  <Words>53</Words>
  <Application>Microsoft Office PowerPoint</Application>
  <PresentationFormat>全屏显示(4:3)</PresentationFormat>
  <Paragraphs>10</Paragraphs>
  <Slides>1</Slides>
  <Notes>1</Notes>
  <HiddenSlides>0</HiddenSlides>
  <MMClips>0</MMClips>
  <ScaleCrop>false</ScaleCrop>
  <HeadingPairs>
    <vt:vector size="4" baseType="variant">
      <vt:variant>
        <vt:lpstr>主题</vt:lpstr>
      </vt:variant>
      <vt:variant>
        <vt:i4>1</vt:i4>
      </vt:variant>
      <vt:variant>
        <vt:lpstr>幻灯片标题</vt:lpstr>
      </vt:variant>
      <vt:variant>
        <vt:i4>1</vt:i4>
      </vt:variant>
    </vt:vector>
  </HeadingPairs>
  <TitlesOfParts>
    <vt:vector size="2" baseType="lpstr">
      <vt:lpstr>Office 主题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jccook</cp:lastModifiedBy>
  <cp:revision>831</cp:revision>
  <dcterms:created xsi:type="dcterms:W3CDTF">2009-02-11T05:37:22Z</dcterms:created>
  <dcterms:modified xsi:type="dcterms:W3CDTF">2012-08-10T03:49:39Z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