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AutoShape 3"/>
          <p:cNvSpPr>
            <a:spLocks noChangeArrowheads="1"/>
          </p:cNvSpPr>
          <p:nvPr/>
        </p:nvSpPr>
        <p:spPr bwMode="auto">
          <a:xfrm rot="5400000">
            <a:off x="1467644" y="1284783"/>
            <a:ext cx="1728788" cy="257810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4"/>
          <p:cNvSpPr>
            <a:spLocks noChangeArrowheads="1"/>
          </p:cNvSpPr>
          <p:nvPr/>
        </p:nvSpPr>
        <p:spPr bwMode="auto">
          <a:xfrm rot="10800000">
            <a:off x="3635375" y="1709439"/>
            <a:ext cx="1763713" cy="2016125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gradFill rotWithShape="1">
            <a:gsLst>
              <a:gs pos="0">
                <a:srgbClr val="884183"/>
              </a:gs>
              <a:gs pos="100000">
                <a:srgbClr val="BF59B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AutoShape 5"/>
          <p:cNvSpPr>
            <a:spLocks noChangeArrowheads="1"/>
          </p:cNvSpPr>
          <p:nvPr/>
        </p:nvSpPr>
        <p:spPr bwMode="auto">
          <a:xfrm rot="16200000">
            <a:off x="5867400" y="1277639"/>
            <a:ext cx="1728788" cy="2592388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6" name="Group 6"/>
          <p:cNvGrpSpPr>
            <a:grpSpLocks/>
          </p:cNvGrpSpPr>
          <p:nvPr/>
        </p:nvGrpSpPr>
        <p:grpSpPr bwMode="auto">
          <a:xfrm>
            <a:off x="1050925" y="3757314"/>
            <a:ext cx="6977063" cy="684213"/>
            <a:chOff x="0" y="0"/>
            <a:chExt cx="4354" cy="992"/>
          </a:xfrm>
        </p:grpSpPr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Line 8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9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0" name="Rectangle 10"/>
          <p:cNvSpPr>
            <a:spLocks noChangeArrowheads="1"/>
          </p:cNvSpPr>
          <p:nvPr/>
        </p:nvSpPr>
        <p:spPr bwMode="auto">
          <a:xfrm>
            <a:off x="1069975" y="3754139"/>
            <a:ext cx="6958013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i="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  <p:grpSp>
        <p:nvGrpSpPr>
          <p:cNvPr id="71" name="Group 11"/>
          <p:cNvGrpSpPr>
            <a:grpSpLocks/>
          </p:cNvGrpSpPr>
          <p:nvPr/>
        </p:nvGrpSpPr>
        <p:grpSpPr bwMode="auto">
          <a:xfrm>
            <a:off x="1050925" y="4503439"/>
            <a:ext cx="6977063" cy="684213"/>
            <a:chOff x="0" y="0"/>
            <a:chExt cx="4354" cy="992"/>
          </a:xfrm>
        </p:grpSpPr>
        <p:sp>
          <p:nvSpPr>
            <p:cNvPr id="72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Line 13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14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5" name="Group 15"/>
          <p:cNvGrpSpPr>
            <a:grpSpLocks/>
          </p:cNvGrpSpPr>
          <p:nvPr/>
        </p:nvGrpSpPr>
        <p:grpSpPr bwMode="auto">
          <a:xfrm>
            <a:off x="1050925" y="5201939"/>
            <a:ext cx="6977063" cy="684213"/>
            <a:chOff x="0" y="0"/>
            <a:chExt cx="4354" cy="992"/>
          </a:xfrm>
        </p:grpSpPr>
        <p:sp>
          <p:nvSpPr>
            <p:cNvPr id="76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Line 17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18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9" name="Rectangle 19"/>
          <p:cNvSpPr>
            <a:spLocks noChangeArrowheads="1"/>
          </p:cNvSpPr>
          <p:nvPr/>
        </p:nvSpPr>
        <p:spPr bwMode="auto">
          <a:xfrm>
            <a:off x="1069975" y="5187652"/>
            <a:ext cx="6958013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i="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1042988" y="1709439"/>
            <a:ext cx="2233612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5795963" y="1709439"/>
            <a:ext cx="2233612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2" name="WordArt 22"/>
          <p:cNvSpPr>
            <a:spLocks noChangeArrowheads="1" noChangeShapeType="1"/>
          </p:cNvSpPr>
          <p:nvPr/>
        </p:nvSpPr>
        <p:spPr bwMode="auto">
          <a:xfrm>
            <a:off x="3795713" y="2436514"/>
            <a:ext cx="1450975" cy="2095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83" name="AutoShape 23"/>
          <p:cNvSpPr>
            <a:spLocks noChangeArrowheads="1"/>
          </p:cNvSpPr>
          <p:nvPr/>
        </p:nvSpPr>
        <p:spPr bwMode="auto">
          <a:xfrm rot="10800000">
            <a:off x="5795963" y="1566564"/>
            <a:ext cx="2232025" cy="131763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AutoShape 24"/>
          <p:cNvSpPr>
            <a:spLocks noChangeArrowheads="1"/>
          </p:cNvSpPr>
          <p:nvPr/>
        </p:nvSpPr>
        <p:spPr bwMode="auto">
          <a:xfrm rot="10800000">
            <a:off x="1042988" y="1566564"/>
            <a:ext cx="2232025" cy="131763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AutoShape 25"/>
          <p:cNvSpPr>
            <a:spLocks noChangeArrowheads="1"/>
          </p:cNvSpPr>
          <p:nvPr/>
        </p:nvSpPr>
        <p:spPr bwMode="auto">
          <a:xfrm rot="10800000">
            <a:off x="3635375" y="1576089"/>
            <a:ext cx="1758950" cy="123825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BF59B8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Rectangle 26"/>
          <p:cNvSpPr>
            <a:spLocks noChangeArrowheads="1"/>
          </p:cNvSpPr>
          <p:nvPr/>
        </p:nvSpPr>
        <p:spPr bwMode="auto">
          <a:xfrm>
            <a:off x="1069975" y="4527252"/>
            <a:ext cx="6958013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i="0">
                <a:solidFill>
                  <a:srgbClr val="333333"/>
                </a:solidFill>
                <a:latin typeface="华文细黑" pitchFamily="2" charset="-122"/>
              </a:rPr>
              <a:t>单击此处添加段落文字内容     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18349</TotalTime>
  <Words>76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771</cp:revision>
  <dcterms:created xsi:type="dcterms:W3CDTF">2009-02-11T05:37:22Z</dcterms:created>
  <dcterms:modified xsi:type="dcterms:W3CDTF">2012-08-10T03:43:05Z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