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Line 3"/>
          <p:cNvSpPr>
            <a:spLocks noChangeShapeType="1"/>
          </p:cNvSpPr>
          <p:nvPr/>
        </p:nvSpPr>
        <p:spPr bwMode="auto">
          <a:xfrm>
            <a:off x="1404441" y="3770313"/>
            <a:ext cx="6911975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6" name="Group 4"/>
          <p:cNvGrpSpPr>
            <a:grpSpLocks/>
          </p:cNvGrpSpPr>
          <p:nvPr/>
        </p:nvGrpSpPr>
        <p:grpSpPr bwMode="auto">
          <a:xfrm>
            <a:off x="1404441" y="1639888"/>
            <a:ext cx="6911975" cy="1092200"/>
            <a:chOff x="0" y="0"/>
            <a:chExt cx="4354" cy="688"/>
          </a:xfrm>
        </p:grpSpPr>
        <p:sp>
          <p:nvSpPr>
            <p:cNvPr id="117" name="Rectangle 5"/>
            <p:cNvSpPr>
              <a:spLocks noChangeArrowheads="1"/>
            </p:cNvSpPr>
            <p:nvPr/>
          </p:nvSpPr>
          <p:spPr bwMode="auto">
            <a:xfrm>
              <a:off x="0" y="54"/>
              <a:ext cx="4354" cy="45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Rectangle 6"/>
            <p:cNvSpPr>
              <a:spLocks noChangeArrowheads="1"/>
            </p:cNvSpPr>
            <p:nvPr/>
          </p:nvSpPr>
          <p:spPr bwMode="auto">
            <a:xfrm>
              <a:off x="181" y="0"/>
              <a:ext cx="1497" cy="326"/>
            </a:xfrm>
            <a:prstGeom prst="rect">
              <a:avLst/>
            </a:prstGeom>
            <a:gradFill rotWithShape="1">
              <a:gsLst>
                <a:gs pos="0">
                  <a:srgbClr val="884183"/>
                </a:gs>
                <a:gs pos="100000">
                  <a:srgbClr val="BF59B8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WordArt 7"/>
            <p:cNvSpPr>
              <a:spLocks noChangeArrowheads="1" noChangeShapeType="1"/>
            </p:cNvSpPr>
            <p:nvPr/>
          </p:nvSpPr>
          <p:spPr bwMode="auto">
            <a:xfrm>
              <a:off x="259" y="83"/>
              <a:ext cx="1361" cy="16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双击添加标题文字</a:t>
              </a:r>
            </a:p>
          </p:txBody>
        </p:sp>
        <p:sp>
          <p:nvSpPr>
            <p:cNvPr id="120" name="Rectangle 8"/>
            <p:cNvSpPr>
              <a:spLocks noChangeArrowheads="1"/>
            </p:cNvSpPr>
            <p:nvPr/>
          </p:nvSpPr>
          <p:spPr bwMode="auto">
            <a:xfrm>
              <a:off x="1678" y="54"/>
              <a:ext cx="2676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121" name="AutoShape 9"/>
            <p:cNvSpPr>
              <a:spLocks noChangeArrowheads="1"/>
            </p:cNvSpPr>
            <p:nvPr/>
          </p:nvSpPr>
          <p:spPr bwMode="auto">
            <a:xfrm>
              <a:off x="0" y="507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AutoShape 10"/>
            <p:cNvSpPr>
              <a:spLocks noChangeArrowheads="1"/>
            </p:cNvSpPr>
            <p:nvPr/>
          </p:nvSpPr>
          <p:spPr bwMode="auto">
            <a:xfrm>
              <a:off x="181" y="320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F59B8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3" name="Group 11"/>
          <p:cNvGrpSpPr>
            <a:grpSpLocks/>
          </p:cNvGrpSpPr>
          <p:nvPr/>
        </p:nvGrpSpPr>
        <p:grpSpPr bwMode="auto">
          <a:xfrm>
            <a:off x="1404441" y="2705100"/>
            <a:ext cx="6911975" cy="1092200"/>
            <a:chOff x="0" y="0"/>
            <a:chExt cx="4354" cy="688"/>
          </a:xfrm>
        </p:grpSpPr>
        <p:sp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0" y="54"/>
              <a:ext cx="4354" cy="45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Rectangle 13"/>
            <p:cNvSpPr>
              <a:spLocks noChangeArrowheads="1"/>
            </p:cNvSpPr>
            <p:nvPr/>
          </p:nvSpPr>
          <p:spPr bwMode="auto">
            <a:xfrm>
              <a:off x="181" y="0"/>
              <a:ext cx="1497" cy="326"/>
            </a:xfrm>
            <a:prstGeom prst="rect">
              <a:avLst/>
            </a:prstGeom>
            <a:gradFill rotWithShape="1">
              <a:gsLst>
                <a:gs pos="0">
                  <a:srgbClr val="884183"/>
                </a:gs>
                <a:gs pos="100000">
                  <a:srgbClr val="BF59B8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WordArt 14"/>
            <p:cNvSpPr>
              <a:spLocks noChangeArrowheads="1" noChangeShapeType="1"/>
            </p:cNvSpPr>
            <p:nvPr/>
          </p:nvSpPr>
          <p:spPr bwMode="auto">
            <a:xfrm>
              <a:off x="259" y="83"/>
              <a:ext cx="1361" cy="16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双击添加标题文字</a:t>
              </a:r>
            </a:p>
          </p:txBody>
        </p:sp>
        <p:sp>
          <p:nvSpPr>
            <p:cNvPr id="127" name="Rectangle 15"/>
            <p:cNvSpPr>
              <a:spLocks noChangeArrowheads="1"/>
            </p:cNvSpPr>
            <p:nvPr/>
          </p:nvSpPr>
          <p:spPr bwMode="auto">
            <a:xfrm>
              <a:off x="1678" y="54"/>
              <a:ext cx="2676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128" name="AutoShape 16"/>
            <p:cNvSpPr>
              <a:spLocks noChangeArrowheads="1"/>
            </p:cNvSpPr>
            <p:nvPr/>
          </p:nvSpPr>
          <p:spPr bwMode="auto">
            <a:xfrm>
              <a:off x="0" y="507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AutoShape 17"/>
            <p:cNvSpPr>
              <a:spLocks noChangeArrowheads="1"/>
            </p:cNvSpPr>
            <p:nvPr/>
          </p:nvSpPr>
          <p:spPr bwMode="auto">
            <a:xfrm>
              <a:off x="181" y="320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F59B8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0" name="Group 18"/>
          <p:cNvGrpSpPr>
            <a:grpSpLocks/>
          </p:cNvGrpSpPr>
          <p:nvPr/>
        </p:nvGrpSpPr>
        <p:grpSpPr bwMode="auto">
          <a:xfrm>
            <a:off x="1404441" y="3743325"/>
            <a:ext cx="6911975" cy="1092200"/>
            <a:chOff x="0" y="0"/>
            <a:chExt cx="4354" cy="688"/>
          </a:xfrm>
        </p:grpSpPr>
        <p:sp>
          <p:nvSpPr>
            <p:cNvPr id="131" name="Rectangle 19"/>
            <p:cNvSpPr>
              <a:spLocks noChangeArrowheads="1"/>
            </p:cNvSpPr>
            <p:nvPr/>
          </p:nvSpPr>
          <p:spPr bwMode="auto">
            <a:xfrm>
              <a:off x="0" y="54"/>
              <a:ext cx="4354" cy="45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Rectangle 20"/>
            <p:cNvSpPr>
              <a:spLocks noChangeArrowheads="1"/>
            </p:cNvSpPr>
            <p:nvPr/>
          </p:nvSpPr>
          <p:spPr bwMode="auto">
            <a:xfrm>
              <a:off x="181" y="0"/>
              <a:ext cx="1497" cy="326"/>
            </a:xfrm>
            <a:prstGeom prst="rect">
              <a:avLst/>
            </a:prstGeom>
            <a:gradFill rotWithShape="1">
              <a:gsLst>
                <a:gs pos="0">
                  <a:srgbClr val="884183"/>
                </a:gs>
                <a:gs pos="100000">
                  <a:srgbClr val="BF59B8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WordArt 21"/>
            <p:cNvSpPr>
              <a:spLocks noChangeArrowheads="1" noChangeShapeType="1"/>
            </p:cNvSpPr>
            <p:nvPr/>
          </p:nvSpPr>
          <p:spPr bwMode="auto">
            <a:xfrm>
              <a:off x="259" y="83"/>
              <a:ext cx="1361" cy="16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双击添加标题文字</a:t>
              </a:r>
            </a:p>
          </p:txBody>
        </p:sp>
        <p:sp>
          <p:nvSpPr>
            <p:cNvPr id="134" name="Rectangle 22"/>
            <p:cNvSpPr>
              <a:spLocks noChangeArrowheads="1"/>
            </p:cNvSpPr>
            <p:nvPr/>
          </p:nvSpPr>
          <p:spPr bwMode="auto">
            <a:xfrm>
              <a:off x="1678" y="54"/>
              <a:ext cx="2676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135" name="AutoShape 23"/>
            <p:cNvSpPr>
              <a:spLocks noChangeArrowheads="1"/>
            </p:cNvSpPr>
            <p:nvPr/>
          </p:nvSpPr>
          <p:spPr bwMode="auto">
            <a:xfrm>
              <a:off x="0" y="507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AutoShape 24"/>
            <p:cNvSpPr>
              <a:spLocks noChangeArrowheads="1"/>
            </p:cNvSpPr>
            <p:nvPr/>
          </p:nvSpPr>
          <p:spPr bwMode="auto">
            <a:xfrm>
              <a:off x="181" y="320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F59B8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7" name="Group 25"/>
          <p:cNvGrpSpPr>
            <a:grpSpLocks/>
          </p:cNvGrpSpPr>
          <p:nvPr/>
        </p:nvGrpSpPr>
        <p:grpSpPr bwMode="auto">
          <a:xfrm>
            <a:off x="1404441" y="4808538"/>
            <a:ext cx="6911975" cy="1092200"/>
            <a:chOff x="0" y="0"/>
            <a:chExt cx="4354" cy="688"/>
          </a:xfrm>
        </p:grpSpPr>
        <p:sp>
          <p:nvSpPr>
            <p:cNvPr id="138" name="Rectangle 26"/>
            <p:cNvSpPr>
              <a:spLocks noChangeArrowheads="1"/>
            </p:cNvSpPr>
            <p:nvPr/>
          </p:nvSpPr>
          <p:spPr bwMode="auto">
            <a:xfrm>
              <a:off x="0" y="54"/>
              <a:ext cx="4354" cy="45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Rectangle 27"/>
            <p:cNvSpPr>
              <a:spLocks noChangeArrowheads="1"/>
            </p:cNvSpPr>
            <p:nvPr/>
          </p:nvSpPr>
          <p:spPr bwMode="auto">
            <a:xfrm>
              <a:off x="181" y="0"/>
              <a:ext cx="1497" cy="326"/>
            </a:xfrm>
            <a:prstGeom prst="rect">
              <a:avLst/>
            </a:prstGeom>
            <a:gradFill rotWithShape="1">
              <a:gsLst>
                <a:gs pos="0">
                  <a:srgbClr val="884183"/>
                </a:gs>
                <a:gs pos="100000">
                  <a:srgbClr val="BF59B8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WordArt 28"/>
            <p:cNvSpPr>
              <a:spLocks noChangeArrowheads="1" noChangeShapeType="1"/>
            </p:cNvSpPr>
            <p:nvPr/>
          </p:nvSpPr>
          <p:spPr bwMode="auto">
            <a:xfrm>
              <a:off x="259" y="83"/>
              <a:ext cx="1361" cy="16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双击添加标题文字</a:t>
              </a:r>
            </a:p>
          </p:txBody>
        </p:sp>
        <p:sp>
          <p:nvSpPr>
            <p:cNvPr id="141" name="Rectangle 29"/>
            <p:cNvSpPr>
              <a:spLocks noChangeArrowheads="1"/>
            </p:cNvSpPr>
            <p:nvPr/>
          </p:nvSpPr>
          <p:spPr bwMode="auto">
            <a:xfrm>
              <a:off x="1678" y="54"/>
              <a:ext cx="2676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142" name="AutoShape 30"/>
            <p:cNvSpPr>
              <a:spLocks noChangeArrowheads="1"/>
            </p:cNvSpPr>
            <p:nvPr/>
          </p:nvSpPr>
          <p:spPr bwMode="auto">
            <a:xfrm>
              <a:off x="0" y="507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AutoShape 31"/>
            <p:cNvSpPr>
              <a:spLocks noChangeArrowheads="1"/>
            </p:cNvSpPr>
            <p:nvPr/>
          </p:nvSpPr>
          <p:spPr bwMode="auto">
            <a:xfrm>
              <a:off x="181" y="320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F59B8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18231</TotalTime>
  <Words>40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767</cp:revision>
  <dcterms:created xsi:type="dcterms:W3CDTF">2009-02-11T05:37:22Z</dcterms:created>
  <dcterms:modified xsi:type="dcterms:W3CDTF">2012-08-10T01:03:29Z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