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3"/>
          <p:cNvSpPr>
            <a:spLocks noChangeArrowheads="1"/>
          </p:cNvSpPr>
          <p:nvPr/>
        </p:nvSpPr>
        <p:spPr bwMode="auto">
          <a:xfrm>
            <a:off x="3006725" y="3556000"/>
            <a:ext cx="1565275" cy="19891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4"/>
          <p:cNvGrpSpPr>
            <a:grpSpLocks/>
          </p:cNvGrpSpPr>
          <p:nvPr/>
        </p:nvGrpSpPr>
        <p:grpSpPr bwMode="auto">
          <a:xfrm>
            <a:off x="889000" y="1620838"/>
            <a:ext cx="7353300" cy="3932237"/>
            <a:chOff x="0" y="0"/>
            <a:chExt cx="4632" cy="2965"/>
          </a:xfrm>
        </p:grpSpPr>
        <p:sp>
          <p:nvSpPr>
            <p:cNvPr id="69" name="Line 5"/>
            <p:cNvSpPr>
              <a:spLocks noChangeShapeType="1"/>
            </p:cNvSpPr>
            <p:nvPr/>
          </p:nvSpPr>
          <p:spPr bwMode="auto">
            <a:xfrm>
              <a:off x="0" y="0"/>
              <a:ext cx="0" cy="2965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Line 6"/>
            <p:cNvSpPr>
              <a:spLocks noChangeShapeType="1"/>
            </p:cNvSpPr>
            <p:nvPr/>
          </p:nvSpPr>
          <p:spPr bwMode="auto">
            <a:xfrm>
              <a:off x="1336" y="0"/>
              <a:ext cx="0" cy="2965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Line 7"/>
            <p:cNvSpPr>
              <a:spLocks noChangeShapeType="1"/>
            </p:cNvSpPr>
            <p:nvPr/>
          </p:nvSpPr>
          <p:spPr bwMode="auto">
            <a:xfrm>
              <a:off x="2320" y="0"/>
              <a:ext cx="0" cy="2965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Line 8"/>
            <p:cNvSpPr>
              <a:spLocks noChangeShapeType="1"/>
            </p:cNvSpPr>
            <p:nvPr/>
          </p:nvSpPr>
          <p:spPr bwMode="auto">
            <a:xfrm>
              <a:off x="3592" y="0"/>
              <a:ext cx="0" cy="2965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Line 9"/>
            <p:cNvSpPr>
              <a:spLocks noChangeShapeType="1"/>
            </p:cNvSpPr>
            <p:nvPr/>
          </p:nvSpPr>
          <p:spPr bwMode="auto">
            <a:xfrm>
              <a:off x="4632" y="0"/>
              <a:ext cx="0" cy="2965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4" name="AutoShape 10"/>
          <p:cNvSpPr>
            <a:spLocks noChangeArrowheads="1"/>
          </p:cNvSpPr>
          <p:nvPr/>
        </p:nvSpPr>
        <p:spPr bwMode="auto">
          <a:xfrm rot="5400000">
            <a:off x="1570831" y="1715294"/>
            <a:ext cx="2322513" cy="367982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270000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 rot="5400000">
            <a:off x="3308350" y="2779713"/>
            <a:ext cx="977900" cy="15494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270000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WordArt 12"/>
          <p:cNvSpPr>
            <a:spLocks noChangeArrowheads="1" noChangeShapeType="1"/>
          </p:cNvSpPr>
          <p:nvPr/>
        </p:nvSpPr>
        <p:spPr bwMode="auto">
          <a:xfrm>
            <a:off x="1247775" y="1887538"/>
            <a:ext cx="1381125" cy="187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7" name="Rectangle 13"/>
          <p:cNvSpPr>
            <a:spLocks noChangeArrowheads="1"/>
          </p:cNvSpPr>
          <p:nvPr/>
        </p:nvSpPr>
        <p:spPr bwMode="auto">
          <a:xfrm>
            <a:off x="1360488" y="3098800"/>
            <a:ext cx="1163637" cy="9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78" name="AutoShape 14"/>
          <p:cNvSpPr>
            <a:spLocks noChangeArrowheads="1"/>
          </p:cNvSpPr>
          <p:nvPr/>
        </p:nvSpPr>
        <p:spPr bwMode="auto">
          <a:xfrm rot="16200000">
            <a:off x="5245893" y="1720057"/>
            <a:ext cx="2322513" cy="36703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270000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AutoShape 15"/>
          <p:cNvSpPr>
            <a:spLocks noChangeArrowheads="1"/>
          </p:cNvSpPr>
          <p:nvPr/>
        </p:nvSpPr>
        <p:spPr bwMode="auto">
          <a:xfrm rot="16200000">
            <a:off x="4947443" y="2539207"/>
            <a:ext cx="1281113" cy="20320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270000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Rectangle 16"/>
          <p:cNvSpPr>
            <a:spLocks noChangeArrowheads="1"/>
          </p:cNvSpPr>
          <p:nvPr/>
        </p:nvSpPr>
        <p:spPr bwMode="auto">
          <a:xfrm>
            <a:off x="6837363" y="3098800"/>
            <a:ext cx="1163637" cy="9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1" name="Line 17"/>
          <p:cNvSpPr>
            <a:spLocks noChangeShapeType="1"/>
          </p:cNvSpPr>
          <p:nvPr/>
        </p:nvSpPr>
        <p:spPr bwMode="auto">
          <a:xfrm rot="16200000">
            <a:off x="4572001" y="-1457325"/>
            <a:ext cx="0" cy="73437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2" name="Line 18"/>
          <p:cNvSpPr>
            <a:spLocks noChangeShapeType="1"/>
          </p:cNvSpPr>
          <p:nvPr/>
        </p:nvSpPr>
        <p:spPr bwMode="auto">
          <a:xfrm rot="16200000">
            <a:off x="4572000" y="1447800"/>
            <a:ext cx="0" cy="821055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WordArt 19"/>
          <p:cNvSpPr>
            <a:spLocks noChangeArrowheads="1" noChangeShapeType="1"/>
          </p:cNvSpPr>
          <p:nvPr/>
        </p:nvSpPr>
        <p:spPr bwMode="auto">
          <a:xfrm>
            <a:off x="3116263" y="1887538"/>
            <a:ext cx="1384300" cy="187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24" name="WordArt 20"/>
          <p:cNvSpPr>
            <a:spLocks noChangeArrowheads="1" noChangeShapeType="1"/>
          </p:cNvSpPr>
          <p:nvPr/>
        </p:nvSpPr>
        <p:spPr bwMode="auto">
          <a:xfrm>
            <a:off x="4903788" y="1887538"/>
            <a:ext cx="1381125" cy="187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25" name="WordArt 21"/>
          <p:cNvSpPr>
            <a:spLocks noChangeArrowheads="1" noChangeShapeType="1"/>
          </p:cNvSpPr>
          <p:nvPr/>
        </p:nvSpPr>
        <p:spPr bwMode="auto">
          <a:xfrm>
            <a:off x="6757988" y="1887538"/>
            <a:ext cx="1374775" cy="187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2995613" y="3868738"/>
            <a:ext cx="1576387" cy="91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127" name="Rectangle 23"/>
          <p:cNvSpPr>
            <a:spLocks noChangeArrowheads="1"/>
          </p:cNvSpPr>
          <p:nvPr/>
        </p:nvSpPr>
        <p:spPr bwMode="auto">
          <a:xfrm>
            <a:off x="5267325" y="3098800"/>
            <a:ext cx="1163638" cy="9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28" name="Text Box 24"/>
          <p:cNvSpPr txBox="1">
            <a:spLocks noChangeArrowheads="1"/>
          </p:cNvSpPr>
          <p:nvPr/>
        </p:nvSpPr>
        <p:spPr bwMode="auto">
          <a:xfrm>
            <a:off x="1579563" y="5208588"/>
            <a:ext cx="749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2007</a:t>
            </a:r>
          </a:p>
        </p:txBody>
      </p:sp>
      <p:sp>
        <p:nvSpPr>
          <p:cNvPr id="129" name="Text Box 25"/>
          <p:cNvSpPr txBox="1">
            <a:spLocks noChangeArrowheads="1"/>
          </p:cNvSpPr>
          <p:nvPr/>
        </p:nvSpPr>
        <p:spPr bwMode="auto">
          <a:xfrm>
            <a:off x="3436938" y="5208588"/>
            <a:ext cx="7493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2008</a:t>
            </a:r>
          </a:p>
        </p:txBody>
      </p:sp>
      <p:sp>
        <p:nvSpPr>
          <p:cNvPr id="130" name="Text Box 26"/>
          <p:cNvSpPr txBox="1">
            <a:spLocks noChangeArrowheads="1"/>
          </p:cNvSpPr>
          <p:nvPr/>
        </p:nvSpPr>
        <p:spPr bwMode="auto">
          <a:xfrm>
            <a:off x="5251450" y="5175250"/>
            <a:ext cx="749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2009</a:t>
            </a:r>
          </a:p>
        </p:txBody>
      </p:sp>
      <p:sp>
        <p:nvSpPr>
          <p:cNvPr id="131" name="Text Box 27"/>
          <p:cNvSpPr txBox="1">
            <a:spLocks noChangeArrowheads="1"/>
          </p:cNvSpPr>
          <p:nvPr/>
        </p:nvSpPr>
        <p:spPr bwMode="auto">
          <a:xfrm>
            <a:off x="7108825" y="5165725"/>
            <a:ext cx="749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18673</TotalTime>
  <Words>45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830</cp:revision>
  <dcterms:created xsi:type="dcterms:W3CDTF">2009-02-11T05:37:22Z</dcterms:created>
  <dcterms:modified xsi:type="dcterms:W3CDTF">2012-08-10T01:51:02Z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