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7584" y="1304925"/>
            <a:ext cx="7536249" cy="4786362"/>
            <a:chOff x="447675" y="1304925"/>
            <a:chExt cx="8301038" cy="5272088"/>
          </a:xfrm>
        </p:grpSpPr>
        <p:sp>
          <p:nvSpPr>
            <p:cNvPr id="34" name="AutoShape 3"/>
            <p:cNvSpPr>
              <a:spLocks noChangeArrowheads="1"/>
            </p:cNvSpPr>
            <p:nvPr/>
          </p:nvSpPr>
          <p:spPr bwMode="auto">
            <a:xfrm rot="10800000">
              <a:off x="468313" y="6242050"/>
              <a:ext cx="8280400" cy="334963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1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4"/>
            <p:cNvSpPr>
              <a:spLocks noChangeArrowheads="1"/>
            </p:cNvSpPr>
            <p:nvPr/>
          </p:nvSpPr>
          <p:spPr bwMode="auto">
            <a:xfrm>
              <a:off x="468313" y="2590800"/>
              <a:ext cx="8280400" cy="3600450"/>
            </a:xfrm>
            <a:prstGeom prst="upArrowCallout">
              <a:avLst>
                <a:gd name="adj1" fmla="val 229982"/>
                <a:gd name="adj2" fmla="val 114991"/>
                <a:gd name="adj3" fmla="val 12375"/>
                <a:gd name="adj4" fmla="val 87625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C0C0C0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5"/>
            <p:cNvSpPr>
              <a:spLocks noChangeArrowheads="1"/>
            </p:cNvSpPr>
            <p:nvPr/>
          </p:nvSpPr>
          <p:spPr bwMode="auto">
            <a:xfrm rot="10800000">
              <a:off x="935038" y="3638550"/>
              <a:ext cx="3565525" cy="930275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8F8F8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auto">
            <a:xfrm rot="10800000">
              <a:off x="4643438" y="3638550"/>
              <a:ext cx="3565525" cy="930275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8F8F8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Rectangle 7"/>
            <p:cNvSpPr>
              <a:spLocks noChangeArrowheads="1"/>
            </p:cNvSpPr>
            <p:nvPr/>
          </p:nvSpPr>
          <p:spPr bwMode="auto">
            <a:xfrm>
              <a:off x="965200" y="3632200"/>
              <a:ext cx="3535363" cy="919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52" name="Rectangle 8"/>
            <p:cNvSpPr>
              <a:spLocks noChangeArrowheads="1"/>
            </p:cNvSpPr>
            <p:nvPr/>
          </p:nvSpPr>
          <p:spPr bwMode="auto">
            <a:xfrm>
              <a:off x="4643438" y="3632200"/>
              <a:ext cx="3535362" cy="919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2120900" y="2625725"/>
              <a:ext cx="4972050" cy="276225"/>
            </a:xfrm>
            <a:custGeom>
              <a:avLst/>
              <a:gdLst>
                <a:gd name="T0" fmla="*/ 0 w 862"/>
                <a:gd name="T1" fmla="*/ 209 h 209"/>
                <a:gd name="T2" fmla="*/ 426 w 862"/>
                <a:gd name="T3" fmla="*/ 0 h 209"/>
                <a:gd name="T4" fmla="*/ 862 w 862"/>
                <a:gd name="T5" fmla="*/ 209 h 209"/>
                <a:gd name="T6" fmla="*/ 0 w 862"/>
                <a:gd name="T7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2" h="209">
                  <a:moveTo>
                    <a:pt x="0" y="209"/>
                  </a:moveTo>
                  <a:lnTo>
                    <a:pt x="426" y="0"/>
                  </a:lnTo>
                  <a:lnTo>
                    <a:pt x="862" y="209"/>
                  </a:lnTo>
                  <a:lnTo>
                    <a:pt x="0" y="20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Rectangle 10"/>
            <p:cNvSpPr>
              <a:spLocks noChangeArrowheads="1"/>
            </p:cNvSpPr>
            <p:nvPr/>
          </p:nvSpPr>
          <p:spPr bwMode="auto">
            <a:xfrm>
              <a:off x="936625" y="3238500"/>
              <a:ext cx="3563938" cy="287338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F5F5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55" name="Rectangle 11"/>
            <p:cNvSpPr>
              <a:spLocks noChangeArrowheads="1"/>
            </p:cNvSpPr>
            <p:nvPr/>
          </p:nvSpPr>
          <p:spPr bwMode="auto">
            <a:xfrm>
              <a:off x="4643438" y="3238500"/>
              <a:ext cx="3563937" cy="287338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F5F5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56" name="Rectangle 12"/>
            <p:cNvSpPr>
              <a:spLocks noChangeArrowheads="1"/>
            </p:cNvSpPr>
            <p:nvPr/>
          </p:nvSpPr>
          <p:spPr bwMode="auto">
            <a:xfrm rot="10800000">
              <a:off x="935038" y="5114925"/>
              <a:ext cx="3565525" cy="930275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8F8F8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13"/>
            <p:cNvSpPr>
              <a:spLocks noChangeArrowheads="1"/>
            </p:cNvSpPr>
            <p:nvPr/>
          </p:nvSpPr>
          <p:spPr bwMode="auto">
            <a:xfrm rot="10800000">
              <a:off x="4643438" y="5114925"/>
              <a:ext cx="3565525" cy="930275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8F8F8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965200" y="5108575"/>
              <a:ext cx="3535363" cy="919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4643438" y="5108575"/>
              <a:ext cx="3535362" cy="919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936625" y="4714875"/>
              <a:ext cx="3563938" cy="287338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F5F5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61" name="Rectangle 17"/>
            <p:cNvSpPr>
              <a:spLocks noChangeArrowheads="1"/>
            </p:cNvSpPr>
            <p:nvPr/>
          </p:nvSpPr>
          <p:spPr bwMode="auto">
            <a:xfrm>
              <a:off x="4643438" y="4714875"/>
              <a:ext cx="3563937" cy="287338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5F5F5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62" name="AutoShape 18"/>
            <p:cNvSpPr>
              <a:spLocks noChangeArrowheads="1"/>
            </p:cNvSpPr>
            <p:nvPr/>
          </p:nvSpPr>
          <p:spPr bwMode="auto">
            <a:xfrm rot="16200000">
              <a:off x="4031456" y="-2258218"/>
              <a:ext cx="1152525" cy="8278812"/>
            </a:xfrm>
            <a:prstGeom prst="chevron">
              <a:avLst>
                <a:gd name="adj" fmla="val 41463"/>
              </a:avLst>
            </a:prstGeom>
            <a:gradFill rotWithShape="1">
              <a:gsLst>
                <a:gs pos="0">
                  <a:srgbClr val="BF59B8"/>
                </a:gs>
                <a:gs pos="100000">
                  <a:srgbClr val="884183"/>
                </a:gs>
              </a:gsLst>
              <a:lin ang="27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Rectangle 19"/>
            <p:cNvSpPr>
              <a:spLocks noChangeArrowheads="1"/>
            </p:cNvSpPr>
            <p:nvPr/>
          </p:nvSpPr>
          <p:spPr bwMode="auto">
            <a:xfrm>
              <a:off x="447675" y="1555985"/>
              <a:ext cx="8301038" cy="461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18240</TotalTime>
  <Words>102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770</cp:revision>
  <dcterms:created xsi:type="dcterms:W3CDTF">2009-02-11T05:37:22Z</dcterms:created>
  <dcterms:modified xsi:type="dcterms:W3CDTF">2012-08-10T01:46:38Z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