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3"/>
          <p:cNvSpPr>
            <a:spLocks noChangeArrowheads="1"/>
          </p:cNvSpPr>
          <p:nvPr/>
        </p:nvSpPr>
        <p:spPr bwMode="auto">
          <a:xfrm>
            <a:off x="6172200" y="1749425"/>
            <a:ext cx="2506663" cy="1077913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Rectangle 4"/>
          <p:cNvSpPr>
            <a:spLocks noChangeArrowheads="1"/>
          </p:cNvSpPr>
          <p:nvPr/>
        </p:nvSpPr>
        <p:spPr bwMode="auto">
          <a:xfrm>
            <a:off x="6172200" y="2790825"/>
            <a:ext cx="2506663" cy="317817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Rectangle 5"/>
          <p:cNvSpPr>
            <a:spLocks noChangeArrowheads="1"/>
          </p:cNvSpPr>
          <p:nvPr/>
        </p:nvSpPr>
        <p:spPr bwMode="auto">
          <a:xfrm>
            <a:off x="6146800" y="1749425"/>
            <a:ext cx="2532063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标题文字内容</a:t>
            </a:r>
          </a:p>
        </p:txBody>
      </p:sp>
      <p:sp>
        <p:nvSpPr>
          <p:cNvPr id="85" name="Rectangle 6"/>
          <p:cNvSpPr>
            <a:spLocks noChangeArrowheads="1"/>
          </p:cNvSpPr>
          <p:nvPr/>
        </p:nvSpPr>
        <p:spPr bwMode="auto">
          <a:xfrm>
            <a:off x="6180138" y="4254500"/>
            <a:ext cx="2498725" cy="98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86" name="Rectangle 7"/>
          <p:cNvSpPr>
            <a:spLocks noChangeArrowheads="1"/>
          </p:cNvSpPr>
          <p:nvPr/>
        </p:nvSpPr>
        <p:spPr bwMode="auto">
          <a:xfrm>
            <a:off x="6180138" y="2805113"/>
            <a:ext cx="2498725" cy="9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87" name="AutoShape 8"/>
          <p:cNvSpPr>
            <a:spLocks noChangeArrowheads="1"/>
          </p:cNvSpPr>
          <p:nvPr/>
        </p:nvSpPr>
        <p:spPr bwMode="auto">
          <a:xfrm>
            <a:off x="468313" y="1749425"/>
            <a:ext cx="6064250" cy="4171950"/>
          </a:xfrm>
          <a:prstGeom prst="homePlate">
            <a:avLst>
              <a:gd name="adj" fmla="val 14495"/>
            </a:avLst>
          </a:prstGeom>
          <a:gradFill rotWithShape="1">
            <a:gsLst>
              <a:gs pos="0">
                <a:srgbClr val="BF59B8"/>
              </a:gs>
              <a:gs pos="100000">
                <a:srgbClr val="884183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Rectangle 9"/>
          <p:cNvSpPr>
            <a:spLocks noChangeArrowheads="1"/>
          </p:cNvSpPr>
          <p:nvPr/>
        </p:nvSpPr>
        <p:spPr bwMode="auto">
          <a:xfrm>
            <a:off x="1414463" y="1901825"/>
            <a:ext cx="4283075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Rectangle 10"/>
          <p:cNvSpPr>
            <a:spLocks noChangeArrowheads="1"/>
          </p:cNvSpPr>
          <p:nvPr/>
        </p:nvSpPr>
        <p:spPr bwMode="auto">
          <a:xfrm>
            <a:off x="1414463" y="2595563"/>
            <a:ext cx="3292475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Rectangle 11"/>
          <p:cNvSpPr>
            <a:spLocks noChangeArrowheads="1"/>
          </p:cNvSpPr>
          <p:nvPr/>
        </p:nvSpPr>
        <p:spPr bwMode="auto">
          <a:xfrm>
            <a:off x="1414463" y="3273425"/>
            <a:ext cx="2014537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Rectangle 12"/>
          <p:cNvSpPr>
            <a:spLocks noChangeArrowheads="1"/>
          </p:cNvSpPr>
          <p:nvPr/>
        </p:nvSpPr>
        <p:spPr bwMode="auto">
          <a:xfrm>
            <a:off x="1414463" y="3967163"/>
            <a:ext cx="2266950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Rectangle 13"/>
          <p:cNvSpPr>
            <a:spLocks noChangeArrowheads="1"/>
          </p:cNvSpPr>
          <p:nvPr/>
        </p:nvSpPr>
        <p:spPr bwMode="auto">
          <a:xfrm>
            <a:off x="1414463" y="4662488"/>
            <a:ext cx="1358900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Rectangle 14"/>
          <p:cNvSpPr>
            <a:spLocks noChangeArrowheads="1"/>
          </p:cNvSpPr>
          <p:nvPr/>
        </p:nvSpPr>
        <p:spPr bwMode="auto">
          <a:xfrm>
            <a:off x="1414463" y="5356225"/>
            <a:ext cx="1511300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Rectangle 15"/>
          <p:cNvSpPr>
            <a:spLocks noChangeArrowheads="1"/>
          </p:cNvSpPr>
          <p:nvPr/>
        </p:nvSpPr>
        <p:spPr bwMode="auto">
          <a:xfrm>
            <a:off x="608013" y="1844675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Rectangle 16"/>
          <p:cNvSpPr>
            <a:spLocks noChangeArrowheads="1"/>
          </p:cNvSpPr>
          <p:nvPr/>
        </p:nvSpPr>
        <p:spPr bwMode="auto">
          <a:xfrm>
            <a:off x="608013" y="2538413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Rectangle 17"/>
          <p:cNvSpPr>
            <a:spLocks noChangeArrowheads="1"/>
          </p:cNvSpPr>
          <p:nvPr/>
        </p:nvSpPr>
        <p:spPr bwMode="auto">
          <a:xfrm>
            <a:off x="608013" y="3216275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Rectangle 18"/>
          <p:cNvSpPr>
            <a:spLocks noChangeArrowheads="1"/>
          </p:cNvSpPr>
          <p:nvPr/>
        </p:nvSpPr>
        <p:spPr bwMode="auto">
          <a:xfrm>
            <a:off x="608013" y="3910013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Rectangle 19"/>
          <p:cNvSpPr>
            <a:spLocks noChangeArrowheads="1"/>
          </p:cNvSpPr>
          <p:nvPr/>
        </p:nvSpPr>
        <p:spPr bwMode="auto">
          <a:xfrm>
            <a:off x="608013" y="4605338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Rectangle 20"/>
          <p:cNvSpPr>
            <a:spLocks noChangeArrowheads="1"/>
          </p:cNvSpPr>
          <p:nvPr/>
        </p:nvSpPr>
        <p:spPr bwMode="auto">
          <a:xfrm>
            <a:off x="608013" y="5299075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1689100" y="1911350"/>
            <a:ext cx="4010025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Rectangle 22"/>
          <p:cNvSpPr>
            <a:spLocks noChangeArrowheads="1"/>
          </p:cNvSpPr>
          <p:nvPr/>
        </p:nvSpPr>
        <p:spPr bwMode="auto">
          <a:xfrm>
            <a:off x="612775" y="2546350"/>
            <a:ext cx="1062038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" name="Rectangle 23"/>
          <p:cNvSpPr>
            <a:spLocks noChangeArrowheads="1"/>
          </p:cNvSpPr>
          <p:nvPr/>
        </p:nvSpPr>
        <p:spPr bwMode="auto">
          <a:xfrm>
            <a:off x="612775" y="3911600"/>
            <a:ext cx="1062038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" name="Rectangle 24"/>
          <p:cNvSpPr>
            <a:spLocks noChangeArrowheads="1"/>
          </p:cNvSpPr>
          <p:nvPr/>
        </p:nvSpPr>
        <p:spPr bwMode="auto">
          <a:xfrm>
            <a:off x="612775" y="5302250"/>
            <a:ext cx="1062038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Rectangle 25"/>
          <p:cNvSpPr>
            <a:spLocks noChangeArrowheads="1"/>
          </p:cNvSpPr>
          <p:nvPr/>
        </p:nvSpPr>
        <p:spPr bwMode="auto">
          <a:xfrm>
            <a:off x="1695450" y="2603500"/>
            <a:ext cx="3003550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" name="Rectangle 26"/>
          <p:cNvSpPr>
            <a:spLocks noChangeArrowheads="1"/>
          </p:cNvSpPr>
          <p:nvPr/>
        </p:nvSpPr>
        <p:spPr bwMode="auto">
          <a:xfrm>
            <a:off x="1703388" y="3275013"/>
            <a:ext cx="1714500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6" name="Rectangle 27"/>
          <p:cNvSpPr>
            <a:spLocks noChangeArrowheads="1"/>
          </p:cNvSpPr>
          <p:nvPr/>
        </p:nvSpPr>
        <p:spPr bwMode="auto">
          <a:xfrm>
            <a:off x="1690688" y="3973513"/>
            <a:ext cx="1981200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" name="Rectangle 28"/>
          <p:cNvSpPr>
            <a:spLocks noChangeArrowheads="1"/>
          </p:cNvSpPr>
          <p:nvPr/>
        </p:nvSpPr>
        <p:spPr bwMode="auto">
          <a:xfrm>
            <a:off x="1697038" y="4665663"/>
            <a:ext cx="1066800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8" name="Rectangle 29"/>
          <p:cNvSpPr>
            <a:spLocks noChangeArrowheads="1"/>
          </p:cNvSpPr>
          <p:nvPr/>
        </p:nvSpPr>
        <p:spPr bwMode="auto">
          <a:xfrm>
            <a:off x="1697038" y="5364163"/>
            <a:ext cx="1219200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Rectangle 30"/>
          <p:cNvSpPr>
            <a:spLocks noChangeArrowheads="1"/>
          </p:cNvSpPr>
          <p:nvPr/>
        </p:nvSpPr>
        <p:spPr bwMode="auto">
          <a:xfrm>
            <a:off x="609600" y="1844675"/>
            <a:ext cx="1081088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标题文字</a:t>
            </a:r>
          </a:p>
        </p:txBody>
      </p:sp>
      <p:sp>
        <p:nvSpPr>
          <p:cNvPr id="110" name="Rectangle 31"/>
          <p:cNvSpPr>
            <a:spLocks noChangeArrowheads="1"/>
          </p:cNvSpPr>
          <p:nvPr/>
        </p:nvSpPr>
        <p:spPr bwMode="auto">
          <a:xfrm>
            <a:off x="609600" y="2544763"/>
            <a:ext cx="1081088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标题文字</a:t>
            </a:r>
          </a:p>
        </p:txBody>
      </p:sp>
      <p:sp>
        <p:nvSpPr>
          <p:cNvPr id="111" name="Rectangle 32"/>
          <p:cNvSpPr>
            <a:spLocks noChangeArrowheads="1"/>
          </p:cNvSpPr>
          <p:nvPr/>
        </p:nvSpPr>
        <p:spPr bwMode="auto">
          <a:xfrm>
            <a:off x="609600" y="3222625"/>
            <a:ext cx="1081088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标题文字</a:t>
            </a:r>
          </a:p>
        </p:txBody>
      </p:sp>
      <p:sp>
        <p:nvSpPr>
          <p:cNvPr id="112" name="Rectangle 33"/>
          <p:cNvSpPr>
            <a:spLocks noChangeArrowheads="1"/>
          </p:cNvSpPr>
          <p:nvPr/>
        </p:nvSpPr>
        <p:spPr bwMode="auto">
          <a:xfrm>
            <a:off x="609600" y="3908425"/>
            <a:ext cx="1081088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标题文字</a:t>
            </a:r>
          </a:p>
        </p:txBody>
      </p:sp>
      <p:sp>
        <p:nvSpPr>
          <p:cNvPr id="113" name="Rectangle 34"/>
          <p:cNvSpPr>
            <a:spLocks noChangeArrowheads="1"/>
          </p:cNvSpPr>
          <p:nvPr/>
        </p:nvSpPr>
        <p:spPr bwMode="auto">
          <a:xfrm>
            <a:off x="609600" y="4602163"/>
            <a:ext cx="1081088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标题文字</a:t>
            </a:r>
          </a:p>
        </p:txBody>
      </p:sp>
      <p:sp>
        <p:nvSpPr>
          <p:cNvPr id="114" name="Rectangle 35"/>
          <p:cNvSpPr>
            <a:spLocks noChangeArrowheads="1"/>
          </p:cNvSpPr>
          <p:nvPr/>
        </p:nvSpPr>
        <p:spPr bwMode="auto">
          <a:xfrm>
            <a:off x="609600" y="5294313"/>
            <a:ext cx="1081088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标题文字</a:t>
            </a:r>
          </a:p>
        </p:txBody>
      </p:sp>
      <p:sp>
        <p:nvSpPr>
          <p:cNvPr id="115" name="Rectangle 36"/>
          <p:cNvSpPr>
            <a:spLocks noChangeArrowheads="1"/>
          </p:cNvSpPr>
          <p:nvPr/>
        </p:nvSpPr>
        <p:spPr bwMode="auto">
          <a:xfrm>
            <a:off x="4892675" y="1890713"/>
            <a:ext cx="79851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90%</a:t>
            </a:r>
          </a:p>
        </p:txBody>
      </p:sp>
      <p:sp>
        <p:nvSpPr>
          <p:cNvPr id="116" name="Rectangle 37"/>
          <p:cNvSpPr>
            <a:spLocks noChangeArrowheads="1"/>
          </p:cNvSpPr>
          <p:nvPr/>
        </p:nvSpPr>
        <p:spPr bwMode="auto">
          <a:xfrm>
            <a:off x="3638550" y="4645025"/>
            <a:ext cx="2273300" cy="98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117" name="Rectangle 38"/>
          <p:cNvSpPr>
            <a:spLocks noChangeArrowheads="1"/>
          </p:cNvSpPr>
          <p:nvPr/>
        </p:nvSpPr>
        <p:spPr bwMode="auto">
          <a:xfrm>
            <a:off x="3933825" y="2592388"/>
            <a:ext cx="79851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70%</a:t>
            </a:r>
          </a:p>
        </p:txBody>
      </p:sp>
      <p:sp>
        <p:nvSpPr>
          <p:cNvPr id="118" name="Rectangle 39"/>
          <p:cNvSpPr>
            <a:spLocks noChangeArrowheads="1"/>
          </p:cNvSpPr>
          <p:nvPr/>
        </p:nvSpPr>
        <p:spPr bwMode="auto">
          <a:xfrm>
            <a:off x="2628900" y="3260725"/>
            <a:ext cx="79851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50%</a:t>
            </a:r>
          </a:p>
        </p:txBody>
      </p:sp>
      <p:sp>
        <p:nvSpPr>
          <p:cNvPr id="119" name="Rectangle 40"/>
          <p:cNvSpPr>
            <a:spLocks noChangeArrowheads="1"/>
          </p:cNvSpPr>
          <p:nvPr/>
        </p:nvSpPr>
        <p:spPr bwMode="auto">
          <a:xfrm>
            <a:off x="2886075" y="3962400"/>
            <a:ext cx="79851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55%</a:t>
            </a:r>
          </a:p>
        </p:txBody>
      </p:sp>
      <p:sp>
        <p:nvSpPr>
          <p:cNvPr id="120" name="Rectangle 41"/>
          <p:cNvSpPr>
            <a:spLocks noChangeArrowheads="1"/>
          </p:cNvSpPr>
          <p:nvPr/>
        </p:nvSpPr>
        <p:spPr bwMode="auto">
          <a:xfrm>
            <a:off x="1982788" y="4654550"/>
            <a:ext cx="798512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30%</a:t>
            </a:r>
          </a:p>
        </p:txBody>
      </p:sp>
      <p:sp>
        <p:nvSpPr>
          <p:cNvPr id="121" name="Rectangle 42"/>
          <p:cNvSpPr>
            <a:spLocks noChangeArrowheads="1"/>
          </p:cNvSpPr>
          <p:nvPr/>
        </p:nvSpPr>
        <p:spPr bwMode="auto">
          <a:xfrm>
            <a:off x="2105025" y="5345113"/>
            <a:ext cx="79851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</a:rPr>
              <a:t>35%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18656</TotalTime>
  <Words>82</Words>
  <Application>Microsoft Office PowerPoint</Application>
  <PresentationFormat>全屏显示(4:3)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828</cp:revision>
  <dcterms:created xsi:type="dcterms:W3CDTF">2009-02-11T05:37:22Z</dcterms:created>
  <dcterms:modified xsi:type="dcterms:W3CDTF">2012-08-10T01:33:31Z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